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2" r:id="rId3"/>
  </p:sldMasterIdLst>
  <p:notesMasterIdLst>
    <p:notesMasterId r:id="rId23"/>
  </p:notesMasterIdLst>
  <p:sldIdLst>
    <p:sldId id="355" r:id="rId4"/>
    <p:sldId id="356" r:id="rId5"/>
    <p:sldId id="358" r:id="rId6"/>
    <p:sldId id="359" r:id="rId7"/>
    <p:sldId id="360" r:id="rId8"/>
    <p:sldId id="361" r:id="rId9"/>
    <p:sldId id="318" r:id="rId10"/>
    <p:sldId id="362" r:id="rId11"/>
    <p:sldId id="363" r:id="rId12"/>
    <p:sldId id="364" r:id="rId13"/>
    <p:sldId id="365" r:id="rId14"/>
    <p:sldId id="366" r:id="rId15"/>
    <p:sldId id="367" r:id="rId16"/>
    <p:sldId id="373" r:id="rId17"/>
    <p:sldId id="374" r:id="rId18"/>
    <p:sldId id="375" r:id="rId19"/>
    <p:sldId id="376" r:id="rId20"/>
    <p:sldId id="377" r:id="rId21"/>
    <p:sldId id="3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3148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50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404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946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45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098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32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070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122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424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1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69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audio" Target="../media/audio1.wav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jp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7.png"/><Relationship Id="rId1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10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ỞI ĐỘNG GIỌNG LEGATO LIỀN BẬC - MẪU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6304" y="835520"/>
            <a:ext cx="9001732" cy="52530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10735" y="0"/>
            <a:ext cx="227979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 động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448" y="151968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671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73" y="0"/>
            <a:ext cx="741882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914" y="756051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23" y="11384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8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12" y="1349298"/>
            <a:ext cx="5959187" cy="55087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8260" y="35540"/>
            <a:ext cx="2882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vỗ tay theo phách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12" y="0"/>
            <a:ext cx="5959188" cy="134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9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3" y="474180"/>
            <a:ext cx="5947316" cy="63838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92285" y="69781"/>
            <a:ext cx="5966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và mở rộng theo hình thức song ca và tốp 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98" y="469891"/>
            <a:ext cx="4400984" cy="278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89964"/>
            <a:ext cx="3672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vi-VN" sz="2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hợp vận động theo ý thích</a:t>
            </a:r>
            <a:endParaRPr lang="vi-VN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73" y="0"/>
            <a:ext cx="741882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03639"/>
            <a:ext cx="2877015" cy="22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2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35716" y="168998"/>
            <a:ext cx="2900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white"/>
                </a:solidFill>
                <a:latin typeface="Times New Roman"/>
                <a:ea typeface="Calibri"/>
              </a:rPr>
              <a:t>Ôn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cao độ và thế tay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7" y="1082907"/>
            <a:ext cx="11902068" cy="2072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135" y="168998"/>
            <a:ext cx="400576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NHẠC: BÀI SỐ 4</a:t>
            </a:r>
            <a:endParaRPr lang="en-US" sz="2400" dirty="0" smtClean="0">
              <a:solidFill>
                <a:srgbClr val="FFFFFF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31909" y="19568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9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white"/>
                </a:solidFill>
                <a:latin typeface="Times New Roman"/>
                <a:ea typeface="Calibri"/>
              </a:rPr>
              <a:t>Ôn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1" y="2643786"/>
            <a:ext cx="285576" cy="292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609773"/>
            <a:ext cx="11970694" cy="943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5" y="2648443"/>
            <a:ext cx="285576" cy="29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0" y="2648443"/>
            <a:ext cx="285576" cy="29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37" y="2654671"/>
            <a:ext cx="285576" cy="29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88" y="2654673"/>
            <a:ext cx="285576" cy="29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17" y="2654672"/>
            <a:ext cx="285576" cy="29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3" y="2597013"/>
            <a:ext cx="285576" cy="292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1" y="2648443"/>
            <a:ext cx="285576" cy="29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8" y="2654671"/>
            <a:ext cx="285576" cy="292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9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2810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8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8998" y="198987"/>
            <a:ext cx="5019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kết hợp vỗ tay hoặc gõ đệm theo phách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55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469" y="200722"/>
            <a:ext cx="24657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79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9210"/>
            <a:ext cx="11809141" cy="36336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6815" y="89210"/>
            <a:ext cx="3703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15" y="2174385"/>
            <a:ext cx="363394" cy="1724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93" y="2167558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56" y="2174385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2187564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21" y="3375000"/>
            <a:ext cx="363394" cy="1724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46" y="3375000"/>
            <a:ext cx="363394" cy="1724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29" y="2089831"/>
            <a:ext cx="510915" cy="3278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15" y="3297273"/>
            <a:ext cx="510915" cy="3278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80" y="2143061"/>
            <a:ext cx="445706" cy="2614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25" y="3408224"/>
            <a:ext cx="445706" cy="26141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91" y="2174385"/>
            <a:ext cx="344747" cy="2072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47" y="3384191"/>
            <a:ext cx="344747" cy="20727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81" y="3443767"/>
            <a:ext cx="344747" cy="2072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56" y="3408224"/>
            <a:ext cx="344747" cy="207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50" y="2089865"/>
            <a:ext cx="351297" cy="3678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01" y="3297273"/>
            <a:ext cx="351297" cy="3678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05" y="2101867"/>
            <a:ext cx="324396" cy="2626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3388389"/>
            <a:ext cx="324396" cy="2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9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1140" y="2810108"/>
            <a:ext cx="4594303" cy="18611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90" y="3548249"/>
            <a:ext cx="3425734" cy="2990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2" y="2708395"/>
            <a:ext cx="3209240" cy="845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2195393"/>
            <a:ext cx="3490332" cy="1240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908" y="2435190"/>
            <a:ext cx="1756092" cy="546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445"/>
            <a:ext cx="3976566" cy="17711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97179" y="1081052"/>
            <a:ext cx="4123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000" dirty="0" smtClean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Nhạc: Ka- ba- lép- xki</a:t>
            </a:r>
          </a:p>
          <a:p>
            <a:pPr algn="ctr">
              <a:spcAft>
                <a:spcPts val="0"/>
              </a:spcAft>
            </a:pPr>
            <a:r>
              <a:rPr lang="vi-VN" sz="2000" dirty="0" smtClean="0">
                <a:solidFill>
                  <a:srgbClr val="FFFFFF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Lời: Po-ri-xen</a:t>
            </a:r>
          </a:p>
          <a:p>
            <a:pPr algn="ctr">
              <a:spcAft>
                <a:spcPts val="0"/>
              </a:spcAft>
            </a:pPr>
            <a:r>
              <a:rPr lang="vi-VN" sz="2000" dirty="0" smtClean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Phỏng dịch: Hoàng Lân</a:t>
            </a:r>
            <a:endParaRPr lang="en-US" sz="2000" dirty="0" smtClean="0">
              <a:solidFill>
                <a:srgbClr val="FFFFFF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1718" y="43191"/>
            <a:ext cx="1640193" cy="558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28  </a:t>
            </a:r>
            <a:endParaRPr lang="en-US" sz="2800" dirty="0">
              <a:solidFill>
                <a:srgbClr val="FFFFFF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8692" y="578697"/>
            <a:ext cx="4860472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FFFFFF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400" dirty="0" smtClean="0">
                <a:solidFill>
                  <a:srgbClr val="FFFFFF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MIỀN QUÊ EM</a:t>
            </a:r>
            <a:endParaRPr lang="en-US" sz="2400" dirty="0" smtClean="0">
              <a:solidFill>
                <a:srgbClr val="FFFFFF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033" y="124974"/>
            <a:ext cx="444889" cy="3767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60675" y="2103470"/>
            <a:ext cx="4860472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dirty="0" smtClean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NHẠC: BÀI SỐ 4</a:t>
            </a:r>
            <a:endParaRPr lang="en-US" sz="2400" dirty="0" smtClean="0">
              <a:solidFill>
                <a:srgbClr val="FFFFFF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1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97765" y="113842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43787" y="23135"/>
            <a:ext cx="160813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800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phẩm</a:t>
            </a:r>
            <a:endParaRPr lang="en-US" sz="28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" y="171191"/>
            <a:ext cx="1949200" cy="1025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5931" y="894860"/>
            <a:ext cx="961606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 dirty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hát 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3-4 </a:t>
            </a:r>
            <a:r>
              <a:rPr lang="vi-VN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Kabalevsky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Lân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</a:t>
            </a:r>
            <a:r>
              <a:rPr lang="en-US" sz="2400" dirty="0" smtClean="0"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75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73" y="0"/>
            <a:ext cx="7418827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522" y="0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18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22" y="2542478"/>
            <a:ext cx="12168478" cy="43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3" y="4287927"/>
            <a:ext cx="2943922" cy="25700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255" y="379025"/>
            <a:ext cx="120257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ạch 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 </a:t>
            </a:r>
            <a:r>
              <a:rPr 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nhẹ 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ên 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ông.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em bao cây liễu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đâu núi sông đẹp tươi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xa. Từ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khơi về thung lũng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Mặt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sáng chiếu trên miền quê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ta. Dài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tắp những con đường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ãi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tươi nơi quê hương nhà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47452" y="0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296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22" y="2542478"/>
            <a:ext cx="12168478" cy="43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3" y="4287927"/>
            <a:ext cx="2943922" cy="25700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104718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2730" y="0"/>
            <a:ext cx="113667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thơ em sống trong tình yêu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thương. Từng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qua càng trong sáng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em sống trong tình quê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hương. Ng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ngời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như muôn ánh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chiếu sáng soi cả non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cao. Tràn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 phúc tương lai nở 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 </a:t>
            </a:r>
            <a:r>
              <a:rPr lang="vi-VN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ta đi xây </a:t>
            </a: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uê 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vi-VN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46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542478"/>
            <a:ext cx="12192000" cy="431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63" y="4287927"/>
            <a:ext cx="2943922" cy="257007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-9847"/>
            <a:ext cx="7428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 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11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2098923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034" y="0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60" y="-1"/>
            <a:ext cx="7916840" cy="56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4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2098923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034" y="0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33" y="-37730"/>
            <a:ext cx="8231167" cy="607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38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</TotalTime>
  <Words>330</Words>
  <Application>Microsoft Office PowerPoint</Application>
  <PresentationFormat>Widescreen</PresentationFormat>
  <Paragraphs>39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175</cp:revision>
  <dcterms:created xsi:type="dcterms:W3CDTF">2022-07-19T08:03:09Z</dcterms:created>
  <dcterms:modified xsi:type="dcterms:W3CDTF">2025-04-11T15:20:49Z</dcterms:modified>
</cp:coreProperties>
</file>