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14"/>
  </p:notesMasterIdLst>
  <p:sldIdLst>
    <p:sldId id="507" r:id="rId4"/>
    <p:sldId id="273" r:id="rId5"/>
    <p:sldId id="506" r:id="rId6"/>
    <p:sldId id="558" r:id="rId7"/>
    <p:sldId id="511" r:id="rId8"/>
    <p:sldId id="512" r:id="rId9"/>
    <p:sldId id="513" r:id="rId10"/>
    <p:sldId id="517" r:id="rId11"/>
    <p:sldId id="520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7CB6-8820-4E94-B89A-F348020B878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3661-56F6-45F0-B62A-56011ED3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12A088C-7045-4F50-A0C0-C4C56ADBD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F0DC0F7-AD92-4846-94C7-3A3DF6F4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2C50F3E-134C-4BE6-80A4-56717A9D0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E7041-A35A-449B-8FDF-7F06A94032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NÓI TRƯỚC,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 video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427B3-6434-4D44-B778-AF68393B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B2CAC-E2A0-45F8-9802-3D7D1DFFA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FEF8-AB90-45F4-BB9D-BA81472AD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79F5-6B5A-46FA-8F0E-0549741A8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FB3A8-8731-4CB4-B684-C024FB16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CEA18-F346-49C5-8369-71F22EBB7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C3C52-D0C2-4080-8AC0-2ADFE73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F49F-FBA3-4403-B6A2-2C1002C1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DB682-C74A-4BBF-96FF-5A5B6D02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8A2A6-434B-450F-9358-C2C4C0559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A70E8-7124-4526-87B0-5AA5F8942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3015-77E5-4301-8EA5-EAB65BA4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25D62-34F7-4453-B18C-2980ED051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D3940-7D74-403C-83C3-FD39356D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63626-32CF-42EA-9EE7-B931136D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0E2F-95B6-4C76-9534-9626BE61F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391734-6032-466D-9147-6962C1AD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BD3-3DD0-473F-B8B8-1382A6711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904D8-CDBC-4A2E-80A4-7E15FCA6E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F02E-C292-4ACB-B3DD-03EEE6423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2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61C14-58C3-4E30-AB20-0F4BDF08B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97FDD-B452-44EB-8AF0-67B9F0367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2CDC5-E568-4EA6-ABF5-D686EC5F3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5CA-8BF5-42A4-B2BA-8C3841A2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22A35C-E147-4952-BC3C-AF8D5EAED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9194E3-319C-4CD3-8A6C-28D155892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0E3824-F075-4F86-9AC4-A1A39D03F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5B2D-92CC-46FC-B8B2-9E8115681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D480-C38C-481D-849E-B2DF21DE7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F2C0F-841B-41CC-A38D-D6EBC4C2B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C614A-EB5B-470A-A60D-3E6AC3FB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652E-C980-4CB2-86A4-AB236DE01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F5EC1-E533-46AF-8CDF-4610E9E2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C779D-30A9-411D-A23E-BF3782EE8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041AB-936D-4C3D-B240-FAA087EE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5C58-6A79-4D6B-9879-84660DDED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672-3104-4C48-8DA3-620138174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A34B3-7AAF-4785-BAA2-8A5C23F38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E0576E-C5C5-47D0-AAD9-1BCD705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C20D-2F47-416C-A825-B309E0E78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8D0C-ECB0-4380-AA02-2B16EC6B5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B2BD9-468C-4B61-9BDF-35252BF06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471AF-1AD5-4E12-A348-3A38B54AB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5E32-630B-4D3F-AA5C-E8950B1E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2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0AFAF-A89B-4683-B3AF-48D3A516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6AE20-0372-4CB0-AF27-3680CBC7D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E8DF59-3646-457D-B832-D974260E4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CDD5F-EA5A-4828-8B0E-CB547882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3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9E5FD-554B-46A1-8D66-F33788993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1EC33A-6769-423D-A9B5-6039C477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9B8DDA-001D-4B35-AAF3-8E47CD37D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7CE-F600-4872-B4A6-4F51EACF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9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7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7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1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86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1E164D-61DA-4F01-842D-75D14C9D6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E962F-FDF3-44DB-8B9F-7E502C239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11BC400-D78D-4A89-BA9C-E4DE36B56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55C97AF-6392-49FE-83D2-DE3DEAC1A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B19E6-707B-4C22-BF48-D18B300D6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0F43B-9A0F-4FD9-BAE3-52A0FDA86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image" Target="../media/image1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1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14">
            <a:extLst>
              <a:ext uri="{FF2B5EF4-FFF2-40B4-BE49-F238E27FC236}">
                <a16:creationId xmlns:a16="http://schemas.microsoft.com/office/drawing/2014/main" id="{2C6E75A4-4147-4E7D-9DFA-191FBA4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6">
            <a:extLst>
              <a:ext uri="{FF2B5EF4-FFF2-40B4-BE49-F238E27FC236}">
                <a16:creationId xmlns:a16="http://schemas.microsoft.com/office/drawing/2014/main" id="{BE89805F-20DA-4242-8BB4-5894A98C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13" descr="Xuân - chùm thơ luật đường">
            <a:extLst>
              <a:ext uri="{FF2B5EF4-FFF2-40B4-BE49-F238E27FC236}">
                <a16:creationId xmlns:a16="http://schemas.microsoft.com/office/drawing/2014/main" id="{9F21A288-8397-4589-B89C-82618CB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42" y="1443303"/>
            <a:ext cx="1600729" cy="32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07AD330A-577D-41A3-AFA9-D7CE6A86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371740" y="3876146"/>
            <a:ext cx="189970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A665F9BD-2C4B-4989-94CC-E0561EAD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3" y="3021542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A6FDB34-21C8-4296-94F3-EC106EA0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08615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41363BC-7D4D-44EC-9BEE-DD06D384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060032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759E9D3-AD3D-4E8A-A840-68D1E0FF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5" y="3767667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4826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6050468"/>
            <a:ext cx="609600" cy="609600"/>
          </a:xfrm>
          <a:prstGeom prst="rect">
            <a:avLst/>
          </a:prstGeom>
        </p:spPr>
      </p:pic>
      <p:pic>
        <p:nvPicPr>
          <p:cNvPr id="2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9B5B8092-A7A7-43D6-A321-9F16CFE761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536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6">
            <a:extLst>
              <a:ext uri="{FF2B5EF4-FFF2-40B4-BE49-F238E27FC236}">
                <a16:creationId xmlns:a16="http://schemas.microsoft.com/office/drawing/2014/main" id="{71C81C17-F20D-4C0C-A643-FD910956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>
            <a:extLst>
              <a:ext uri="{FF2B5EF4-FFF2-40B4-BE49-F238E27FC236}">
                <a16:creationId xmlns:a16="http://schemas.microsoft.com/office/drawing/2014/main" id="{F1B654A4-30CB-4B6A-A6DA-F867B51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211792" cy="2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53BA9A7A-4133-41C4-A7B8-965834BDA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752" y="2060848"/>
            <a:ext cx="448816" cy="5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ĐỌC NHẠC SỐ 3">
            <a:hlinkClick r:id="" action="ppaction://media"/>
            <a:extLst>
              <a:ext uri="{FF2B5EF4-FFF2-40B4-BE49-F238E27FC236}">
                <a16:creationId xmlns:a16="http://schemas.microsoft.com/office/drawing/2014/main" id="{F7DD627F-C6F0-496E-8688-766ED53F7E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Gv đọc mẫu TĐ N số 3">
            <a:hlinkClick r:id="" action="ppaction://media"/>
            <a:extLst>
              <a:ext uri="{FF2B5EF4-FFF2-40B4-BE49-F238E27FC236}">
                <a16:creationId xmlns:a16="http://schemas.microsoft.com/office/drawing/2014/main" id="{8D3094DD-4BA1-4A75-AD57-4236DB318C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1412776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A5F37-4D25-47BA-BF21-71A6B602224F}"/>
              </a:ext>
            </a:extLst>
          </p:cNvPr>
          <p:cNvSpPr txBox="1"/>
          <p:nvPr/>
        </p:nvSpPr>
        <p:spPr>
          <a:xfrm>
            <a:off x="3131840" y="260648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NGHE ĐỌC MẪU</a:t>
            </a:r>
            <a:endParaRPr lang="en-US" sz="25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8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9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>
            <a:extLst>
              <a:ext uri="{FF2B5EF4-FFF2-40B4-BE49-F238E27FC236}">
                <a16:creationId xmlns:a16="http://schemas.microsoft.com/office/drawing/2014/main" id="{8F21D04C-D349-4505-AAB3-19A59DE3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C1CE69D-7560-4E42-AC0C-FD77D0FD4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42" y="380919"/>
            <a:ext cx="3726325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B07067B-CB74-4120-A90E-05C28683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21" y="1649678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9461" name="Picture 24">
            <a:extLst>
              <a:ext uri="{FF2B5EF4-FFF2-40B4-BE49-F238E27FC236}">
                <a16:creationId xmlns:a16="http://schemas.microsoft.com/office/drawing/2014/main" id="{D2691F60-21CA-471F-B468-894B8C04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060032"/>
            <a:ext cx="8420365" cy="15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1 doc nha.mp3">
            <a:hlinkClick r:id="" action="ppaction://media"/>
            <a:extLst>
              <a:ext uri="{FF2B5EF4-FFF2-40B4-BE49-F238E27FC236}">
                <a16:creationId xmlns:a16="http://schemas.microsoft.com/office/drawing/2014/main" id="{E3E6475E-9F0A-4429-B66B-8F6A9710B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842" y="1996645"/>
            <a:ext cx="425648" cy="463982"/>
          </a:xfrm>
          <a:prstGeom prst="rect">
            <a:avLst/>
          </a:prstGeom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9DFF44C2-B3AC-4B6A-B1FD-0E07AFFC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43000"/>
          <a:stretch/>
        </p:blipFill>
        <p:spPr bwMode="auto">
          <a:xfrm>
            <a:off x="971599" y="2394785"/>
            <a:ext cx="7832411" cy="15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>
            <a:extLst>
              <a:ext uri="{FF2B5EF4-FFF2-40B4-BE49-F238E27FC236}">
                <a16:creationId xmlns:a16="http://schemas.microsoft.com/office/drawing/2014/main" id="{043CD989-9A43-4526-8D8A-58BB46C6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8A9F472-ECF4-4821-890A-AEC3BD58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03" y="332657"/>
            <a:ext cx="3725864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85895F0-549F-4445-ACCA-606DC4C4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21" y="1649678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20485" name="Picture 24">
            <a:extLst>
              <a:ext uri="{FF2B5EF4-FFF2-40B4-BE49-F238E27FC236}">
                <a16:creationId xmlns:a16="http://schemas.microsoft.com/office/drawing/2014/main" id="{C823B2DA-F7AB-49AC-B4EF-08E4C705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060032"/>
            <a:ext cx="8420365" cy="1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2 doc nhac.mp3">
            <a:hlinkClick r:id="" action="ppaction://media"/>
            <a:extLst>
              <a:ext uri="{FF2B5EF4-FFF2-40B4-BE49-F238E27FC236}">
                <a16:creationId xmlns:a16="http://schemas.microsoft.com/office/drawing/2014/main" id="{ABB9DDDD-0CF3-4AD1-BCD7-C356CCDA4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303" y="2188368"/>
            <a:ext cx="413289" cy="460112"/>
          </a:xfrm>
          <a:prstGeom prst="rect">
            <a:avLst/>
          </a:prstGeom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B068EF6B-294C-433A-80BB-8491FA8BE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4"/>
          <a:stretch/>
        </p:blipFill>
        <p:spPr bwMode="auto">
          <a:xfrm>
            <a:off x="971601" y="2378094"/>
            <a:ext cx="7686096" cy="16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>
            <a:extLst>
              <a:ext uri="{FF2B5EF4-FFF2-40B4-BE49-F238E27FC236}">
                <a16:creationId xmlns:a16="http://schemas.microsoft.com/office/drawing/2014/main" id="{A4096836-3B33-4FFC-9E6B-EE98A708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6">
            <a:extLst>
              <a:ext uri="{FF2B5EF4-FFF2-40B4-BE49-F238E27FC236}">
                <a16:creationId xmlns:a16="http://schemas.microsoft.com/office/drawing/2014/main" id="{D4E3D07F-79C0-4AD6-B3AD-48DAFFE4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538567"/>
            <a:ext cx="7352580" cy="33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C07F66A6-DECB-4D0A-913A-CEA20385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80729"/>
            <a:ext cx="3816424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CẢ BÀI</a:t>
            </a:r>
            <a:endParaRPr lang="en-US" altLang="en-US" sz="30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oc nhac.mp3">
            <a:hlinkClick r:id="" action="ppaction://media"/>
            <a:extLst>
              <a:ext uri="{FF2B5EF4-FFF2-40B4-BE49-F238E27FC236}">
                <a16:creationId xmlns:a16="http://schemas.microsoft.com/office/drawing/2014/main" id="{2A555BF8-AC57-4B75-BB12-45A4FF567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293" y="20667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>
            <a:extLst>
              <a:ext uri="{FF2B5EF4-FFF2-40B4-BE49-F238E27FC236}">
                <a16:creationId xmlns:a16="http://schemas.microsoft.com/office/drawing/2014/main" id="{304DFE38-CD49-4B34-A4AE-468AC7E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7">
            <a:extLst>
              <a:ext uri="{FF2B5EF4-FFF2-40B4-BE49-F238E27FC236}">
                <a16:creationId xmlns:a16="http://schemas.microsoft.com/office/drawing/2014/main" id="{1008691B-44C6-4E64-A9CE-A0543F79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" y="1628800"/>
            <a:ext cx="72006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oc nhac.mp3">
            <a:hlinkClick r:id="" action="ppaction://media"/>
            <a:extLst>
              <a:ext uri="{FF2B5EF4-FFF2-40B4-BE49-F238E27FC236}">
                <a16:creationId xmlns:a16="http://schemas.microsoft.com/office/drawing/2014/main" id="{E5B2A0D7-BDF9-4C38-B9D4-4EA0AD94F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985" y="2060848"/>
            <a:ext cx="518962" cy="50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A0B2A-7BE4-4180-94F0-ED4476927ECA}"/>
              </a:ext>
            </a:extLst>
          </p:cNvPr>
          <p:cNvSpPr txBox="1"/>
          <p:nvPr/>
        </p:nvSpPr>
        <p:spPr>
          <a:xfrm>
            <a:off x="827584" y="126876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THEO KÍ HIỆU BÀN TAY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>
            <a:extLst>
              <a:ext uri="{FF2B5EF4-FFF2-40B4-BE49-F238E27FC236}">
                <a16:creationId xmlns:a16="http://schemas.microsoft.com/office/drawing/2014/main" id="{E2A1B56E-5EEB-4E5E-BEFA-481C628F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6">
            <a:extLst>
              <a:ext uri="{FF2B5EF4-FFF2-40B4-BE49-F238E27FC236}">
                <a16:creationId xmlns:a16="http://schemas.microsoft.com/office/drawing/2014/main" id="{D1878555-0B88-4E95-B433-06CF17D5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1469760"/>
            <a:ext cx="707231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7174D17-2FEA-4ECE-8B98-3A6AAFF9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5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5CE3FC5-8EC4-43F6-88EE-09FCC719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24E57F4-AE08-4EAE-AA47-ED350FB5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53" y="3042709"/>
            <a:ext cx="599281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4AF2678-7B02-4745-A801-182BFC76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FD6BDF3-87B7-4A8B-B97C-C502EC31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DE2D3D4-8087-4A00-8D6F-A4294E0C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58" y="3042709"/>
            <a:ext cx="599282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F05B088-8D5F-440D-9942-78519C78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84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3C2DA13-2B8E-41DA-9DAF-8F2844FA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61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772A3B9-B30A-4190-ADAC-8FD7DEFA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92213EE-6A48-4F7A-BE4A-D25133D8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1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9D51200-587A-4314-9439-C79D24F3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21" y="4463521"/>
            <a:ext cx="599282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9D91C54-6DAA-4EE8-A596-35A6470B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6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86DCFE-E9A3-4E62-9DB4-6E55B60E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6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9937690-5B41-4CAF-B0AF-BE5EE6EF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0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FEE8390-DFE4-4AA4-903A-7F1182B1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57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78650CE-4947-4534-BA9B-FBE61458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24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06720-0726-4D23-804F-0A1A29D2DBCE}"/>
              </a:ext>
            </a:extLst>
          </p:cNvPr>
          <p:cNvSpPr txBox="1"/>
          <p:nvPr/>
        </p:nvSpPr>
        <p:spPr>
          <a:xfrm>
            <a:off x="755576" y="1124744"/>
            <a:ext cx="54726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PHÁCH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doc nhac.mp3">
            <a:hlinkClick r:id="" action="ppaction://media"/>
            <a:extLst>
              <a:ext uri="{FF2B5EF4-FFF2-40B4-BE49-F238E27FC236}">
                <a16:creationId xmlns:a16="http://schemas.microsoft.com/office/drawing/2014/main" id="{BD2139E9-F825-4C21-A01D-82F446F09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682" y="1697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71</Words>
  <Application>Microsoft Office PowerPoint</Application>
  <PresentationFormat>On-screen Show (4:3)</PresentationFormat>
  <Paragraphs>17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55</cp:revision>
  <dcterms:created xsi:type="dcterms:W3CDTF">2021-06-22T02:23:00Z</dcterms:created>
  <dcterms:modified xsi:type="dcterms:W3CDTF">2025-02-06T09:10:13Z</dcterms:modified>
</cp:coreProperties>
</file>