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3" r:id="rId6"/>
    <p:sldId id="264" r:id="rId7"/>
    <p:sldId id="275" r:id="rId8"/>
    <p:sldId id="265" r:id="rId9"/>
    <p:sldId id="266" r:id="rId10"/>
    <p:sldId id="273" r:id="rId11"/>
    <p:sldId id="277" r:id="rId12"/>
    <p:sldId id="276" r:id="rId13"/>
    <p:sldId id="278" r:id="rId14"/>
    <p:sldId id="272" r:id="rId15"/>
    <p:sldId id="271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UTM Sharnay" panose="02040603050506020204" pitchFamily="18" charset="0"/>
      <p:italic r:id="rId30"/>
    </p:embeddedFont>
    <p:embeddedFont>
      <p:font typeface="#9Slide07 HoneyCream" panose="020B0604020202020204" charset="0"/>
      <p:regular r:id="rId31"/>
    </p:embeddedFont>
    <p:embeddedFont>
      <p:font typeface="UTM Eremitage" panose="02040603050506020204" pitchFamily="18" charset="0"/>
      <p:regular r:id="rId32"/>
    </p:embeddedFont>
    <p:embeddedFont>
      <p:font typeface="游ゴシック" panose="020B0400000000000000" pitchFamily="34" charset="-128"/>
      <p:regular r:id="rId33"/>
      <p:bold r:id="rId34"/>
    </p:embeddedFont>
    <p:embeddedFont>
      <p:font typeface="UTM Rockwell" panose="02040603050506020204" pitchFamily="18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F64"/>
    <a:srgbClr val="B1A948"/>
    <a:srgbClr val="008744"/>
    <a:srgbClr val="D8DF6F"/>
    <a:srgbClr val="C9A9D2"/>
    <a:srgbClr val="EDB22A"/>
    <a:srgbClr val="72D3FD"/>
    <a:srgbClr val="CCA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9CFE6-E617-4AB4-A8E0-8F78E6B039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5F7B7-8E5C-42BD-AB49-5B85ABDD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7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8CE1F-E16A-42F4-9FAA-8C3F9287397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07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9A630-7A3A-4E39-9358-52561CBEE9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40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9A630-7A3A-4E39-9358-52561CBEE9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8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9A630-7A3A-4E39-9358-52561CBEE9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5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7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5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9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9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34BB6-A64A-4059-8CCF-D0B18997B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157898" y="6976575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F2981-8717-46BB-9EFC-7D90D5D6CE7E}"/>
              </a:ext>
            </a:extLst>
          </p:cNvPr>
          <p:cNvSpPr txBox="1"/>
          <p:nvPr userDrawn="1"/>
        </p:nvSpPr>
        <p:spPr>
          <a:xfrm>
            <a:off x="3048814" y="749122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94A49D-C08F-469E-BE9D-45691C04E727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BCCB4C-785C-4B92-93F8-ED0ABEC4139B}"/>
              </a:ext>
            </a:extLst>
          </p:cNvPr>
          <p:cNvSpPr txBox="1">
            <a:spLocks/>
          </p:cNvSpPr>
          <p:nvPr userDrawn="1"/>
        </p:nvSpPr>
        <p:spPr>
          <a:xfrm>
            <a:off x="976778" y="88225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68811-5699-4870-915A-0CA5066762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48BF8-116D-44EB-982D-30A6DD6E0D2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01481-811E-4FE7-90E3-C0F46D1163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E3D28-C1D7-4A28-BEB4-9B680FBD35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4A0CAC-DCFB-4209-8667-EA75397BB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F7218-5A7C-445B-A387-11C30BE82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0B158-69AC-47BA-8715-BDC6A5A5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884680-9F14-4357-A548-302FD7E4E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>
            <a:extLst>
              <a:ext uri="{FF2B5EF4-FFF2-40B4-BE49-F238E27FC236}">
                <a16:creationId xmlns:a16="http://schemas.microsoft.com/office/drawing/2014/main" id="{F490A61F-E877-4ECE-ADEE-D19A09D83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15" y="-34894"/>
            <a:ext cx="9693164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3E541A-2F0D-4FE3-9192-5DDFB3E82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" y="316211"/>
            <a:ext cx="978667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B58BB27-AD5C-4039-9E0E-724574132B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40966" y="-128158"/>
            <a:ext cx="978667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0853FA0-F893-4001-A0CE-366C5575BF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44326" r="51120" b="16482"/>
          <a:stretch/>
        </p:blipFill>
        <p:spPr>
          <a:xfrm>
            <a:off x="7404895" y="-19455"/>
            <a:ext cx="4787105" cy="42601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1A6DCC6-5490-49B2-83FA-80FCC46A3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5" b="55929"/>
          <a:stretch/>
        </p:blipFill>
        <p:spPr>
          <a:xfrm>
            <a:off x="108051" y="5022323"/>
            <a:ext cx="2660073" cy="19713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F8E5D51-267A-4BBB-A738-76A562C38B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35" y="-289995"/>
            <a:ext cx="3323869" cy="32649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8401E03-327E-4CE8-B424-3A5410C7A7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8"/>
          <a:stretch/>
        </p:blipFill>
        <p:spPr>
          <a:xfrm>
            <a:off x="9954207" y="3829060"/>
            <a:ext cx="2248212" cy="2915148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20793A5B-EE68-496B-8DBB-28A408B465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04" y="316211"/>
            <a:ext cx="1051115" cy="10127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0EE063-A1BA-42D1-BC9A-39FD9D83A7B0}"/>
              </a:ext>
            </a:extLst>
          </p:cNvPr>
          <p:cNvGrpSpPr/>
          <p:nvPr/>
        </p:nvGrpSpPr>
        <p:grpSpPr>
          <a:xfrm>
            <a:off x="2321750" y="187319"/>
            <a:ext cx="2105428" cy="805214"/>
            <a:chOff x="4213892" y="2531401"/>
            <a:chExt cx="4177621" cy="805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908B18-58C7-4730-A43D-89A201354D2E}"/>
                </a:ext>
              </a:extLst>
            </p:cNvPr>
            <p:cNvSpPr txBox="1"/>
            <p:nvPr/>
          </p:nvSpPr>
          <p:spPr>
            <a:xfrm>
              <a:off x="4213892" y="2531401"/>
              <a:ext cx="40544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Eremitage" panose="02040603050506020204" pitchFamily="18" charset="0"/>
                  <a:ea typeface="+mn-ea"/>
                  <a:cs typeface="+mn-cs"/>
                </a:rPr>
                <a:t>TOÁN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remitage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3C8968-A5BA-4765-87AC-F8C1B279F3B9}"/>
                </a:ext>
              </a:extLst>
            </p:cNvPr>
            <p:cNvSpPr txBox="1"/>
            <p:nvPr/>
          </p:nvSpPr>
          <p:spPr>
            <a:xfrm>
              <a:off x="4254622" y="2567174"/>
              <a:ext cx="4136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dirty="0">
                  <a:solidFill>
                    <a:srgbClr val="FFC000"/>
                  </a:solidFill>
                  <a:latin typeface="UTM Eremitage" panose="02040603050506020204" pitchFamily="18" charset="0"/>
                </a:rPr>
                <a:t>TOÁN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Eremitage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图片 201">
            <a:extLst>
              <a:ext uri="{FF2B5EF4-FFF2-40B4-BE49-F238E27FC236}">
                <a16:creationId xmlns:a16="http://schemas.microsoft.com/office/drawing/2014/main" id="{4B2C498A-896E-42A0-94DB-6F120151F5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35" y="218946"/>
            <a:ext cx="1362698" cy="1361279"/>
          </a:xfrm>
          <a:prstGeom prst="rect">
            <a:avLst/>
          </a:prstGeom>
        </p:spPr>
      </p:pic>
      <p:pic>
        <p:nvPicPr>
          <p:cNvPr id="20" name="图片 203">
            <a:extLst>
              <a:ext uri="{FF2B5EF4-FFF2-40B4-BE49-F238E27FC236}">
                <a16:creationId xmlns:a16="http://schemas.microsoft.com/office/drawing/2014/main" id="{D3E5A20D-F410-48A4-8E3E-EBC52493F5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57" y="4240652"/>
            <a:ext cx="1686853" cy="12940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7B10CA-366B-40AA-A643-98FE8884621B}"/>
              </a:ext>
            </a:extLst>
          </p:cNvPr>
          <p:cNvGrpSpPr/>
          <p:nvPr/>
        </p:nvGrpSpPr>
        <p:grpSpPr>
          <a:xfrm>
            <a:off x="2169222" y="1991817"/>
            <a:ext cx="7493630" cy="2609269"/>
            <a:chOff x="5045378" y="1702595"/>
            <a:chExt cx="7493630" cy="26092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75CD1C-2C85-4647-AC11-F6342F850BFC}"/>
                </a:ext>
              </a:extLst>
            </p:cNvPr>
            <p:cNvSpPr txBox="1"/>
            <p:nvPr/>
          </p:nvSpPr>
          <p:spPr>
            <a:xfrm>
              <a:off x="5045378" y="1757319"/>
              <a:ext cx="742448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ÔN TẬP 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Sharnay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8000" dirty="0">
                  <a:solidFill>
                    <a:srgbClr val="FFC000"/>
                  </a:solidFill>
                  <a:latin typeface="UTM Sharnay" panose="02040603050506020204" pitchFamily="18" charset="0"/>
                </a:rPr>
                <a:t>ĐO LƯỜNG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Sharnay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8A0B74-4CDA-4604-8E95-E4E1343E3BEF}"/>
                </a:ext>
              </a:extLst>
            </p:cNvPr>
            <p:cNvSpPr txBox="1"/>
            <p:nvPr/>
          </p:nvSpPr>
          <p:spPr>
            <a:xfrm>
              <a:off x="5114528" y="1702595"/>
              <a:ext cx="742448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ÔN TẬP 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Sharnay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8000" dirty="0">
                  <a:latin typeface="UTM Sharnay" panose="02040603050506020204" pitchFamily="18" charset="0"/>
                </a:rPr>
                <a:t>ĐO LƯỜNG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Sharnay" panose="0204060305050602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A017316-BA4D-483C-BF98-0C1A02A36E93}"/>
              </a:ext>
            </a:extLst>
          </p:cNvPr>
          <p:cNvSpPr txBox="1"/>
          <p:nvPr/>
        </p:nvSpPr>
        <p:spPr>
          <a:xfrm>
            <a:off x="6539339" y="6030294"/>
            <a:ext cx="742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TRANG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7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83C06-D492-5421-0C88-19DC8B88923A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C9A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AA063-BF60-431D-AC85-4FB58C0FF900}"/>
              </a:ext>
            </a:extLst>
          </p:cNvPr>
          <p:cNvSpPr txBox="1"/>
          <p:nvPr/>
        </p:nvSpPr>
        <p:spPr>
          <a:xfrm>
            <a:off x="247185" y="374504"/>
            <a:ext cx="116976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4: a) Con bê cân nặng 1 tạ 40 kg. Con bò nặng hơn con bê là 220 kg. Hỏi con bò và con bê nặng tất cả bao nhiêu ki-lô-gam?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11AF0-C792-4B38-BA2E-1265E04D4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2906295"/>
            <a:ext cx="3951705" cy="39517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06B4FD-E438-B826-5E3F-821C549FDFB9}"/>
              </a:ext>
            </a:extLst>
          </p:cNvPr>
          <p:cNvSpPr/>
          <p:nvPr/>
        </p:nvSpPr>
        <p:spPr>
          <a:xfrm>
            <a:off x="128954" y="6708397"/>
            <a:ext cx="1148862" cy="131026"/>
          </a:xfrm>
          <a:prstGeom prst="rect">
            <a:avLst/>
          </a:prstGeom>
          <a:solidFill>
            <a:srgbClr val="307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6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CD318-D909-C2F4-F3C7-F6DC5418036A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C9A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11AF0-C792-4B38-BA2E-1265E04D4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5" y="2906295"/>
            <a:ext cx="3951705" cy="3951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AA063-BF60-431D-AC85-4FB58C0FF900}"/>
              </a:ext>
            </a:extLst>
          </p:cNvPr>
          <p:cNvSpPr txBox="1"/>
          <p:nvPr/>
        </p:nvSpPr>
        <p:spPr>
          <a:xfrm>
            <a:off x="810603" y="845559"/>
            <a:ext cx="1092881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 1 tạ 40 kg = 140 kg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ki-lô-gam con bò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140 + 220 = 360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Con bò và con bê nặng tất cả số ki-lô-gam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 + 140 = 500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500kg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A19A5-71A8-2168-356A-9849B545A643}"/>
              </a:ext>
            </a:extLst>
          </p:cNvPr>
          <p:cNvSpPr/>
          <p:nvPr/>
        </p:nvSpPr>
        <p:spPr>
          <a:xfrm>
            <a:off x="128954" y="6708397"/>
            <a:ext cx="1148862" cy="131026"/>
          </a:xfrm>
          <a:prstGeom prst="rect">
            <a:avLst/>
          </a:prstGeom>
          <a:solidFill>
            <a:srgbClr val="307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4A3EE8-A2BE-F1D1-8E34-1284D7685294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C9A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AA063-BF60-431D-AC85-4FB58C0FF900}"/>
              </a:ext>
            </a:extLst>
          </p:cNvPr>
          <p:cNvSpPr txBox="1"/>
          <p:nvPr/>
        </p:nvSpPr>
        <p:spPr>
          <a:xfrm>
            <a:off x="247185" y="1536173"/>
            <a:ext cx="80840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4: b) Một con voi nặng gấp đôi tổng số cân nặng của con bò và con bê (ở câu a). Hỏi con voi nặng mấy tấn?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11AF0-C792-4B38-BA2E-1265E04D4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08" y="920909"/>
            <a:ext cx="5787488" cy="57874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926343-9777-8680-C658-FD05E58AB2CB}"/>
              </a:ext>
            </a:extLst>
          </p:cNvPr>
          <p:cNvSpPr/>
          <p:nvPr/>
        </p:nvSpPr>
        <p:spPr>
          <a:xfrm>
            <a:off x="128954" y="6708397"/>
            <a:ext cx="1148862" cy="131026"/>
          </a:xfrm>
          <a:prstGeom prst="rect">
            <a:avLst/>
          </a:prstGeom>
          <a:solidFill>
            <a:srgbClr val="307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8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273D1-E845-948B-6215-BA647034EF59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C9A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11AF0-C792-4B38-BA2E-1265E04D4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5" y="2906295"/>
            <a:ext cx="3951705" cy="39517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D8825-970F-4FD2-A343-34BD7D738B23}"/>
              </a:ext>
            </a:extLst>
          </p:cNvPr>
          <p:cNvSpPr/>
          <p:nvPr/>
        </p:nvSpPr>
        <p:spPr>
          <a:xfrm>
            <a:off x="247185" y="262053"/>
            <a:ext cx="11697629" cy="633389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AA063-BF60-431D-AC85-4FB58C0FF900}"/>
              </a:ext>
            </a:extLst>
          </p:cNvPr>
          <p:cNvSpPr txBox="1"/>
          <p:nvPr/>
        </p:nvSpPr>
        <p:spPr>
          <a:xfrm>
            <a:off x="810603" y="845559"/>
            <a:ext cx="109288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tấn con voi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r>
              <a:rPr lang="vi-VN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2 = 1000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 1000 kg = 1 tấn</a:t>
            </a:r>
            <a:endParaRPr lang="vi-VN" sz="5400" b="1" baseline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 tấn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3036F2-78DC-DFD2-3C53-83F16CC7CD34}"/>
              </a:ext>
            </a:extLst>
          </p:cNvPr>
          <p:cNvSpPr/>
          <p:nvPr/>
        </p:nvSpPr>
        <p:spPr>
          <a:xfrm>
            <a:off x="128954" y="6708397"/>
            <a:ext cx="1148862" cy="131026"/>
          </a:xfrm>
          <a:prstGeom prst="rect">
            <a:avLst/>
          </a:prstGeom>
          <a:solidFill>
            <a:srgbClr val="307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BA45A4-7C0D-F4EA-8D9B-F907148A9FEA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C9A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D8825-970F-4FD2-A343-34BD7D738B23}"/>
              </a:ext>
            </a:extLst>
          </p:cNvPr>
          <p:cNvSpPr/>
          <p:nvPr/>
        </p:nvSpPr>
        <p:spPr>
          <a:xfrm>
            <a:off x="247185" y="262053"/>
            <a:ext cx="11697629" cy="633389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4EFE-F1E0-4912-AF9C-8B47685D7552}"/>
              </a:ext>
            </a:extLst>
          </p:cNvPr>
          <p:cNvSpPr txBox="1"/>
          <p:nvPr/>
        </p:nvSpPr>
        <p:spPr>
          <a:xfrm>
            <a:off x="380997" y="810128"/>
            <a:ext cx="6343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nhất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AA063-BF60-431D-AC85-4FB58C0FF900}"/>
              </a:ext>
            </a:extLst>
          </p:cNvPr>
          <p:cNvSpPr txBox="1"/>
          <p:nvPr/>
        </p:nvSpPr>
        <p:spPr>
          <a:xfrm>
            <a:off x="381000" y="1542819"/>
            <a:ext cx="11697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300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tạ : 2 = .... </a:t>
            </a:r>
            <a:r>
              <a:rPr lang="vi-VN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t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ấn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77B82-668B-4FE1-82C9-9AA809A5EA96}"/>
              </a:ext>
            </a:extLst>
          </p:cNvPr>
          <p:cNvGrpSpPr/>
          <p:nvPr/>
        </p:nvGrpSpPr>
        <p:grpSpPr>
          <a:xfrm>
            <a:off x="1884554" y="2777731"/>
            <a:ext cx="4211444" cy="1150034"/>
            <a:chOff x="628185" y="2977050"/>
            <a:chExt cx="4211444" cy="11500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D144E2-004F-4363-8DC4-0AB67CD2EE8B}"/>
                </a:ext>
              </a:extLst>
            </p:cNvPr>
            <p:cNvSpPr/>
            <p:nvPr/>
          </p:nvSpPr>
          <p:spPr>
            <a:xfrm>
              <a:off x="747132" y="3101172"/>
              <a:ext cx="4092497" cy="10259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D6277-4A0A-4F50-B99D-BB3AB9D8C4D9}"/>
                </a:ext>
              </a:extLst>
            </p:cNvPr>
            <p:cNvSpPr/>
            <p:nvPr/>
          </p:nvSpPr>
          <p:spPr>
            <a:xfrm>
              <a:off x="628185" y="2977050"/>
              <a:ext cx="4092497" cy="10259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150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2A972E-9A1D-4BAA-9314-47B0BF1775CE}"/>
              </a:ext>
            </a:extLst>
          </p:cNvPr>
          <p:cNvGrpSpPr/>
          <p:nvPr/>
        </p:nvGrpSpPr>
        <p:grpSpPr>
          <a:xfrm>
            <a:off x="1884554" y="4248762"/>
            <a:ext cx="4211444" cy="1150034"/>
            <a:chOff x="628185" y="2977050"/>
            <a:chExt cx="4211444" cy="11500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4C2FC3-102C-4C5E-A86F-81BD4DF57B8B}"/>
                </a:ext>
              </a:extLst>
            </p:cNvPr>
            <p:cNvSpPr/>
            <p:nvPr/>
          </p:nvSpPr>
          <p:spPr>
            <a:xfrm>
              <a:off x="747132" y="3101172"/>
              <a:ext cx="4092497" cy="10259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7E2804-6548-4A06-B8E7-252E4EE5692E}"/>
                </a:ext>
              </a:extLst>
            </p:cNvPr>
            <p:cNvSpPr/>
            <p:nvPr/>
          </p:nvSpPr>
          <p:spPr>
            <a:xfrm>
              <a:off x="628185" y="2977050"/>
              <a:ext cx="4092497" cy="10259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15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B447FF-7BD4-46FC-B52E-2DE156D8DBD6}"/>
              </a:ext>
            </a:extLst>
          </p:cNvPr>
          <p:cNvGrpSpPr/>
          <p:nvPr/>
        </p:nvGrpSpPr>
        <p:grpSpPr>
          <a:xfrm>
            <a:off x="6508593" y="2779113"/>
            <a:ext cx="4211444" cy="1150034"/>
            <a:chOff x="628185" y="2977050"/>
            <a:chExt cx="4211444" cy="11500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DE30B8-D8DB-4065-B945-5035CFA3C4FC}"/>
                </a:ext>
              </a:extLst>
            </p:cNvPr>
            <p:cNvSpPr/>
            <p:nvPr/>
          </p:nvSpPr>
          <p:spPr>
            <a:xfrm>
              <a:off x="747132" y="3101172"/>
              <a:ext cx="4092497" cy="102591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6306E3-2733-4B71-B79A-EE5389A12C65}"/>
                </a:ext>
              </a:extLst>
            </p:cNvPr>
            <p:cNvSpPr/>
            <p:nvPr/>
          </p:nvSpPr>
          <p:spPr>
            <a:xfrm>
              <a:off x="628185" y="2977050"/>
              <a:ext cx="4092497" cy="10259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  <a:r>
                <a:rPr kumimoji="0" lang="vi-VN" sz="44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500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C85606-55A9-4A91-9EE4-0DE837642A6C}"/>
              </a:ext>
            </a:extLst>
          </p:cNvPr>
          <p:cNvGrpSpPr/>
          <p:nvPr/>
        </p:nvGrpSpPr>
        <p:grpSpPr>
          <a:xfrm>
            <a:off x="6508593" y="4248762"/>
            <a:ext cx="4211444" cy="1150034"/>
            <a:chOff x="628185" y="2977050"/>
            <a:chExt cx="4211444" cy="11500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F1896F-88E6-4DA5-9369-392610ACBDDC}"/>
                </a:ext>
              </a:extLst>
            </p:cNvPr>
            <p:cNvSpPr/>
            <p:nvPr/>
          </p:nvSpPr>
          <p:spPr>
            <a:xfrm>
              <a:off x="747132" y="3101172"/>
              <a:ext cx="4092497" cy="10259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2714E7-4148-4B14-89ED-70F6E27506A9}"/>
                </a:ext>
              </a:extLst>
            </p:cNvPr>
            <p:cNvSpPr/>
            <p:nvPr/>
          </p:nvSpPr>
          <p:spPr>
            <a:xfrm>
              <a:off x="628185" y="2977050"/>
              <a:ext cx="4092497" cy="10259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15 000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E0E1888-7FE0-ACCB-AC5B-0B24F7805E7C}"/>
              </a:ext>
            </a:extLst>
          </p:cNvPr>
          <p:cNvSpPr/>
          <p:nvPr/>
        </p:nvSpPr>
        <p:spPr>
          <a:xfrm>
            <a:off x="128954" y="6708397"/>
            <a:ext cx="1148862" cy="131026"/>
          </a:xfrm>
          <a:prstGeom prst="rect">
            <a:avLst/>
          </a:prstGeom>
          <a:solidFill>
            <a:srgbClr val="307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E94C61-EC3A-29F8-D76D-B40B179EA00E}"/>
              </a:ext>
            </a:extLst>
          </p:cNvPr>
          <p:cNvSpPr/>
          <p:nvPr/>
        </p:nvSpPr>
        <p:spPr>
          <a:xfrm>
            <a:off x="10601091" y="0"/>
            <a:ext cx="1590909" cy="646331"/>
          </a:xfrm>
          <a:prstGeom prst="rect">
            <a:avLst/>
          </a:prstGeom>
          <a:solidFill>
            <a:srgbClr val="CCA8CF"/>
          </a:solidFill>
          <a:ln>
            <a:solidFill>
              <a:srgbClr val="CCA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4EFE-F1E0-4912-AF9C-8B47685D7552}"/>
              </a:ext>
            </a:extLst>
          </p:cNvPr>
          <p:cNvSpPr txBox="1"/>
          <p:nvPr/>
        </p:nvSpPr>
        <p:spPr>
          <a:xfrm>
            <a:off x="381001" y="659034"/>
            <a:ext cx="6343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nhất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AA063-BF60-431D-AC85-4FB58C0FF900}"/>
              </a:ext>
            </a:extLst>
          </p:cNvPr>
          <p:cNvSpPr txBox="1"/>
          <p:nvPr/>
        </p:nvSpPr>
        <p:spPr>
          <a:xfrm>
            <a:off x="247185" y="1335028"/>
            <a:ext cx="1169762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tấn</a:t>
            </a:r>
            <a:r>
              <a:rPr kumimoji="0" lang="vi-VN" sz="43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7 tạ 3 kg = ..... kg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77B82-668B-4FE1-82C9-9AA809A5EA96}"/>
              </a:ext>
            </a:extLst>
          </p:cNvPr>
          <p:cNvGrpSpPr/>
          <p:nvPr/>
        </p:nvGrpSpPr>
        <p:grpSpPr>
          <a:xfrm>
            <a:off x="1884555" y="3078814"/>
            <a:ext cx="4211444" cy="1150034"/>
            <a:chOff x="628185" y="2977050"/>
            <a:chExt cx="4211444" cy="11500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D144E2-004F-4363-8DC4-0AB67CD2EE8B}"/>
                </a:ext>
              </a:extLst>
            </p:cNvPr>
            <p:cNvSpPr/>
            <p:nvPr/>
          </p:nvSpPr>
          <p:spPr>
            <a:xfrm>
              <a:off x="747132" y="3101172"/>
              <a:ext cx="4092497" cy="10259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D6277-4A0A-4F50-B99D-BB3AB9D8C4D9}"/>
                </a:ext>
              </a:extLst>
            </p:cNvPr>
            <p:cNvSpPr/>
            <p:nvPr/>
          </p:nvSpPr>
          <p:spPr>
            <a:xfrm>
              <a:off x="628185" y="2977050"/>
              <a:ext cx="4092497" cy="10259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173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2A972E-9A1D-4BAA-9314-47B0BF1775CE}"/>
              </a:ext>
            </a:extLst>
          </p:cNvPr>
          <p:cNvGrpSpPr/>
          <p:nvPr/>
        </p:nvGrpSpPr>
        <p:grpSpPr>
          <a:xfrm>
            <a:off x="1884555" y="4549845"/>
            <a:ext cx="4211444" cy="1150034"/>
            <a:chOff x="628185" y="2977050"/>
            <a:chExt cx="4211444" cy="11500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4C2FC3-102C-4C5E-A86F-81BD4DF57B8B}"/>
                </a:ext>
              </a:extLst>
            </p:cNvPr>
            <p:cNvSpPr/>
            <p:nvPr/>
          </p:nvSpPr>
          <p:spPr>
            <a:xfrm>
              <a:off x="747132" y="3101172"/>
              <a:ext cx="4092497" cy="10259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7E2804-6548-4A06-B8E7-252E4EE5692E}"/>
                </a:ext>
              </a:extLst>
            </p:cNvPr>
            <p:cNvSpPr/>
            <p:nvPr/>
          </p:nvSpPr>
          <p:spPr>
            <a:xfrm>
              <a:off x="628185" y="2977050"/>
              <a:ext cx="4092497" cy="10259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</a:t>
              </a:r>
              <a:r>
                <a:rPr lang="vi-VN" sz="4400" dirty="0">
                  <a:solidFill>
                    <a:srgbClr val="002060"/>
                  </a:solidFill>
                  <a:latin typeface="UTM Avo" panose="02040603050506020204" pitchFamily="18" charset="0"/>
                </a:rPr>
                <a:t>. 17 003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B447FF-7BD4-46FC-B52E-2DE156D8DBD6}"/>
              </a:ext>
            </a:extLst>
          </p:cNvPr>
          <p:cNvGrpSpPr/>
          <p:nvPr/>
        </p:nvGrpSpPr>
        <p:grpSpPr>
          <a:xfrm>
            <a:off x="6508594" y="3080196"/>
            <a:ext cx="4211444" cy="1150034"/>
            <a:chOff x="628185" y="2977050"/>
            <a:chExt cx="4211444" cy="11500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DE30B8-D8DB-4065-B945-5035CFA3C4FC}"/>
                </a:ext>
              </a:extLst>
            </p:cNvPr>
            <p:cNvSpPr/>
            <p:nvPr/>
          </p:nvSpPr>
          <p:spPr>
            <a:xfrm>
              <a:off x="747132" y="3101172"/>
              <a:ext cx="4092497" cy="102591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6306E3-2733-4B71-B79A-EE5389A12C65}"/>
                </a:ext>
              </a:extLst>
            </p:cNvPr>
            <p:cNvSpPr/>
            <p:nvPr/>
          </p:nvSpPr>
          <p:spPr>
            <a:xfrm>
              <a:off x="628185" y="2977050"/>
              <a:ext cx="4092497" cy="10259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137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C85606-55A9-4A91-9EE4-0DE837642A6C}"/>
              </a:ext>
            </a:extLst>
          </p:cNvPr>
          <p:cNvGrpSpPr/>
          <p:nvPr/>
        </p:nvGrpSpPr>
        <p:grpSpPr>
          <a:xfrm>
            <a:off x="6508594" y="4549845"/>
            <a:ext cx="4211444" cy="1150034"/>
            <a:chOff x="628185" y="2977050"/>
            <a:chExt cx="4211444" cy="11500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F1896F-88E6-4DA5-9369-392610ACBDDC}"/>
                </a:ext>
              </a:extLst>
            </p:cNvPr>
            <p:cNvSpPr/>
            <p:nvPr/>
          </p:nvSpPr>
          <p:spPr>
            <a:xfrm>
              <a:off x="747132" y="3101172"/>
              <a:ext cx="4092497" cy="10259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2714E7-4148-4B14-89ED-70F6E27506A9}"/>
                </a:ext>
              </a:extLst>
            </p:cNvPr>
            <p:cNvSpPr/>
            <p:nvPr/>
          </p:nvSpPr>
          <p:spPr>
            <a:xfrm>
              <a:off x="628185" y="2977050"/>
              <a:ext cx="4092497" cy="10259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1 703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CD4AAB3-F829-7430-201A-50CE8DC5E733}"/>
              </a:ext>
            </a:extLst>
          </p:cNvPr>
          <p:cNvSpPr/>
          <p:nvPr/>
        </p:nvSpPr>
        <p:spPr>
          <a:xfrm>
            <a:off x="128954" y="6708397"/>
            <a:ext cx="1148862" cy="131026"/>
          </a:xfrm>
          <a:prstGeom prst="rect">
            <a:avLst/>
          </a:prstGeom>
          <a:solidFill>
            <a:srgbClr val="307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9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201">
            <a:extLst>
              <a:ext uri="{FF2B5EF4-FFF2-40B4-BE49-F238E27FC236}">
                <a16:creationId xmlns:a16="http://schemas.microsoft.com/office/drawing/2014/main" id="{F5095500-5D9D-4F46-A5B1-B2A2F47EB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6" y="5502713"/>
            <a:ext cx="1202946" cy="1201693"/>
          </a:xfrm>
          <a:prstGeom prst="rect">
            <a:avLst/>
          </a:prstGeom>
        </p:spPr>
      </p:pic>
      <p:pic>
        <p:nvPicPr>
          <p:cNvPr id="203" name="图片 202">
            <a:extLst>
              <a:ext uri="{FF2B5EF4-FFF2-40B4-BE49-F238E27FC236}">
                <a16:creationId xmlns:a16="http://schemas.microsoft.com/office/drawing/2014/main" id="{56F622AB-46B1-431C-8441-F555CF9B6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27" y="4993600"/>
            <a:ext cx="1091357" cy="1109960"/>
          </a:xfrm>
          <a:prstGeom prst="rect">
            <a:avLst/>
          </a:prstGeom>
        </p:spPr>
      </p:pic>
      <p:pic>
        <p:nvPicPr>
          <p:cNvPr id="204" name="图片 203">
            <a:extLst>
              <a:ext uri="{FF2B5EF4-FFF2-40B4-BE49-F238E27FC236}">
                <a16:creationId xmlns:a16="http://schemas.microsoft.com/office/drawing/2014/main" id="{84A759EC-2243-4C90-A594-61B346D33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0" y="4796525"/>
            <a:ext cx="718777" cy="551402"/>
          </a:xfrm>
          <a:prstGeom prst="rect">
            <a:avLst/>
          </a:prstGeom>
        </p:spPr>
      </p:pic>
      <p:pic>
        <p:nvPicPr>
          <p:cNvPr id="206" name="图片 70">
            <a:extLst>
              <a:ext uri="{FF2B5EF4-FFF2-40B4-BE49-F238E27FC236}">
                <a16:creationId xmlns:a16="http://schemas.microsoft.com/office/drawing/2014/main" id="{0F1FC3E7-4AC7-4B9A-AD3D-DAC88A5FE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29" y="3882679"/>
            <a:ext cx="4151971" cy="2975321"/>
          </a:xfrm>
          <a:prstGeom prst="rect">
            <a:avLst/>
          </a:prstGeom>
        </p:spPr>
      </p:pic>
      <p:pic>
        <p:nvPicPr>
          <p:cNvPr id="207" name="图片 66">
            <a:extLst>
              <a:ext uri="{FF2B5EF4-FFF2-40B4-BE49-F238E27FC236}">
                <a16:creationId xmlns:a16="http://schemas.microsoft.com/office/drawing/2014/main" id="{DB9691D4-0158-419D-8497-C0768DF51F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4" y="6103560"/>
            <a:ext cx="564780" cy="544149"/>
          </a:xfrm>
          <a:prstGeom prst="rect">
            <a:avLst/>
          </a:prstGeom>
        </p:spPr>
      </p:pic>
      <p:pic>
        <p:nvPicPr>
          <p:cNvPr id="208" name="图片 16">
            <a:extLst>
              <a:ext uri="{FF2B5EF4-FFF2-40B4-BE49-F238E27FC236}">
                <a16:creationId xmlns:a16="http://schemas.microsoft.com/office/drawing/2014/main" id="{9BAF97C0-F945-4DF9-BEF8-CDA662E399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5" t="48744"/>
          <a:stretch/>
        </p:blipFill>
        <p:spPr>
          <a:xfrm rot="10800000">
            <a:off x="0" y="4906535"/>
            <a:ext cx="1209198" cy="2126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D10FF0-01A9-4B29-B3FC-094F6F916C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1" y="2649453"/>
            <a:ext cx="3081454" cy="2167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43ADA1-EA48-4ECD-AE3B-0F5F09C97C9D}"/>
              </a:ext>
            </a:extLst>
          </p:cNvPr>
          <p:cNvGrpSpPr/>
          <p:nvPr/>
        </p:nvGrpSpPr>
        <p:grpSpPr>
          <a:xfrm>
            <a:off x="-297755" y="137971"/>
            <a:ext cx="12787510" cy="1383284"/>
            <a:chOff x="1709934" y="4531893"/>
            <a:chExt cx="11321766" cy="13832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EF2EC9-DD3D-4BF8-AA31-D12D26960ABB}"/>
                </a:ext>
              </a:extLst>
            </p:cNvPr>
            <p:cNvSpPr txBox="1"/>
            <p:nvPr/>
          </p:nvSpPr>
          <p:spPr>
            <a:xfrm>
              <a:off x="1709934" y="4591738"/>
              <a:ext cx="113217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11D68E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CÁNH CỬA THẦN KÌ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B46D037-1234-444A-90F5-E0531B1839C5}"/>
                </a:ext>
              </a:extLst>
            </p:cNvPr>
            <p:cNvSpPr txBox="1"/>
            <p:nvPr/>
          </p:nvSpPr>
          <p:spPr>
            <a:xfrm>
              <a:off x="1709934" y="4531893"/>
              <a:ext cx="111861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CÁNH CỬA THẦN KÌ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25E77-D800-45F3-B019-1DB2CAB284BC}"/>
              </a:ext>
            </a:extLst>
          </p:cNvPr>
          <p:cNvGrpSpPr/>
          <p:nvPr/>
        </p:nvGrpSpPr>
        <p:grpSpPr>
          <a:xfrm>
            <a:off x="162400" y="1553911"/>
            <a:ext cx="1949579" cy="3271106"/>
            <a:chOff x="162400" y="1553911"/>
            <a:chExt cx="1949579" cy="32711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072804-27E3-4240-8446-4BC5C810C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00" y="1553911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81286F-94F9-4719-BFD7-8F64F9FFA6EB}"/>
                </a:ext>
              </a:extLst>
            </p:cNvPr>
            <p:cNvSpPr txBox="1"/>
            <p:nvPr/>
          </p:nvSpPr>
          <p:spPr>
            <a:xfrm>
              <a:off x="655352" y="1991036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0498EB-B719-4872-96FF-5C78ED9746AD}"/>
              </a:ext>
            </a:extLst>
          </p:cNvPr>
          <p:cNvGrpSpPr/>
          <p:nvPr/>
        </p:nvGrpSpPr>
        <p:grpSpPr>
          <a:xfrm>
            <a:off x="2290529" y="1562974"/>
            <a:ext cx="1949579" cy="3271106"/>
            <a:chOff x="2290529" y="1562974"/>
            <a:chExt cx="1949579" cy="3271106"/>
          </a:xfrm>
        </p:grpSpPr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011D8B6B-46AD-4B8E-AD58-A809572D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529" y="1562974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FD523424-2F21-46DC-B7E6-17AAA5CFBB8D}"/>
                </a:ext>
              </a:extLst>
            </p:cNvPr>
            <p:cNvSpPr txBox="1"/>
            <p:nvPr/>
          </p:nvSpPr>
          <p:spPr>
            <a:xfrm>
              <a:off x="2796730" y="1940959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0EF915-6669-45FA-90B3-725AB8D2F9CC}"/>
              </a:ext>
            </a:extLst>
          </p:cNvPr>
          <p:cNvGrpSpPr/>
          <p:nvPr/>
        </p:nvGrpSpPr>
        <p:grpSpPr>
          <a:xfrm>
            <a:off x="4418658" y="1572037"/>
            <a:ext cx="1949579" cy="3271106"/>
            <a:chOff x="4418658" y="1572037"/>
            <a:chExt cx="1949579" cy="3271106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981C4C5F-6FF4-4B0D-9619-7E6B33594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58" y="1572037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AFCCA16D-6A52-4A3B-BEB0-9C218D8DFE4F}"/>
                </a:ext>
              </a:extLst>
            </p:cNvPr>
            <p:cNvSpPr txBox="1"/>
            <p:nvPr/>
          </p:nvSpPr>
          <p:spPr>
            <a:xfrm>
              <a:off x="4956182" y="1918847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64EA9A-106C-4F66-A145-32AB17208BE8}"/>
              </a:ext>
            </a:extLst>
          </p:cNvPr>
          <p:cNvGrpSpPr/>
          <p:nvPr/>
        </p:nvGrpSpPr>
        <p:grpSpPr>
          <a:xfrm>
            <a:off x="6546787" y="1581100"/>
            <a:ext cx="1949579" cy="3271106"/>
            <a:chOff x="6546787" y="1581100"/>
            <a:chExt cx="1949579" cy="3271106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39C46081-3499-4B4D-AAB0-538D706C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787" y="1581100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64B5B66-EC0D-482D-8F37-0C91564FB50B}"/>
                </a:ext>
              </a:extLst>
            </p:cNvPr>
            <p:cNvSpPr txBox="1"/>
            <p:nvPr/>
          </p:nvSpPr>
          <p:spPr>
            <a:xfrm>
              <a:off x="7071030" y="1930188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216" name="图片 1">
            <a:extLst>
              <a:ext uri="{FF2B5EF4-FFF2-40B4-BE49-F238E27FC236}">
                <a16:creationId xmlns:a16="http://schemas.microsoft.com/office/drawing/2014/main" id="{902E329B-C357-46B6-BAC6-01396E6A15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5" b="55929"/>
          <a:stretch/>
        </p:blipFill>
        <p:spPr>
          <a:xfrm>
            <a:off x="4343743" y="4993600"/>
            <a:ext cx="1154215" cy="8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E9997B-A25D-6C8B-727E-414E7B5D69FC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D8D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D3237-3F36-4D9A-BE54-0F91B27059C5}"/>
              </a:ext>
            </a:extLst>
          </p:cNvPr>
          <p:cNvSpPr/>
          <p:nvPr/>
        </p:nvSpPr>
        <p:spPr>
          <a:xfrm>
            <a:off x="239844" y="312529"/>
            <a:ext cx="11697629" cy="633389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F3D9F-C272-417F-8664-8AFC950EEA11}"/>
              </a:ext>
            </a:extLst>
          </p:cNvPr>
          <p:cNvSpPr txBox="1"/>
          <p:nvPr/>
        </p:nvSpPr>
        <p:spPr>
          <a:xfrm>
            <a:off x="3766322" y="671207"/>
            <a:ext cx="465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1: Số?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1667304"/>
            <a:ext cx="51308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yến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.......... kg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3119229"/>
            <a:ext cx="62230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tạ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......... </a:t>
            </a: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ến = ..........kg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4571154"/>
            <a:ext cx="62230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tấn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....... </a:t>
            </a:r>
            <a:r>
              <a:rPr lang="vi-VN" sz="44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ạ = .......... kg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91400" y="1667304"/>
            <a:ext cx="43942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 kg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.......... </a:t>
            </a: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91400" y="3157329"/>
            <a:ext cx="43942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 kg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.......... </a:t>
            </a: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91400" y="4571154"/>
            <a:ext cx="43942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1 000 kg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..... </a:t>
            </a:r>
            <a:r>
              <a:rPr lang="vi-VN" sz="44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796367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88500" y="1769600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9500" y="3248292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2198" y="3248292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4507" y="3246925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3322" y="4709736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2122" y="4712916"/>
            <a:ext cx="164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74507" y="4709735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9F652A-376E-4DEF-9B91-3866F5107302}"/>
              </a:ext>
            </a:extLst>
          </p:cNvPr>
          <p:cNvSpPr/>
          <p:nvPr/>
        </p:nvSpPr>
        <p:spPr>
          <a:xfrm>
            <a:off x="0" y="6646422"/>
            <a:ext cx="1113692" cy="211578"/>
          </a:xfrm>
          <a:prstGeom prst="rect">
            <a:avLst/>
          </a:prstGeom>
          <a:solidFill>
            <a:srgbClr val="D8DF6F"/>
          </a:solidFill>
          <a:ln>
            <a:solidFill>
              <a:srgbClr val="D8D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37777-0B6E-2110-D2A0-130ADB655DF8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D8D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F3D9F-C272-417F-8664-8AFC950EEA11}"/>
              </a:ext>
            </a:extLst>
          </p:cNvPr>
          <p:cNvSpPr txBox="1"/>
          <p:nvPr/>
        </p:nvSpPr>
        <p:spPr>
          <a:xfrm>
            <a:off x="3766322" y="671207"/>
            <a:ext cx="465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1: Số?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1667304"/>
            <a:ext cx="51308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 tạ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.......... kg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3023979"/>
            <a:ext cx="62230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tấn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....... </a:t>
            </a:r>
            <a:r>
              <a:rPr lang="vi-VN" sz="44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ạ = .......... kg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59400" y="4376106"/>
            <a:ext cx="60198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tạ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60 kg = ..........kg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59400" y="5616257"/>
            <a:ext cx="60198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tấn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 tạ = ....... </a:t>
            </a: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8800" y="1806143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4122" y="3179599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0044" y="3179599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05900" y="4501988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5900" y="5755634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384D0-AB01-CD35-F035-80C6DAC7AD67}"/>
              </a:ext>
            </a:extLst>
          </p:cNvPr>
          <p:cNvSpPr/>
          <p:nvPr/>
        </p:nvSpPr>
        <p:spPr>
          <a:xfrm>
            <a:off x="0" y="6646422"/>
            <a:ext cx="1113692" cy="211578"/>
          </a:xfrm>
          <a:prstGeom prst="rect">
            <a:avLst/>
          </a:prstGeom>
          <a:solidFill>
            <a:srgbClr val="D8DF6F"/>
          </a:solidFill>
          <a:ln>
            <a:solidFill>
              <a:srgbClr val="D8D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201">
            <a:extLst>
              <a:ext uri="{FF2B5EF4-FFF2-40B4-BE49-F238E27FC236}">
                <a16:creationId xmlns:a16="http://schemas.microsoft.com/office/drawing/2014/main" id="{F5095500-5D9D-4F46-A5B1-B2A2F47EB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6" y="5502713"/>
            <a:ext cx="1202946" cy="1201693"/>
          </a:xfrm>
          <a:prstGeom prst="rect">
            <a:avLst/>
          </a:prstGeom>
        </p:spPr>
      </p:pic>
      <p:pic>
        <p:nvPicPr>
          <p:cNvPr id="203" name="图片 202">
            <a:extLst>
              <a:ext uri="{FF2B5EF4-FFF2-40B4-BE49-F238E27FC236}">
                <a16:creationId xmlns:a16="http://schemas.microsoft.com/office/drawing/2014/main" id="{56F622AB-46B1-431C-8441-F555CF9B6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27" y="4993600"/>
            <a:ext cx="1091357" cy="1109960"/>
          </a:xfrm>
          <a:prstGeom prst="rect">
            <a:avLst/>
          </a:prstGeom>
        </p:spPr>
      </p:pic>
      <p:pic>
        <p:nvPicPr>
          <p:cNvPr id="204" name="图片 203">
            <a:extLst>
              <a:ext uri="{FF2B5EF4-FFF2-40B4-BE49-F238E27FC236}">
                <a16:creationId xmlns:a16="http://schemas.microsoft.com/office/drawing/2014/main" id="{84A759EC-2243-4C90-A594-61B346D33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0" y="4796525"/>
            <a:ext cx="718777" cy="551402"/>
          </a:xfrm>
          <a:prstGeom prst="rect">
            <a:avLst/>
          </a:prstGeom>
        </p:spPr>
      </p:pic>
      <p:pic>
        <p:nvPicPr>
          <p:cNvPr id="206" name="图片 70">
            <a:extLst>
              <a:ext uri="{FF2B5EF4-FFF2-40B4-BE49-F238E27FC236}">
                <a16:creationId xmlns:a16="http://schemas.microsoft.com/office/drawing/2014/main" id="{0F1FC3E7-4AC7-4B9A-AD3D-DAC88A5FE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29" y="3882679"/>
            <a:ext cx="4151971" cy="2975321"/>
          </a:xfrm>
          <a:prstGeom prst="rect">
            <a:avLst/>
          </a:prstGeom>
        </p:spPr>
      </p:pic>
      <p:pic>
        <p:nvPicPr>
          <p:cNvPr id="207" name="图片 66">
            <a:extLst>
              <a:ext uri="{FF2B5EF4-FFF2-40B4-BE49-F238E27FC236}">
                <a16:creationId xmlns:a16="http://schemas.microsoft.com/office/drawing/2014/main" id="{DB9691D4-0158-419D-8497-C0768DF51F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4" y="6103560"/>
            <a:ext cx="564780" cy="544149"/>
          </a:xfrm>
          <a:prstGeom prst="rect">
            <a:avLst/>
          </a:prstGeom>
        </p:spPr>
      </p:pic>
      <p:pic>
        <p:nvPicPr>
          <p:cNvPr id="208" name="图片 16">
            <a:extLst>
              <a:ext uri="{FF2B5EF4-FFF2-40B4-BE49-F238E27FC236}">
                <a16:creationId xmlns:a16="http://schemas.microsoft.com/office/drawing/2014/main" id="{9BAF97C0-F945-4DF9-BEF8-CDA662E399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5" t="48744"/>
          <a:stretch/>
        </p:blipFill>
        <p:spPr>
          <a:xfrm rot="10800000">
            <a:off x="0" y="4906535"/>
            <a:ext cx="1209198" cy="2126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D10FF0-01A9-4B29-B3FC-094F6F916C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1" y="2649453"/>
            <a:ext cx="3081454" cy="2167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43ADA1-EA48-4ECD-AE3B-0F5F09C97C9D}"/>
              </a:ext>
            </a:extLst>
          </p:cNvPr>
          <p:cNvGrpSpPr/>
          <p:nvPr/>
        </p:nvGrpSpPr>
        <p:grpSpPr>
          <a:xfrm>
            <a:off x="-297755" y="137971"/>
            <a:ext cx="12787510" cy="1383284"/>
            <a:chOff x="1709934" y="4531893"/>
            <a:chExt cx="11321766" cy="13832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EF2EC9-DD3D-4BF8-AA31-D12D26960ABB}"/>
                </a:ext>
              </a:extLst>
            </p:cNvPr>
            <p:cNvSpPr txBox="1"/>
            <p:nvPr/>
          </p:nvSpPr>
          <p:spPr>
            <a:xfrm>
              <a:off x="1709934" y="4591738"/>
              <a:ext cx="113217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11D68E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CÁNH CỬA THẦN KÌ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B46D037-1234-444A-90F5-E0531B1839C5}"/>
                </a:ext>
              </a:extLst>
            </p:cNvPr>
            <p:cNvSpPr txBox="1"/>
            <p:nvPr/>
          </p:nvSpPr>
          <p:spPr>
            <a:xfrm>
              <a:off x="1709934" y="4531893"/>
              <a:ext cx="111861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CÁNH CỬA THẦN KÌ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0498EB-B719-4872-96FF-5C78ED9746AD}"/>
              </a:ext>
            </a:extLst>
          </p:cNvPr>
          <p:cNvGrpSpPr/>
          <p:nvPr/>
        </p:nvGrpSpPr>
        <p:grpSpPr>
          <a:xfrm>
            <a:off x="2290529" y="1562974"/>
            <a:ext cx="1949579" cy="3271106"/>
            <a:chOff x="2290529" y="1562974"/>
            <a:chExt cx="1949579" cy="3271106"/>
          </a:xfrm>
        </p:grpSpPr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011D8B6B-46AD-4B8E-AD58-A809572D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529" y="1562974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FD523424-2F21-46DC-B7E6-17AAA5CFBB8D}"/>
                </a:ext>
              </a:extLst>
            </p:cNvPr>
            <p:cNvSpPr txBox="1"/>
            <p:nvPr/>
          </p:nvSpPr>
          <p:spPr>
            <a:xfrm>
              <a:off x="2796730" y="1940959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0EF915-6669-45FA-90B3-725AB8D2F9CC}"/>
              </a:ext>
            </a:extLst>
          </p:cNvPr>
          <p:cNvGrpSpPr/>
          <p:nvPr/>
        </p:nvGrpSpPr>
        <p:grpSpPr>
          <a:xfrm>
            <a:off x="4418658" y="1572037"/>
            <a:ext cx="1949579" cy="3271106"/>
            <a:chOff x="4418658" y="1572037"/>
            <a:chExt cx="1949579" cy="3271106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981C4C5F-6FF4-4B0D-9619-7E6B33594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58" y="1572037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AFCCA16D-6A52-4A3B-BEB0-9C218D8DFE4F}"/>
                </a:ext>
              </a:extLst>
            </p:cNvPr>
            <p:cNvSpPr txBox="1"/>
            <p:nvPr/>
          </p:nvSpPr>
          <p:spPr>
            <a:xfrm>
              <a:off x="4956182" y="1918847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64EA9A-106C-4F66-A145-32AB17208BE8}"/>
              </a:ext>
            </a:extLst>
          </p:cNvPr>
          <p:cNvGrpSpPr/>
          <p:nvPr/>
        </p:nvGrpSpPr>
        <p:grpSpPr>
          <a:xfrm>
            <a:off x="6546787" y="1581100"/>
            <a:ext cx="1949579" cy="3271106"/>
            <a:chOff x="6546787" y="1581100"/>
            <a:chExt cx="1949579" cy="3271106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39C46081-3499-4B4D-AAB0-538D706C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787" y="1581100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64B5B66-EC0D-482D-8F37-0C91564FB50B}"/>
                </a:ext>
              </a:extLst>
            </p:cNvPr>
            <p:cNvSpPr txBox="1"/>
            <p:nvPr/>
          </p:nvSpPr>
          <p:spPr>
            <a:xfrm>
              <a:off x="7071030" y="1930188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216" name="图片 1">
            <a:extLst>
              <a:ext uri="{FF2B5EF4-FFF2-40B4-BE49-F238E27FC236}">
                <a16:creationId xmlns:a16="http://schemas.microsoft.com/office/drawing/2014/main" id="{902E329B-C357-46B6-BAC6-01396E6A15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5" b="55929"/>
          <a:stretch/>
        </p:blipFill>
        <p:spPr>
          <a:xfrm>
            <a:off x="4343743" y="4993600"/>
            <a:ext cx="1154215" cy="8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AD8600-9FB4-3545-F54D-697EED07EC94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72D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368E2-2D7B-4C7D-8C6B-9CF1A2EFC787}"/>
              </a:ext>
            </a:extLst>
          </p:cNvPr>
          <p:cNvSpPr txBox="1"/>
          <p:nvPr/>
        </p:nvSpPr>
        <p:spPr>
          <a:xfrm>
            <a:off x="183994" y="392427"/>
            <a:ext cx="11824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 Số?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8000" y="2341263"/>
            <a:ext cx="62230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yến + 7 yến = ......... yến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83000" y="4306679"/>
            <a:ext cx="73279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tấn – 25 tấn = .......... tấn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2122" y="2247208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122" y="2272608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2622" y="4203008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544A99-5CCB-A5C8-8737-D3103FEA573E}"/>
              </a:ext>
            </a:extLst>
          </p:cNvPr>
          <p:cNvSpPr/>
          <p:nvPr/>
        </p:nvSpPr>
        <p:spPr>
          <a:xfrm>
            <a:off x="0" y="6595946"/>
            <a:ext cx="1148862" cy="262053"/>
          </a:xfrm>
          <a:prstGeom prst="rect">
            <a:avLst/>
          </a:prstGeom>
          <a:solidFill>
            <a:srgbClr val="00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CEDDD2-1777-5266-8CE5-35EECEFBDD69}"/>
              </a:ext>
            </a:extLst>
          </p:cNvPr>
          <p:cNvSpPr/>
          <p:nvPr/>
        </p:nvSpPr>
        <p:spPr>
          <a:xfrm>
            <a:off x="10550769" y="0"/>
            <a:ext cx="1641231" cy="562708"/>
          </a:xfrm>
          <a:prstGeom prst="rect">
            <a:avLst/>
          </a:prstGeom>
          <a:solidFill>
            <a:srgbClr val="72D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368E2-2D7B-4C7D-8C6B-9CF1A2EFC787}"/>
              </a:ext>
            </a:extLst>
          </p:cNvPr>
          <p:cNvSpPr txBox="1"/>
          <p:nvPr/>
        </p:nvSpPr>
        <p:spPr>
          <a:xfrm>
            <a:off x="183994" y="392427"/>
            <a:ext cx="11824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 Số?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7300" y="1686801"/>
            <a:ext cx="62230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tạ x 5 = ........ tạ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22600" y="3375901"/>
            <a:ext cx="62230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tạ : 3 = ....... tạ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25900" y="5151023"/>
            <a:ext cx="62230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tạ : 5 = ........ tạ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6122" y="1615893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0822" y="3265488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9522" y="5065001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73E60-DEA7-5045-1E82-81530E3F04C0}"/>
              </a:ext>
            </a:extLst>
          </p:cNvPr>
          <p:cNvSpPr/>
          <p:nvPr/>
        </p:nvSpPr>
        <p:spPr>
          <a:xfrm>
            <a:off x="0" y="6595946"/>
            <a:ext cx="1148862" cy="262053"/>
          </a:xfrm>
          <a:prstGeom prst="rect">
            <a:avLst/>
          </a:prstGeom>
          <a:solidFill>
            <a:srgbClr val="00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8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201">
            <a:extLst>
              <a:ext uri="{FF2B5EF4-FFF2-40B4-BE49-F238E27FC236}">
                <a16:creationId xmlns:a16="http://schemas.microsoft.com/office/drawing/2014/main" id="{F5095500-5D9D-4F46-A5B1-B2A2F47EB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6" y="5502713"/>
            <a:ext cx="1202946" cy="1201693"/>
          </a:xfrm>
          <a:prstGeom prst="rect">
            <a:avLst/>
          </a:prstGeom>
        </p:spPr>
      </p:pic>
      <p:pic>
        <p:nvPicPr>
          <p:cNvPr id="203" name="图片 202">
            <a:extLst>
              <a:ext uri="{FF2B5EF4-FFF2-40B4-BE49-F238E27FC236}">
                <a16:creationId xmlns:a16="http://schemas.microsoft.com/office/drawing/2014/main" id="{56F622AB-46B1-431C-8441-F555CF9B6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27" y="4993600"/>
            <a:ext cx="1091357" cy="1109960"/>
          </a:xfrm>
          <a:prstGeom prst="rect">
            <a:avLst/>
          </a:prstGeom>
        </p:spPr>
      </p:pic>
      <p:pic>
        <p:nvPicPr>
          <p:cNvPr id="204" name="图片 203">
            <a:extLst>
              <a:ext uri="{FF2B5EF4-FFF2-40B4-BE49-F238E27FC236}">
                <a16:creationId xmlns:a16="http://schemas.microsoft.com/office/drawing/2014/main" id="{84A759EC-2243-4C90-A594-61B346D33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0" y="4796525"/>
            <a:ext cx="718777" cy="551402"/>
          </a:xfrm>
          <a:prstGeom prst="rect">
            <a:avLst/>
          </a:prstGeom>
        </p:spPr>
      </p:pic>
      <p:pic>
        <p:nvPicPr>
          <p:cNvPr id="206" name="图片 70">
            <a:extLst>
              <a:ext uri="{FF2B5EF4-FFF2-40B4-BE49-F238E27FC236}">
                <a16:creationId xmlns:a16="http://schemas.microsoft.com/office/drawing/2014/main" id="{0F1FC3E7-4AC7-4B9A-AD3D-DAC88A5FE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29" y="3882679"/>
            <a:ext cx="4151971" cy="2975321"/>
          </a:xfrm>
          <a:prstGeom prst="rect">
            <a:avLst/>
          </a:prstGeom>
        </p:spPr>
      </p:pic>
      <p:pic>
        <p:nvPicPr>
          <p:cNvPr id="207" name="图片 66">
            <a:extLst>
              <a:ext uri="{FF2B5EF4-FFF2-40B4-BE49-F238E27FC236}">
                <a16:creationId xmlns:a16="http://schemas.microsoft.com/office/drawing/2014/main" id="{DB9691D4-0158-419D-8497-C0768DF51F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4" y="6103560"/>
            <a:ext cx="564780" cy="544149"/>
          </a:xfrm>
          <a:prstGeom prst="rect">
            <a:avLst/>
          </a:prstGeom>
        </p:spPr>
      </p:pic>
      <p:pic>
        <p:nvPicPr>
          <p:cNvPr id="208" name="图片 16">
            <a:extLst>
              <a:ext uri="{FF2B5EF4-FFF2-40B4-BE49-F238E27FC236}">
                <a16:creationId xmlns:a16="http://schemas.microsoft.com/office/drawing/2014/main" id="{9BAF97C0-F945-4DF9-BEF8-CDA662E399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5" t="48744"/>
          <a:stretch/>
        </p:blipFill>
        <p:spPr>
          <a:xfrm rot="10800000">
            <a:off x="0" y="4906535"/>
            <a:ext cx="1209198" cy="2126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D10FF0-01A9-4B29-B3FC-094F6F916C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1" y="2649453"/>
            <a:ext cx="3081454" cy="2167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43ADA1-EA48-4ECD-AE3B-0F5F09C97C9D}"/>
              </a:ext>
            </a:extLst>
          </p:cNvPr>
          <p:cNvGrpSpPr/>
          <p:nvPr/>
        </p:nvGrpSpPr>
        <p:grpSpPr>
          <a:xfrm>
            <a:off x="-297755" y="137971"/>
            <a:ext cx="12787510" cy="1383284"/>
            <a:chOff x="1709934" y="4531893"/>
            <a:chExt cx="11321766" cy="13832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EF2EC9-DD3D-4BF8-AA31-D12D26960ABB}"/>
                </a:ext>
              </a:extLst>
            </p:cNvPr>
            <p:cNvSpPr txBox="1"/>
            <p:nvPr/>
          </p:nvSpPr>
          <p:spPr>
            <a:xfrm>
              <a:off x="1709934" y="4591738"/>
              <a:ext cx="113217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11D68E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CÁNH CỬA THẦN KÌ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B46D037-1234-444A-90F5-E0531B1839C5}"/>
                </a:ext>
              </a:extLst>
            </p:cNvPr>
            <p:cNvSpPr txBox="1"/>
            <p:nvPr/>
          </p:nvSpPr>
          <p:spPr>
            <a:xfrm>
              <a:off x="1709934" y="4531893"/>
              <a:ext cx="111861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CÁNH CỬA THẦN KÌ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0EF915-6669-45FA-90B3-725AB8D2F9CC}"/>
              </a:ext>
            </a:extLst>
          </p:cNvPr>
          <p:cNvGrpSpPr/>
          <p:nvPr/>
        </p:nvGrpSpPr>
        <p:grpSpPr>
          <a:xfrm>
            <a:off x="4418658" y="1572037"/>
            <a:ext cx="1949579" cy="3271106"/>
            <a:chOff x="4418658" y="1572037"/>
            <a:chExt cx="1949579" cy="3271106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981C4C5F-6FF4-4B0D-9619-7E6B33594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58" y="1572037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AFCCA16D-6A52-4A3B-BEB0-9C218D8DFE4F}"/>
                </a:ext>
              </a:extLst>
            </p:cNvPr>
            <p:cNvSpPr txBox="1"/>
            <p:nvPr/>
          </p:nvSpPr>
          <p:spPr>
            <a:xfrm>
              <a:off x="4956182" y="1918847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64EA9A-106C-4F66-A145-32AB17208BE8}"/>
              </a:ext>
            </a:extLst>
          </p:cNvPr>
          <p:cNvGrpSpPr/>
          <p:nvPr/>
        </p:nvGrpSpPr>
        <p:grpSpPr>
          <a:xfrm>
            <a:off x="6546787" y="1581100"/>
            <a:ext cx="1949579" cy="3271106"/>
            <a:chOff x="6546787" y="1581100"/>
            <a:chExt cx="1949579" cy="3271106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39C46081-3499-4B4D-AAB0-538D706C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787" y="1581100"/>
              <a:ext cx="1949579" cy="327110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64B5B66-EC0D-482D-8F37-0C91564FB50B}"/>
                </a:ext>
              </a:extLst>
            </p:cNvPr>
            <p:cNvSpPr txBox="1"/>
            <p:nvPr/>
          </p:nvSpPr>
          <p:spPr>
            <a:xfrm>
              <a:off x="7071030" y="1930188"/>
              <a:ext cx="985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Rockwell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216" name="图片 1">
            <a:extLst>
              <a:ext uri="{FF2B5EF4-FFF2-40B4-BE49-F238E27FC236}">
                <a16:creationId xmlns:a16="http://schemas.microsoft.com/office/drawing/2014/main" id="{902E329B-C357-46B6-BAC6-01396E6A15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5" b="55929"/>
          <a:stretch/>
        </p:blipFill>
        <p:spPr>
          <a:xfrm>
            <a:off x="4343743" y="4993600"/>
            <a:ext cx="1154215" cy="8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DED2F4-355E-A76A-2B03-A58F51915E26}"/>
              </a:ext>
            </a:extLst>
          </p:cNvPr>
          <p:cNvSpPr/>
          <p:nvPr/>
        </p:nvSpPr>
        <p:spPr>
          <a:xfrm>
            <a:off x="10550769" y="0"/>
            <a:ext cx="1641231" cy="527538"/>
          </a:xfrm>
          <a:prstGeom prst="rect">
            <a:avLst/>
          </a:prstGeom>
          <a:solidFill>
            <a:srgbClr val="EDB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74ACB-1A31-4706-A3D4-E8543F538745}"/>
              </a:ext>
            </a:extLst>
          </p:cNvPr>
          <p:cNvSpPr txBox="1"/>
          <p:nvPr/>
        </p:nvSpPr>
        <p:spPr>
          <a:xfrm>
            <a:off x="247185" y="369102"/>
            <a:ext cx="11476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3: &gt;,&lt;,=?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0400" y="1622585"/>
            <a:ext cx="80645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3 kg 250 g ....... 3 250 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30400" y="3311685"/>
            <a:ext cx="80645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tạ 4 yến ......... 538 yến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0400" y="5086807"/>
            <a:ext cx="8064500" cy="1025096"/>
          </a:xfrm>
          <a:prstGeom prst="roundRect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2 tấn 2 tạ .......... 2 220 kg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9" y="1621984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299" y="3210167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9599" y="5014334"/>
            <a:ext cx="119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C3CBC-AC07-F2E3-27F2-17C17C4D5163}"/>
              </a:ext>
            </a:extLst>
          </p:cNvPr>
          <p:cNvSpPr/>
          <p:nvPr/>
        </p:nvSpPr>
        <p:spPr>
          <a:xfrm>
            <a:off x="0" y="6595946"/>
            <a:ext cx="1148862" cy="262053"/>
          </a:xfrm>
          <a:prstGeom prst="rect">
            <a:avLst/>
          </a:prstGeom>
          <a:solidFill>
            <a:srgbClr val="B1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7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EAF5B"/>
      </a:accent1>
      <a:accent2>
        <a:srgbClr val="2EB7CF"/>
      </a:accent2>
      <a:accent3>
        <a:srgbClr val="F36F02"/>
      </a:accent3>
      <a:accent4>
        <a:srgbClr val="11D68E"/>
      </a:accent4>
      <a:accent5>
        <a:srgbClr val="ED4743"/>
      </a:accent5>
      <a:accent6>
        <a:srgbClr val="73D16A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50000"/>
          </a:schemeClr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EAF5B"/>
    </a:accent1>
    <a:accent2>
      <a:srgbClr val="2EB7CF"/>
    </a:accent2>
    <a:accent3>
      <a:srgbClr val="F36F02"/>
    </a:accent3>
    <a:accent4>
      <a:srgbClr val="11D68E"/>
    </a:accent4>
    <a:accent5>
      <a:srgbClr val="ED4743"/>
    </a:accent5>
    <a:accent6>
      <a:srgbClr val="73D16A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EAF5B"/>
    </a:accent1>
    <a:accent2>
      <a:srgbClr val="2EB7CF"/>
    </a:accent2>
    <a:accent3>
      <a:srgbClr val="F36F02"/>
    </a:accent3>
    <a:accent4>
      <a:srgbClr val="11D68E"/>
    </a:accent4>
    <a:accent5>
      <a:srgbClr val="ED4743"/>
    </a:accent5>
    <a:accent6>
      <a:srgbClr val="73D16A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EAF5B"/>
    </a:accent1>
    <a:accent2>
      <a:srgbClr val="2EB7CF"/>
    </a:accent2>
    <a:accent3>
      <a:srgbClr val="F36F02"/>
    </a:accent3>
    <a:accent4>
      <a:srgbClr val="11D68E"/>
    </a:accent4>
    <a:accent5>
      <a:srgbClr val="ED4743"/>
    </a:accent5>
    <a:accent6>
      <a:srgbClr val="73D16A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EAF5B"/>
    </a:accent1>
    <a:accent2>
      <a:srgbClr val="2EB7CF"/>
    </a:accent2>
    <a:accent3>
      <a:srgbClr val="F36F02"/>
    </a:accent3>
    <a:accent4>
      <a:srgbClr val="11D68E"/>
    </a:accent4>
    <a:accent5>
      <a:srgbClr val="ED4743"/>
    </a:accent5>
    <a:accent6>
      <a:srgbClr val="73D16A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436</Words>
  <Application>Microsoft Office PowerPoint</Application>
  <PresentationFormat>Widescreen</PresentationFormat>
  <Paragraphs>99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Times New Roman</vt:lpstr>
      <vt:lpstr>UTM Avo</vt:lpstr>
      <vt:lpstr>SVN-Newton</vt:lpstr>
      <vt:lpstr>Calibri</vt:lpstr>
      <vt:lpstr>等线</vt:lpstr>
      <vt:lpstr>Arial</vt:lpstr>
      <vt:lpstr>Cambria</vt:lpstr>
      <vt:lpstr>UTM Sharnay</vt:lpstr>
      <vt:lpstr>#9Slide07 HoneyCream</vt:lpstr>
      <vt:lpstr>UTM Eremitage</vt:lpstr>
      <vt:lpstr>游ゴシック</vt:lpstr>
      <vt:lpstr>UTM Rockwell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Windows 10</cp:lastModifiedBy>
  <cp:revision>16</cp:revision>
  <dcterms:created xsi:type="dcterms:W3CDTF">2023-11-21T12:24:37Z</dcterms:created>
  <dcterms:modified xsi:type="dcterms:W3CDTF">2025-01-22T11:06:27Z</dcterms:modified>
</cp:coreProperties>
</file>