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23"/>
  </p:notesMasterIdLst>
  <p:sldIdLst>
    <p:sldId id="338" r:id="rId2"/>
    <p:sldId id="340" r:id="rId3"/>
    <p:sldId id="286" r:id="rId4"/>
    <p:sldId id="258" r:id="rId5"/>
    <p:sldId id="261" r:id="rId6"/>
    <p:sldId id="264" r:id="rId7"/>
    <p:sldId id="341" r:id="rId8"/>
    <p:sldId id="342" r:id="rId9"/>
    <p:sldId id="343" r:id="rId10"/>
    <p:sldId id="344" r:id="rId11"/>
    <p:sldId id="345" r:id="rId12"/>
    <p:sldId id="346" r:id="rId13"/>
    <p:sldId id="347" r:id="rId14"/>
    <p:sldId id="348" r:id="rId15"/>
    <p:sldId id="349" r:id="rId16"/>
    <p:sldId id="350" r:id="rId17"/>
    <p:sldId id="351" r:id="rId18"/>
    <p:sldId id="308" r:id="rId19"/>
    <p:sldId id="317" r:id="rId20"/>
    <p:sldId id="311" r:id="rId21"/>
    <p:sldId id="35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2/26/2025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851338" y="1610092"/>
            <a:ext cx="10562896" cy="4557751"/>
          </a:xfrm>
          <a:prstGeom prst="rect">
            <a:avLst/>
          </a:prstGeom>
        </p:spPr>
      </p:pic>
    </p:spTree>
    <p:extLst>
      <p:ext uri="{BB962C8B-B14F-4D97-AF65-F5344CB8AC3E}">
        <p14:creationId xmlns:p14="http://schemas.microsoft.com/office/powerpoint/2010/main" val="208925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những</a:t>
            </a:r>
            <a:r>
              <a:rPr lang="vi-VN"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điều</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mình</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khăn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gắng</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331306" y="97563"/>
            <a:ext cx="5796928"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3880607" y="45925"/>
            <a:ext cx="5223549" cy="1542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smtClean="0">
                <a:solidFill>
                  <a:srgbClr val="FFFF00"/>
                </a:solidFill>
                <a:latin typeface="+mj-lt"/>
              </a:rPr>
              <a:t>Chia</a:t>
            </a:r>
            <a:r>
              <a:rPr lang="vi-VN" sz="9600" b="1" kern="0" dirty="0" smtClean="0">
                <a:solidFill>
                  <a:srgbClr val="FFFF00"/>
                </a:solidFill>
                <a:latin typeface="+mj-lt"/>
              </a:rPr>
              <a:t> 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24" y="3921784"/>
            <a:ext cx="2566528" cy="2384423"/>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816795" y="1432714"/>
            <a:ext cx="10130319" cy="4524315"/>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a:t>
            </a:r>
            <a:r>
              <a:rPr lang="vi-VN" sz="2400" b="0" i="0" dirty="0" smtClean="0">
                <a:solidFill>
                  <a:srgbClr val="000000"/>
                </a:solidFill>
                <a:effectLst/>
                <a:latin typeface="Cambria" panose="02040503050406030204" pitchFamily="18" charset="0"/>
                <a:ea typeface="Cambria" panose="02040503050406030204" pitchFamily="18" charset="0"/>
              </a:rPr>
              <a:t>rũ</a:t>
            </a: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sang một bên. </a:t>
            </a:r>
            <a:endParaRPr lang="vi-VN" sz="2400" b="0" i="0" dirty="0" smtClean="0">
              <a:solidFill>
                <a:srgbClr val="000000"/>
              </a:solidFill>
              <a:effectLst/>
              <a:latin typeface="Cambria" panose="02040503050406030204" pitchFamily="18" charset="0"/>
              <a:ea typeface="Cambria" panose="02040503050406030204" pitchFamily="18" charset="0"/>
            </a:endParaRP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Không </a:t>
            </a:r>
            <a:r>
              <a:rPr lang="vi-VN" sz="2400" b="0" i="0" dirty="0">
                <a:solidFill>
                  <a:srgbClr val="000000"/>
                </a:solidFill>
                <a:effectLst/>
                <a:latin typeface="Cambria" panose="02040503050406030204" pitchFamily="18" charset="0"/>
                <a:ea typeface="Cambria" panose="02040503050406030204" pitchFamily="18" charset="0"/>
              </a:rPr>
              <a:t>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a:t>
            </a:r>
            <a:r>
              <a:rPr lang="vi-VN" sz="2000" b="0" i="0" dirty="0" smtClean="0">
                <a:solidFill>
                  <a:srgbClr val="000000"/>
                </a:solidFill>
                <a:effectLst/>
                <a:latin typeface="Cambria" panose="02040503050406030204" pitchFamily="18" charset="0"/>
                <a:ea typeface="Cambria" panose="02040503050406030204" pitchFamily="18" charset="0"/>
              </a:rPr>
              <a:t>hàng xóm </a:t>
            </a:r>
            <a:r>
              <a:rPr lang="vi-VN" sz="2000" b="0" i="0" dirty="0">
                <a:solidFill>
                  <a:srgbClr val="000000"/>
                </a:solidFill>
                <a:effectLst/>
                <a:latin typeface="Cambria" panose="02040503050406030204" pitchFamily="18" charset="0"/>
                <a:ea typeface="Cambria" panose="02040503050406030204" pitchFamily="18" charset="0"/>
              </a:rPr>
              <a:t>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a:t>
            </a:r>
            <a:r>
              <a:rPr lang="vi-VN" sz="2000" b="0" i="0" dirty="0" smtClean="0">
                <a:solidFill>
                  <a:srgbClr val="000000"/>
                </a:solidFill>
                <a:effectLst/>
                <a:latin typeface="Cambria" panose="02040503050406030204" pitchFamily="18" charset="0"/>
                <a:ea typeface="Cambria" panose="02040503050406030204" pitchFamily="18" charset="0"/>
              </a:rPr>
              <a:t>nhé, </a:t>
            </a:r>
            <a:r>
              <a:rPr lang="vi-VN" sz="2000" b="0" i="0" dirty="0">
                <a:solidFill>
                  <a:srgbClr val="000000"/>
                </a:solidFill>
                <a:effectLst/>
                <a:latin typeface="Cambria" panose="02040503050406030204" pitchFamily="18" charset="0"/>
                <a:ea typeface="Cambria" panose="02040503050406030204" pitchFamily="18" charset="0"/>
              </a:rPr>
              <a:t>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r>
              <a:rPr lang="vi-VN" sz="2000" b="0" i="0" dirty="0" smtClean="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TotalTime>
  <Words>1026</Words>
  <Application>Microsoft Office PowerPoint</Application>
  <PresentationFormat>Widescreen</PresentationFormat>
  <Paragraphs>62</Paragraphs>
  <Slides>21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宋体</vt:lpstr>
      <vt:lpstr>Arial</vt:lpstr>
      <vt:lpstr>Calibri</vt:lpstr>
      <vt:lpstr>Calibri Light</vt:lpstr>
      <vt:lpstr>Cambria</vt:lpstr>
      <vt:lpstr>等线</vt:lpstr>
      <vt:lpstr>华文琥珀</vt:lpstr>
      <vt:lpstr>Times New Roman</vt:lpstr>
      <vt:lpstr>字魂37号-波纹乖乖体</vt:lpstr>
      <vt:lpstr>思源黑体 CN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40</cp:revision>
  <dcterms:created xsi:type="dcterms:W3CDTF">2023-11-01T02:21:00Z</dcterms:created>
  <dcterms:modified xsi:type="dcterms:W3CDTF">2025-02-26T01:28:06Z</dcterms:modified>
</cp:coreProperties>
</file>