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</p:sldMasterIdLst>
  <p:notesMasterIdLst>
    <p:notesMasterId r:id="rId19"/>
  </p:notesMasterIdLst>
  <p:sldIdLst>
    <p:sldId id="256" r:id="rId2"/>
    <p:sldId id="304" r:id="rId3"/>
    <p:sldId id="345" r:id="rId4"/>
    <p:sldId id="331" r:id="rId5"/>
    <p:sldId id="341" r:id="rId6"/>
    <p:sldId id="306" r:id="rId7"/>
    <p:sldId id="305" r:id="rId8"/>
    <p:sldId id="342" r:id="rId9"/>
    <p:sldId id="343" r:id="rId10"/>
    <p:sldId id="344" r:id="rId11"/>
    <p:sldId id="329" r:id="rId12"/>
    <p:sldId id="332" r:id="rId13"/>
    <p:sldId id="336" r:id="rId14"/>
    <p:sldId id="337" r:id="rId15"/>
    <p:sldId id="338" r:id="rId16"/>
    <p:sldId id="339" r:id="rId17"/>
    <p:sldId id="34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8">
          <p15:clr>
            <a:srgbClr val="A4A3A4"/>
          </p15:clr>
        </p15:guide>
        <p15:guide id="2" pos="3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B8B"/>
    <a:srgbClr val="004F4A"/>
    <a:srgbClr val="F64318"/>
    <a:srgbClr val="2489B6"/>
    <a:srgbClr val="016BB9"/>
    <a:srgbClr val="FDAD1A"/>
    <a:srgbClr val="F6865A"/>
    <a:srgbClr val="76E4FF"/>
    <a:srgbClr val="DD3D05"/>
    <a:srgbClr val="EF6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32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20" y="246"/>
      </p:cViewPr>
      <p:guideLst>
        <p:guide orient="horz" pos="4188"/>
        <p:guide pos="3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66935-D502-4BBD-88A9-BF709840E055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E650A-89FF-4CC3-B1B5-DF8CF759A3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256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48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0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153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70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616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770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27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87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387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96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712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6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9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9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4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0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17" name="图片 16" descr="组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383980" y="4138665"/>
            <a:ext cx="2350852" cy="2350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94" y="1054805"/>
            <a:ext cx="1384144" cy="138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08" y="6067161"/>
            <a:ext cx="413092" cy="702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49" y="1602927"/>
            <a:ext cx="9102117" cy="34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43224" y="374904"/>
            <a:ext cx="11450331" cy="5991172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05710"/>
              </p:ext>
            </p:extLst>
          </p:nvPr>
        </p:nvGraphicFramePr>
        <p:xfrm>
          <a:off x="880802" y="4200590"/>
          <a:ext cx="10430396" cy="85344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Diện tích mảnh vườn trồng hoa hồng bé hơn diện tích mảnh vườn trồng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13432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27023" y="4330051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10865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组合 20"/>
          <p:cNvGrpSpPr/>
          <p:nvPr/>
        </p:nvGrpSpPr>
        <p:grpSpPr>
          <a:xfrm>
            <a:off x="274065" y="178472"/>
            <a:ext cx="1223645" cy="979805"/>
            <a:chOff x="4541795" y="2134111"/>
            <a:chExt cx="1318662" cy="1093400"/>
          </a:xfrm>
        </p:grpSpPr>
        <p:sp>
          <p:nvSpPr>
            <p:cNvPr id="45" name="云形 21"/>
            <p:cNvSpPr/>
            <p:nvPr/>
          </p:nvSpPr>
          <p:spPr>
            <a:xfrm>
              <a:off x="4541795" y="2178356"/>
              <a:ext cx="1318662" cy="1049155"/>
            </a:xfrm>
            <a:prstGeom prst="cloud">
              <a:avLst/>
            </a:prstGeom>
            <a:solidFill>
              <a:srgbClr val="FDA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6" name="云形 22"/>
            <p:cNvSpPr/>
            <p:nvPr/>
          </p:nvSpPr>
          <p:spPr>
            <a:xfrm>
              <a:off x="4598602" y="2222939"/>
              <a:ext cx="1188869" cy="931109"/>
            </a:xfrm>
            <a:prstGeom prst="cloud">
              <a:avLst/>
            </a:prstGeom>
            <a:solidFill>
              <a:srgbClr val="FDAD1A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7" name="文本框 23"/>
            <p:cNvSpPr txBox="1"/>
            <p:nvPr/>
          </p:nvSpPr>
          <p:spPr>
            <a:xfrm>
              <a:off x="4893605" y="2134111"/>
              <a:ext cx="659331" cy="9258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48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4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756444" y="570053"/>
            <a:ext cx="9447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4 của Trường Tiểu học Nguyễn Trãi gồm 1 lớp có 27 học sinh và 6 lớp mỗi lớp có 34 học sinh. Hỏi trung bình mỗi lớp khối 4 của trường tiểu học đó có bao nhiêu học sinh?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888" y="2682820"/>
            <a:ext cx="10718157" cy="3539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800" b="1" i="1" u="sng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u="sng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2800" i="1" u="sng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4 của trường Tiểu học Nguyễn Trãi có tất cả số lớp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+ 6 = 7 (lớp)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học sinh của trường Tiểu học Nguyễn Trãi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+ 34 × 6 = 231 (học sinh)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lớp khối 4 của trường tiểu học đó có số học sinh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231 : 7 = 33 (học sinh)</a:t>
            </a: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33 học sinh.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6444" y="2446619"/>
            <a:ext cx="98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1851" y="3365374"/>
            <a:ext cx="651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2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4013" y="1837685"/>
            <a:ext cx="7126842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096950" y="1004213"/>
              <a:ext cx="6329918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Có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lang="en-US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112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quyển vở xếp đều vào 9 thùng. Vậy 5 thùng như thế xếp được ... quyển vở.</a:t>
              </a:r>
              <a:endParaRPr lang="en-US" sz="8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39" y="3429001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6612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2 840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898518" y="27208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2 480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841922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2 408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770036" y="2710523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2 804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-333047" y="-1576922"/>
            <a:ext cx="14479927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2213810" y="1170553"/>
              <a:ext cx="47163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2 350 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x 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1 000 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= ?</a:t>
              </a:r>
              <a:endParaRPr lang="en-US" sz="115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-438912" y="5083617"/>
            <a:ext cx="6748808" cy="2107988"/>
            <a:chOff x="353879" y="2571750"/>
            <a:chExt cx="4378542" cy="15809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612711" y="2729178"/>
              <a:ext cx="2406315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2 350 000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4502055" y="3429001"/>
            <a:ext cx="6748808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97768" y="2756009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235 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4544833" y="5208442"/>
            <a:ext cx="6748808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662514" y="2749667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235 000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-438912" y="3443310"/>
            <a:ext cx="6748808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954717" y="2746097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23 500 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3895301" y="5268645"/>
            <a:ext cx="241459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541517" y="3568136"/>
            <a:ext cx="2538230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462110" y="5384060"/>
            <a:ext cx="2538230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3715753" y="3517343"/>
            <a:ext cx="2538230" cy="15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67327" y="1168412"/>
              <a:ext cx="6137576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/>
                <a:t>Cho </a:t>
              </a:r>
              <a:r>
                <a:rPr lang="en-US" sz="3400" dirty="0" err="1"/>
                <a:t>dãy</a:t>
              </a:r>
              <a:r>
                <a:rPr lang="en-US" sz="3400" dirty="0"/>
                <a:t> </a:t>
              </a:r>
              <a:r>
                <a:rPr lang="en-US" sz="3400" dirty="0" err="1"/>
                <a:t>số</a:t>
              </a:r>
              <a:r>
                <a:rPr lang="en-US" sz="3400" dirty="0"/>
                <a:t> 40; 42; 44; 46; 48; 50; 52; 54</a:t>
              </a:r>
            </a:p>
            <a:p>
              <a:r>
                <a:rPr lang="en-US" sz="3400" dirty="0" err="1"/>
                <a:t>Số</a:t>
              </a:r>
              <a:r>
                <a:rPr lang="en-US" sz="3400" dirty="0"/>
                <a:t> </a:t>
              </a:r>
              <a:r>
                <a:rPr lang="en-US" sz="3400" dirty="0" err="1"/>
                <a:t>trung</a:t>
              </a:r>
              <a:r>
                <a:rPr lang="en-US" sz="3400" dirty="0"/>
                <a:t> </a:t>
              </a:r>
              <a:r>
                <a:rPr lang="en-US" sz="3400" dirty="0" err="1"/>
                <a:t>bình</a:t>
              </a:r>
              <a:r>
                <a:rPr lang="en-US" sz="3400" dirty="0"/>
                <a:t> </a:t>
              </a:r>
              <a:r>
                <a:rPr lang="en-US" sz="3400" dirty="0" err="1"/>
                <a:t>cộng</a:t>
              </a:r>
              <a:r>
                <a:rPr lang="en-US" sz="3400" dirty="0"/>
                <a:t> </a:t>
              </a:r>
              <a:r>
                <a:rPr lang="en-US" sz="3400" dirty="0" err="1"/>
                <a:t>của</a:t>
              </a:r>
              <a:r>
                <a:rPr lang="en-US" sz="3400" dirty="0"/>
                <a:t> </a:t>
              </a:r>
              <a:r>
                <a:rPr lang="en-US" sz="3400" dirty="0" err="1"/>
                <a:t>dãy</a:t>
              </a:r>
              <a:r>
                <a:rPr lang="en-US" sz="3400" dirty="0"/>
                <a:t> </a:t>
              </a:r>
              <a:r>
                <a:rPr lang="en-US" sz="3400" dirty="0" err="1"/>
                <a:t>số</a:t>
              </a:r>
              <a:r>
                <a:rPr lang="en-US" sz="3400" dirty="0"/>
                <a:t> </a:t>
              </a:r>
              <a:r>
                <a:rPr lang="en-US" sz="3400" dirty="0" err="1"/>
                <a:t>là</a:t>
              </a:r>
              <a:r>
                <a:rPr lang="en-US" sz="3400" dirty="0"/>
                <a:t>    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370028" y="5032824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343983" y="2703464"/>
              <a:ext cx="3228017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47</a:t>
              </a:r>
              <a:endParaRPr lang="en-US" sz="5867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381347" y="2703464"/>
              <a:ext cx="319065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46</a:t>
              </a:r>
              <a:endParaRPr lang="en-US" sz="5867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300721" y="3392518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395666" y="2703464"/>
              <a:ext cx="3176334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48</a:t>
              </a:r>
              <a:endParaRPr lang="en-US" sz="5867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354240" y="2703464"/>
              <a:ext cx="321776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42</a:t>
              </a:r>
              <a:endParaRPr lang="en-US" sz="5867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9119339" y="5217853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3649780" y="3568136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9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67326" y="1115322"/>
              <a:ext cx="588745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314 x 20</a:t>
              </a:r>
              <a:endParaRPr lang="en-US" sz="8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455585" y="3435705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00676" y="2703464"/>
              <a:ext cx="2771324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6 280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471837" y="3451708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605988" y="2703464"/>
              <a:ext cx="221365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628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644418" y="2703464"/>
              <a:ext cx="292758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9 280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684118" y="2703464"/>
              <a:ext cx="288788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62 800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9204896" y="3620735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3943081" y="3590843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41285" y="987550"/>
              <a:ext cx="605076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Một huyện miền núi có 8 xã vùng thấp và 9 xã vùng cao. Mỗi xã vùng thấp được cấp 850 quyển truyện, mỗi xã vùng ca được cấp 980 quyển truyện. Hỏi huyện đó được cấp bao nhiêu quyển truyện?</a:t>
              </a:r>
              <a:endPara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39" y="3429001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533335" y="2703464"/>
              <a:ext cx="303866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15 620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446934" y="2703464"/>
              <a:ext cx="312506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16 520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566289" y="2703464"/>
              <a:ext cx="3005711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16 250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533337" y="2703464"/>
              <a:ext cx="3038663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15 260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0159" y="1837685"/>
            <a:ext cx="7126842" cy="3005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08" y="6067161"/>
            <a:ext cx="413092" cy="70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1" y="3119058"/>
            <a:ext cx="3830406" cy="3738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3524" y="1631104"/>
            <a:ext cx="8260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2795" y="3185883"/>
            <a:ext cx="5995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037" y="1837685"/>
            <a:ext cx="7126842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621292" y="497973"/>
            <a:ext cx="10272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400" b="1" dirty="0" err="1" smtClean="0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r>
              <a:rPr lang="en-US" altLang="zh-CN" sz="4400" b="1" dirty="0" smtClean="0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 smtClean="0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nhẩm</a:t>
            </a:r>
            <a:endParaRPr lang="zh-CN" altLang="en-US" sz="4400" b="1" dirty="0">
              <a:solidFill>
                <a:srgbClr val="004F4A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7751" y="288100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1</a:t>
              </a:r>
            </a:p>
          </p:txBody>
        </p:sp>
      </p:grpSp>
      <p:sp>
        <p:nvSpPr>
          <p:cNvPr id="35" name="矩形 70"/>
          <p:cNvSpPr/>
          <p:nvPr/>
        </p:nvSpPr>
        <p:spPr>
          <a:xfrm>
            <a:off x="1085173" y="1503409"/>
            <a:ext cx="8617627" cy="2092881"/>
          </a:xfrm>
          <a:prstGeom prst="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buAutoNum type="alphaLcParenR"/>
            </a:pP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48 256 x 10	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5 437 x 100	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7 192 x 1 000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5173" y="3986114"/>
            <a:ext cx="8617627" cy="2092881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b) 625 400 : </a:t>
            </a: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100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  395 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800 : 10	</a:t>
            </a:r>
            <a:endParaRPr lang="en-US" altLang="zh-CN" sz="4000" b="1" i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  960 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000 : 1 000</a:t>
            </a:r>
            <a:endParaRPr lang="zh-CN" altLang="en-US" sz="40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459" y="2314437"/>
            <a:ext cx="3523793" cy="4590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1503409"/>
            <a:ext cx="2541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482 560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63678" y="2195906"/>
            <a:ext cx="2541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543 700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63678" y="2866040"/>
            <a:ext cx="2957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7 192 000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02164" y="398865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62 540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41442" y="468115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39 580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41442" y="5351287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960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96307" y="1286809"/>
            <a:ext cx="51153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10, 100, 1 000,…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7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5" grpId="0"/>
      <p:bldP spid="4" grpId="0"/>
      <p:bldP spid="8" grpId="0"/>
      <p:bldP spid="28" grpId="0"/>
      <p:bldP spid="29" grpId="0"/>
      <p:bldP spid="30" grpId="0"/>
      <p:bldP spid="34" grpId="0"/>
      <p:bldP spid="36" grpId="0"/>
      <p:bldP spid="37" grpId="0"/>
      <p:bldP spid="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43224" y="374904"/>
            <a:ext cx="11450331" cy="618415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组合 20"/>
          <p:cNvGrpSpPr/>
          <p:nvPr/>
        </p:nvGrpSpPr>
        <p:grpSpPr>
          <a:xfrm>
            <a:off x="274066" y="340518"/>
            <a:ext cx="1223645" cy="979805"/>
            <a:chOff x="4541795" y="2134111"/>
            <a:chExt cx="1318662" cy="1093400"/>
          </a:xfrm>
        </p:grpSpPr>
        <p:sp>
          <p:nvSpPr>
            <p:cNvPr id="45" name="云形 21"/>
            <p:cNvSpPr/>
            <p:nvPr/>
          </p:nvSpPr>
          <p:spPr>
            <a:xfrm>
              <a:off x="4541795" y="2178356"/>
              <a:ext cx="1318662" cy="1049155"/>
            </a:xfrm>
            <a:prstGeom prst="cloud">
              <a:avLst/>
            </a:prstGeom>
            <a:solidFill>
              <a:srgbClr val="FDA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6" name="云形 22"/>
            <p:cNvSpPr/>
            <p:nvPr/>
          </p:nvSpPr>
          <p:spPr>
            <a:xfrm>
              <a:off x="4598602" y="2222939"/>
              <a:ext cx="1188869" cy="931109"/>
            </a:xfrm>
            <a:prstGeom prst="cloud">
              <a:avLst/>
            </a:prstGeom>
            <a:solidFill>
              <a:srgbClr val="FDAD1A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7" name="文本框 23"/>
            <p:cNvSpPr txBox="1"/>
            <p:nvPr/>
          </p:nvSpPr>
          <p:spPr>
            <a:xfrm>
              <a:off x="4893605" y="2134111"/>
              <a:ext cx="659331" cy="9258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4800" b="1" dirty="0" smtClean="0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2</a:t>
              </a:r>
            </a:p>
          </p:txBody>
        </p:sp>
      </p:grpSp>
      <p:sp>
        <p:nvSpPr>
          <p:cNvPr id="48" name="矩形 70"/>
          <p:cNvSpPr/>
          <p:nvPr/>
        </p:nvSpPr>
        <p:spPr>
          <a:xfrm>
            <a:off x="1635827" y="467863"/>
            <a:ext cx="9834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Đặt</a:t>
            </a:r>
            <a:r>
              <a:rPr lang="en-US" altLang="zh-CN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r>
              <a:rPr lang="en-US" altLang="zh-CN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rồi</a:t>
            </a:r>
            <a:r>
              <a:rPr lang="en-US" altLang="zh-CN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endParaRPr lang="zh-CN" altLang="en-US" sz="4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1251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91 207 x 8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67916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37 872 : 9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0834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2 615 x 63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37499" y="1569225"/>
            <a:ext cx="2666689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175 937 : 35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" y="4062714"/>
            <a:ext cx="2936385" cy="27952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1251" y="2637277"/>
            <a:ext cx="1999265" cy="1938992"/>
            <a:chOff x="751251" y="2637277"/>
            <a:chExt cx="1999265" cy="1938992"/>
          </a:xfrm>
        </p:grpSpPr>
        <p:sp>
          <p:nvSpPr>
            <p:cNvPr id="4" name="TextBox 3"/>
            <p:cNvSpPr txBox="1"/>
            <p:nvPr/>
          </p:nvSpPr>
          <p:spPr>
            <a:xfrm>
              <a:off x="751251" y="2637277"/>
              <a:ext cx="199926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91 207</a:t>
              </a:r>
            </a:p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729 656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1251" y="3179001"/>
              <a:ext cx="362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</a:rPr>
                <a:t>x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51251" y="3912609"/>
              <a:ext cx="199926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93384" y="2637277"/>
            <a:ext cx="3220955" cy="2696487"/>
            <a:chOff x="3359603" y="2637277"/>
            <a:chExt cx="3220955" cy="2696487"/>
          </a:xfrm>
        </p:grpSpPr>
        <p:sp>
          <p:nvSpPr>
            <p:cNvPr id="28" name="TextBox 27"/>
            <p:cNvSpPr txBox="1"/>
            <p:nvPr/>
          </p:nvSpPr>
          <p:spPr>
            <a:xfrm>
              <a:off x="3359603" y="2637277"/>
              <a:ext cx="23358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37 872   9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6200000">
              <a:off x="4459496" y="3306572"/>
              <a:ext cx="12801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>
              <a:off x="5082658" y="3345163"/>
              <a:ext cx="11887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148756" y="3325867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4 208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32333" y="3306571"/>
              <a:ext cx="971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1  8 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68937" y="3975865"/>
              <a:ext cx="10383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072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48653" y="4625878"/>
              <a:ext cx="4432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514577" y="2542734"/>
            <a:ext cx="3448616" cy="2696488"/>
            <a:chOff x="3152401" y="2637276"/>
            <a:chExt cx="3448616" cy="2696488"/>
          </a:xfrm>
        </p:grpSpPr>
        <p:sp>
          <p:nvSpPr>
            <p:cNvPr id="40" name="TextBox 39"/>
            <p:cNvSpPr txBox="1"/>
            <p:nvPr/>
          </p:nvSpPr>
          <p:spPr>
            <a:xfrm>
              <a:off x="3152401" y="2637276"/>
              <a:ext cx="2791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175 937  35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6200000">
              <a:off x="4528946" y="3306572"/>
              <a:ext cx="12801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>
              <a:off x="5163683" y="3345163"/>
              <a:ext cx="11887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169215" y="3539511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5 026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13334" y="3179001"/>
              <a:ext cx="1208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0 93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074947" y="3972997"/>
              <a:ext cx="10383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237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37409" y="4625878"/>
              <a:ext cx="754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27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9646" y="2542735"/>
            <a:ext cx="2009317" cy="3170099"/>
            <a:chOff x="6379646" y="2542735"/>
            <a:chExt cx="2009317" cy="3170099"/>
          </a:xfrm>
        </p:grpSpPr>
        <p:grpSp>
          <p:nvGrpSpPr>
            <p:cNvPr id="35" name="Group 34"/>
            <p:cNvGrpSpPr/>
            <p:nvPr/>
          </p:nvGrpSpPr>
          <p:grpSpPr>
            <a:xfrm>
              <a:off x="6379646" y="2542735"/>
              <a:ext cx="1999265" cy="3170099"/>
              <a:chOff x="751251" y="2637277"/>
              <a:chExt cx="1999265" cy="3170099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61303" y="2637277"/>
                <a:ext cx="1989213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2 615</a:t>
                </a:r>
              </a:p>
              <a:p>
                <a:pPr algn="r"/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63</a:t>
                </a:r>
              </a:p>
              <a:p>
                <a:pPr algn="r"/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7 845</a:t>
                </a:r>
              </a:p>
              <a:p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156 90</a:t>
                </a:r>
              </a:p>
              <a:p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164 745</a:t>
                </a:r>
                <a:endPara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51251" y="3179001"/>
                <a:ext cx="3626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x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51251" y="3912609"/>
                <a:ext cx="1999265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6389698" y="5046914"/>
              <a:ext cx="199926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379609" y="5521425"/>
            <a:ext cx="732849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 animBg="1"/>
      <p:bldP spid="18" grpId="0" animBg="1"/>
      <p:bldP spid="21" grpId="0" animBg="1"/>
      <p:bldP spid="2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877869"/>
              </p:ext>
            </p:extLst>
          </p:nvPr>
        </p:nvGraphicFramePr>
        <p:xfrm>
          <a:off x="880802" y="4200590"/>
          <a:ext cx="10430396" cy="213360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Chu vi của hai mảnh vườn bằng nhau.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726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Diện tích mảnh vườn trồng hoa hồng bằng diện tích mảnh vườn trông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074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Diện tích mảnh vườn trồng hoa hồng bé hơn diện tích mảnh vườn trồng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13432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7" y="2212879"/>
            <a:ext cx="2413755" cy="1785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505518"/>
              </p:ext>
            </p:extLst>
          </p:nvPr>
        </p:nvGraphicFramePr>
        <p:xfrm>
          <a:off x="880802" y="4200590"/>
          <a:ext cx="10430396" cy="42672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Chu vi của hai mảnh vườn bằng nhau.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726810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7223" y="462731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vườn trồng hoa hồng là: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(14 + 10) × 2 = 48 (m)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vườn trồng hoa cúc là: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4 = 48 (m)</a:t>
            </a:r>
            <a:endParaRPr lang="vi-VN" sz="28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5398" y="4152340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8337" y="3877424"/>
            <a:ext cx="700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052655"/>
              </p:ext>
            </p:extLst>
          </p:nvPr>
        </p:nvGraphicFramePr>
        <p:xfrm>
          <a:off x="880802" y="4200590"/>
          <a:ext cx="10430396" cy="85344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Diện tích mảnh vườn trồng hoa hồng bằng diện tích mảnh vườn </a:t>
                      </a:r>
                      <a:r>
                        <a:rPr lang="vi-VN" sz="2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ồ</a:t>
                      </a:r>
                      <a:r>
                        <a:rPr lang="vi-VN" sz="2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074321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3224" y="4989402"/>
            <a:ext cx="75209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 trồng hoa hồng là: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x 10 = 140 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2400" baseline="30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 trồng hoa cúc là:</a:t>
            </a:r>
          </a:p>
          <a:p>
            <a:pPr algn="ctr"/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144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aseline="30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8679" y="4957088"/>
            <a:ext cx="4904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m</a:t>
            </a:r>
            <a:r>
              <a:rPr lang="en-US" sz="2400" baseline="30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 144 m</a:t>
            </a:r>
            <a:r>
              <a:rPr lang="en-US" sz="2400" baseline="30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vi-VN" sz="2400" b="1" i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38598" y="4291051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</TotalTime>
  <Words>860</Words>
  <Application>Microsoft Office PowerPoint</Application>
  <PresentationFormat>Widescreen</PresentationFormat>
  <Paragraphs>135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#9Slide07 HoneyCream</vt:lpstr>
      <vt:lpstr>#9Slide07 SVNSalty Sans</vt:lpstr>
      <vt:lpstr>Arial</vt:lpstr>
      <vt:lpstr>Calibri</vt:lpstr>
      <vt:lpstr>Cambria</vt:lpstr>
      <vt:lpstr>等线</vt:lpstr>
      <vt:lpstr>Open Sans</vt:lpstr>
      <vt:lpstr>SVN-Poky's</vt:lpstr>
      <vt:lpstr>字魂201号-萌趣樱花体</vt:lpstr>
      <vt:lpstr>思源宋体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Windows 10</cp:lastModifiedBy>
  <cp:revision>78</cp:revision>
  <dcterms:created xsi:type="dcterms:W3CDTF">2018-05-14T15:22:00Z</dcterms:created>
  <dcterms:modified xsi:type="dcterms:W3CDTF">2025-02-26T01:33:46Z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0A03D362D5B4444CAEC8D677655A7A80</vt:lpwstr>
  </property>
  <property fmtid="{D5CDD505-2E9C-101B-9397-08002B2CF9AE}" pid="3" name="KSOProductBuildVer">
    <vt:lpwstr>2052-11.1.0.10463</vt:lpwstr>
  </property>
</Properties>
</file>