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7" r:id="rId10"/>
    <p:sldId id="28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aytone On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11: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lặp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C4485C0B-F2CF-4BF3-A161-80647B30201D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A4956825-7DBB-4721-8F78-DFDDFC54011D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93" y="18642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937504" y="248052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44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6274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>
            <a:off x="1034055" y="7250839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9186986" y="1216737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1D51E49-0F62-47F5-8CFA-DFBEED1043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46886" y="2810772"/>
            <a:ext cx="1235303" cy="10228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F0820A-0FF0-477B-9A7D-E32191A9F39D}"/>
              </a:ext>
            </a:extLst>
          </p:cNvPr>
          <p:cNvSpPr txBox="1"/>
          <p:nvPr/>
        </p:nvSpPr>
        <p:spPr>
          <a:xfrm>
            <a:off x="8553754" y="292437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9CC4E-C13C-4970-BC8A-E67431053DDC}"/>
              </a:ext>
            </a:extLst>
          </p:cNvPr>
          <p:cNvSpPr txBox="1"/>
          <p:nvPr/>
        </p:nvSpPr>
        <p:spPr>
          <a:xfrm>
            <a:off x="7143750" y="4443413"/>
            <a:ext cx="4943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liên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505059" y="5445264"/>
            <a:ext cx="8105775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Trong môn </a:t>
            </a:r>
            <a:r>
              <a:rPr lang="vi-VN" sz="2400" dirty="0" err="1">
                <a:latin typeface="+mj-lt"/>
              </a:rPr>
              <a:t>Giáo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chất</a:t>
            </a:r>
            <a:r>
              <a:rPr lang="vi-VN" sz="2400" dirty="0">
                <a:latin typeface="+mj-lt"/>
              </a:rPr>
              <a:t> 4, em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quen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rèn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luyện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kĩ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bật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, trong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Chẳng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76)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20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tay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thêm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3AA1A-F323-4F4B-9711-56967959E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8428" y="4270276"/>
            <a:ext cx="4159968" cy="3679971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id="{D67416D6-BB5A-407C-BB20-3F62D3A3B39C}"/>
              </a:ext>
            </a:extLst>
          </p:cNvPr>
          <p:cNvSpPr txBox="1"/>
          <p:nvPr/>
        </p:nvSpPr>
        <p:spPr>
          <a:xfrm>
            <a:off x="11192061" y="8224942"/>
            <a:ext cx="44352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76.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325689" y="1062539"/>
            <a:ext cx="7570074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</a:t>
            </a:r>
            <a:r>
              <a:rPr lang="vi-VN" sz="5400" b="1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3" y="23170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2325689" y="4769379"/>
            <a:ext cx="11446111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Trong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 2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10, em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trên sân </a:t>
            </a:r>
            <a:r>
              <a:rPr lang="vi-VN" sz="2400" dirty="0" err="1">
                <a:latin typeface="+mj-lt"/>
              </a:rPr>
              <a:t>khấu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74).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Trong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bao nhiêu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?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ngắn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gọn</a:t>
            </a:r>
            <a:r>
              <a:rPr lang="vi-VN" sz="2400" dirty="0">
                <a:latin typeface="+mj-lt"/>
              </a:rPr>
              <a:t> hơn không?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271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D273463D-4154-4282-B044-2B1300C36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96522" y="6442426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74354" y="1036755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558631" y="1109419"/>
            <a:ext cx="12800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0705380" y="7906044"/>
            <a:ext cx="6067083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24346" y="3803048"/>
            <a:ext cx="89197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77a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.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cung </a:t>
            </a:r>
            <a:r>
              <a:rPr lang="vi-VN" sz="2400" dirty="0" err="1">
                <a:latin typeface="+mj-lt"/>
              </a:rPr>
              <a:t>cấp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77b.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0024B-9BC8-456C-B6B3-C16D28CE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470" y="2714271"/>
            <a:ext cx="5954905" cy="49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0508" y="4446512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18515" y="1866736"/>
            <a:ext cx="5580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78225" y="5821126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090613" y="5716326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77b,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22622" y="1782125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Các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lệnh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1269021" y="1832171"/>
            <a:ext cx="5033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thuộc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như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sau: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40AF01B-B094-412E-8768-E5951825713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396403" y="2035842"/>
            <a:ext cx="840612" cy="792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0B28F-7FB5-4745-B96C-83B00FB8B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6403" y="3679414"/>
            <a:ext cx="6337166" cy="352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43660-B495-4708-82BE-3251F7ADE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34" y="904552"/>
            <a:ext cx="7645409" cy="3694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06453-CF41-4431-9390-E530A8765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327" y="5143499"/>
            <a:ext cx="7624516" cy="397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246899" y="1049137"/>
            <a:ext cx="5372100" cy="53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Trong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Scratch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ba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lệnh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lặp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sau: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3095" y="827811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60420" y="5145114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475216" y="5070796"/>
            <a:ext cx="5160176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điều</a:t>
            </a:r>
            <a:r>
              <a:rPr lang="vi-VN" sz="2400" dirty="0"/>
              <a:t> </a:t>
            </a:r>
            <a:r>
              <a:rPr lang="vi-VN" sz="2400" dirty="0" err="1"/>
              <a:t>khiển</a:t>
            </a:r>
            <a:r>
              <a:rPr lang="vi-VN" sz="2400" dirty="0"/>
              <a:t> nhân </a:t>
            </a:r>
            <a:r>
              <a:rPr lang="vi-VN" sz="2400" dirty="0" err="1"/>
              <a:t>vật</a:t>
            </a:r>
            <a:r>
              <a:rPr lang="vi-VN" sz="2400" dirty="0"/>
              <a:t> </a:t>
            </a:r>
            <a:r>
              <a:rPr lang="vi-VN" sz="2400" dirty="0" err="1"/>
              <a:t>lặp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việc</a:t>
            </a:r>
            <a:r>
              <a:rPr lang="vi-VN" sz="2400" dirty="0"/>
              <a:t> 10 </a:t>
            </a:r>
            <a:r>
              <a:rPr lang="vi-VN" sz="2400" dirty="0" err="1"/>
              <a:t>lần</a:t>
            </a:r>
            <a:r>
              <a:rPr lang="vi-VN" sz="2400" dirty="0"/>
              <a:t>, em </a:t>
            </a:r>
            <a:r>
              <a:rPr lang="vi-VN" sz="2400" dirty="0" err="1"/>
              <a:t>sử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r>
              <a:rPr lang="vi-VN" sz="2400" dirty="0"/>
              <a:t> </a:t>
            </a:r>
            <a:r>
              <a:rPr lang="vi-VN" sz="2400" dirty="0" err="1"/>
              <a:t>lệnh</a:t>
            </a:r>
            <a:r>
              <a:rPr lang="vi-VN" sz="2400" dirty="0"/>
              <a:t> </a:t>
            </a:r>
            <a:r>
              <a:rPr lang="vi-VN" sz="2400" dirty="0" err="1"/>
              <a:t>nào</a:t>
            </a:r>
            <a:r>
              <a:rPr lang="vi-VN" sz="2400" dirty="0"/>
              <a:t> sau đây?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4271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85293" y="7212522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85293" y="7939968"/>
            <a:ext cx="36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F2C314C-87F1-4F40-A367-54FF5749221A}"/>
              </a:ext>
            </a:extLst>
          </p:cNvPr>
          <p:cNvSpPr/>
          <p:nvPr/>
        </p:nvSpPr>
        <p:spPr>
          <a:xfrm>
            <a:off x="2385293" y="654518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1EE23-BD26-4F7A-8B1D-19955AD9D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467" y="1828108"/>
            <a:ext cx="6568580" cy="203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7238" y="-5652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AF07D8A-B6B2-4269-881E-7A5F344C600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88925" y="2250100"/>
            <a:ext cx="1522413" cy="112395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5F55460-1222-4972-B60C-328965156870}"/>
              </a:ext>
            </a:extLst>
          </p:cNvPr>
          <p:cNvSpPr txBox="1"/>
          <p:nvPr/>
        </p:nvSpPr>
        <p:spPr>
          <a:xfrm>
            <a:off x="4595186" y="26453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9E3535B-FDAC-4521-8C26-93EEEC6E51EF}"/>
              </a:ext>
            </a:extLst>
          </p:cNvPr>
          <p:cNvSpPr txBox="1"/>
          <p:nvPr/>
        </p:nvSpPr>
        <p:spPr>
          <a:xfrm>
            <a:off x="2171699" y="3649505"/>
            <a:ext cx="1445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71D2A-342E-4542-82D5-8728F3C61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069" y="4509735"/>
            <a:ext cx="9115426" cy="502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483</Words>
  <Application>Microsoft Office PowerPoint</Application>
  <PresentationFormat>Custom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Paytone One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 Quang</cp:lastModifiedBy>
  <cp:revision>31</cp:revision>
  <dcterms:modified xsi:type="dcterms:W3CDTF">2023-12-22T08:29:22Z</dcterms:modified>
</cp:coreProperties>
</file>