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3" r:id="rId2"/>
    <p:sldId id="287" r:id="rId3"/>
    <p:sldId id="319" r:id="rId4"/>
    <p:sldId id="264" r:id="rId5"/>
    <p:sldId id="289" r:id="rId6"/>
    <p:sldId id="314" r:id="rId7"/>
    <p:sldId id="320" r:id="rId8"/>
    <p:sldId id="31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624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, arrow&#10;&#10;Description automatically generated">
            <a:extLst>
              <a:ext uri="{FF2B5EF4-FFF2-40B4-BE49-F238E27FC236}">
                <a16:creationId xmlns:a16="http://schemas.microsoft.com/office/drawing/2014/main" xmlns="" id="{9348D226-DD5C-7986-BB5B-9CA41D728B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6" b="9470"/>
          <a:stretch/>
        </p:blipFill>
        <p:spPr>
          <a:xfrm>
            <a:off x="0" y="1"/>
            <a:ext cx="12192000" cy="465765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661A7147-8547-C194-34BA-E83DFE4E78D2}"/>
              </a:ext>
            </a:extLst>
          </p:cNvPr>
          <p:cNvGrpSpPr/>
          <p:nvPr userDrawn="1"/>
        </p:nvGrpSpPr>
        <p:grpSpPr>
          <a:xfrm>
            <a:off x="-136186" y="2747964"/>
            <a:ext cx="12340399" cy="4110038"/>
            <a:chOff x="-136186" y="2747963"/>
            <a:chExt cx="12340399" cy="411003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FE6DCC37-15E3-74B3-3AB7-A7A60DC56EF3}"/>
                </a:ext>
              </a:extLst>
            </p:cNvPr>
            <p:cNvGrpSpPr/>
            <p:nvPr/>
          </p:nvGrpSpPr>
          <p:grpSpPr>
            <a:xfrm>
              <a:off x="-136186" y="2747963"/>
              <a:ext cx="12340399" cy="4110038"/>
              <a:chOff x="-136186" y="2747963"/>
              <a:chExt cx="12340399" cy="4110038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B9F70E73-94A2-0C3F-EE53-7A48EDECF6F1}"/>
                  </a:ext>
                </a:extLst>
              </p:cNvPr>
              <p:cNvSpPr/>
              <p:nvPr/>
            </p:nvSpPr>
            <p:spPr>
              <a:xfrm>
                <a:off x="0" y="2747963"/>
                <a:ext cx="12192000" cy="4110038"/>
              </a:xfrm>
              <a:prstGeom prst="rect">
                <a:avLst/>
              </a:prstGeom>
              <a:solidFill>
                <a:srgbClr val="6DD3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2" name="Parallelogram 11">
                <a:extLst>
                  <a:ext uri="{FF2B5EF4-FFF2-40B4-BE49-F238E27FC236}">
                    <a16:creationId xmlns:a16="http://schemas.microsoft.com/office/drawing/2014/main" xmlns="" id="{7E25D430-AD3C-C585-2147-8B6EA9FD4719}"/>
                  </a:ext>
                </a:extLst>
              </p:cNvPr>
              <p:cNvSpPr/>
              <p:nvPr/>
            </p:nvSpPr>
            <p:spPr>
              <a:xfrm>
                <a:off x="-136186" y="2891231"/>
                <a:ext cx="3988339" cy="2848087"/>
              </a:xfrm>
              <a:prstGeom prst="parallelogram">
                <a:avLst>
                  <a:gd name="adj" fmla="val 1365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3" name="Parallelogram 12">
                <a:extLst>
                  <a:ext uri="{FF2B5EF4-FFF2-40B4-BE49-F238E27FC236}">
                    <a16:creationId xmlns:a16="http://schemas.microsoft.com/office/drawing/2014/main" xmlns="" id="{B8284FD1-4523-DE35-9A02-61388C7988A4}"/>
                  </a:ext>
                </a:extLst>
              </p:cNvPr>
              <p:cNvSpPr/>
              <p:nvPr/>
            </p:nvSpPr>
            <p:spPr>
              <a:xfrm flipV="1">
                <a:off x="3761549" y="2891231"/>
                <a:ext cx="8442664" cy="45719"/>
              </a:xfrm>
              <a:prstGeom prst="parallelogram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4" name="Parallelogram 13">
                <a:extLst>
                  <a:ext uri="{FF2B5EF4-FFF2-40B4-BE49-F238E27FC236}">
                    <a16:creationId xmlns:a16="http://schemas.microsoft.com/office/drawing/2014/main" xmlns="" id="{FA4B2039-D28F-5860-B4F0-74E321C723DF}"/>
                  </a:ext>
                </a:extLst>
              </p:cNvPr>
              <p:cNvSpPr/>
              <p:nvPr/>
            </p:nvSpPr>
            <p:spPr>
              <a:xfrm>
                <a:off x="1006174" y="4908085"/>
                <a:ext cx="2738136" cy="61994"/>
              </a:xfrm>
              <a:prstGeom prst="parallelogram">
                <a:avLst>
                  <a:gd name="adj" fmla="val 14262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5" name="Parallelogram 14">
                <a:extLst>
                  <a:ext uri="{FF2B5EF4-FFF2-40B4-BE49-F238E27FC236}">
                    <a16:creationId xmlns:a16="http://schemas.microsoft.com/office/drawing/2014/main" xmlns="" id="{F6643DA2-4CBE-2FE7-7A8B-2D6BB8DD0866}"/>
                  </a:ext>
                </a:extLst>
              </p:cNvPr>
              <p:cNvSpPr/>
              <p:nvPr/>
            </p:nvSpPr>
            <p:spPr>
              <a:xfrm>
                <a:off x="2862187" y="3508905"/>
                <a:ext cx="2373535" cy="45719"/>
              </a:xfrm>
              <a:prstGeom prst="parallelogram">
                <a:avLst>
                  <a:gd name="adj" fmla="val 14262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6" name="Parallelogram 15">
                <a:extLst>
                  <a:ext uri="{FF2B5EF4-FFF2-40B4-BE49-F238E27FC236}">
                    <a16:creationId xmlns:a16="http://schemas.microsoft.com/office/drawing/2014/main" xmlns="" id="{F9CCE695-A025-E1F4-1E98-82E5609154C4}"/>
                  </a:ext>
                </a:extLst>
              </p:cNvPr>
              <p:cNvSpPr/>
              <p:nvPr/>
            </p:nvSpPr>
            <p:spPr>
              <a:xfrm>
                <a:off x="3578535" y="3508905"/>
                <a:ext cx="1678727" cy="1461175"/>
              </a:xfrm>
              <a:prstGeom prst="parallelogram">
                <a:avLst>
                  <a:gd name="adj" fmla="val 1074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10" name="Block Arc 9">
              <a:extLst>
                <a:ext uri="{FF2B5EF4-FFF2-40B4-BE49-F238E27FC236}">
                  <a16:creationId xmlns:a16="http://schemas.microsoft.com/office/drawing/2014/main" xmlns="" id="{E4704EF5-A749-DCDE-2971-573232421A7F}"/>
                </a:ext>
              </a:extLst>
            </p:cNvPr>
            <p:cNvSpPr/>
            <p:nvPr/>
          </p:nvSpPr>
          <p:spPr>
            <a:xfrm rot="3704227">
              <a:off x="4056684" y="3569040"/>
              <a:ext cx="749561" cy="1206514"/>
            </a:xfrm>
            <a:prstGeom prst="blockArc">
              <a:avLst>
                <a:gd name="adj1" fmla="val 15469952"/>
                <a:gd name="adj2" fmla="val 4256132"/>
                <a:gd name="adj3" fmla="val 971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1975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274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99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uhoi">
    <p:bg>
      <p:bgPr>
        <a:blipFill dpi="0" rotWithShape="1">
          <a:blip r:embed="rId2">
            <a:alphaModFix amt="96000"/>
            <a:lum/>
          </a:blip>
          <a:srcRect/>
          <a:stretch>
            <a:fillRect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9081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xmlns="" id="{D50DFB06-599C-B4E7-4ED3-36146EEE50E6}"/>
              </a:ext>
            </a:extLst>
          </p:cNvPr>
          <p:cNvSpPr/>
          <p:nvPr userDrawn="1"/>
        </p:nvSpPr>
        <p:spPr>
          <a:xfrm>
            <a:off x="0" y="-10906"/>
            <a:ext cx="12192000" cy="6945106"/>
          </a:xfrm>
          <a:custGeom>
            <a:avLst/>
            <a:gdLst/>
            <a:ahLst/>
            <a:cxnLst/>
            <a:rect l="l" t="t" r="r" b="b"/>
            <a:pathLst>
              <a:path w="7645782" h="4243409">
                <a:moveTo>
                  <a:pt x="0" y="0"/>
                </a:moveTo>
                <a:lnTo>
                  <a:pt x="7645783" y="0"/>
                </a:lnTo>
                <a:lnTo>
                  <a:pt x="7645783" y="4243409"/>
                </a:lnTo>
                <a:lnTo>
                  <a:pt x="0" y="42434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45757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773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818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09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">
            <a:extLst>
              <a:ext uri="{FF2B5EF4-FFF2-40B4-BE49-F238E27FC236}">
                <a16:creationId xmlns:a16="http://schemas.microsoft.com/office/drawing/2014/main" xmlns="" id="{2D203905-195F-B761-167C-1D58B0C9ABAE}"/>
              </a:ext>
            </a:extLst>
          </p:cNvPr>
          <p:cNvSpPr/>
          <p:nvPr userDrawn="1"/>
        </p:nvSpPr>
        <p:spPr>
          <a:xfrm>
            <a:off x="0" y="-22412"/>
            <a:ext cx="12180721" cy="6858000"/>
          </a:xfrm>
          <a:custGeom>
            <a:avLst/>
            <a:gdLst/>
            <a:ahLst/>
            <a:cxnLst/>
            <a:rect l="l" t="t" r="r" b="b"/>
            <a:pathLst>
              <a:path w="18271082" h="10287000">
                <a:moveTo>
                  <a:pt x="0" y="0"/>
                </a:moveTo>
                <a:lnTo>
                  <a:pt x="18271082" y="0"/>
                </a:lnTo>
                <a:lnTo>
                  <a:pt x="1827108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304680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>
            <a:extLst>
              <a:ext uri="{FF2B5EF4-FFF2-40B4-BE49-F238E27FC236}">
                <a16:creationId xmlns:a16="http://schemas.microsoft.com/office/drawing/2014/main" xmlns="" id="{2120A187-7A79-3A99-044B-CA6ED657D72A}"/>
              </a:ext>
            </a:extLst>
          </p:cNvPr>
          <p:cNvSpPr/>
          <p:nvPr userDrawn="1"/>
        </p:nvSpPr>
        <p:spPr>
          <a:xfrm>
            <a:off x="-4336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9171510" h="6110519">
                <a:moveTo>
                  <a:pt x="0" y="0"/>
                </a:moveTo>
                <a:lnTo>
                  <a:pt x="9171510" y="0"/>
                </a:lnTo>
                <a:lnTo>
                  <a:pt x="9171510" y="6110519"/>
                </a:lnTo>
                <a:lnTo>
                  <a:pt x="0" y="61105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396692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5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900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515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10.svg"/><Relationship Id="rId10" Type="http://schemas.openxmlformats.org/officeDocument/2006/relationships/image" Target="../media/image15.sv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0.svg"/><Relationship Id="rId7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5.sv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0.svg"/><Relationship Id="rId7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5.sv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12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0" Type="http://schemas.openxmlformats.org/officeDocument/2006/relationships/image" Target="../media/image34.sv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7.svg"/><Relationship Id="rId7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0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sv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9">
            <a:extLst>
              <a:ext uri="{FF2B5EF4-FFF2-40B4-BE49-F238E27FC236}">
                <a16:creationId xmlns:a16="http://schemas.microsoft.com/office/drawing/2014/main" xmlns="" id="{C4DF1C1A-8BD8-2E15-FFF8-206EBFA8DD45}"/>
              </a:ext>
            </a:extLst>
          </p:cNvPr>
          <p:cNvSpPr/>
          <p:nvPr/>
        </p:nvSpPr>
        <p:spPr>
          <a:xfrm>
            <a:off x="-59895" y="4454077"/>
            <a:ext cx="12192000" cy="2480366"/>
          </a:xfrm>
          <a:custGeom>
            <a:avLst/>
            <a:gdLst/>
            <a:ahLst/>
            <a:cxnLst/>
            <a:rect l="l" t="t" r="r" b="b"/>
            <a:pathLst>
              <a:path w="7315200" h="1542842">
                <a:moveTo>
                  <a:pt x="0" y="0"/>
                </a:moveTo>
                <a:lnTo>
                  <a:pt x="7315200" y="0"/>
                </a:lnTo>
                <a:lnTo>
                  <a:pt x="7315200" y="1542842"/>
                </a:lnTo>
                <a:lnTo>
                  <a:pt x="0" y="15428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xmlns="" id="{22F28A9F-4596-3B83-7C81-09AB03FD5973}"/>
              </a:ext>
            </a:extLst>
          </p:cNvPr>
          <p:cNvSpPr/>
          <p:nvPr/>
        </p:nvSpPr>
        <p:spPr>
          <a:xfrm>
            <a:off x="3039642" y="5088216"/>
            <a:ext cx="1615932" cy="546353"/>
          </a:xfrm>
          <a:custGeom>
            <a:avLst/>
            <a:gdLst/>
            <a:ahLst/>
            <a:cxnLst/>
            <a:rect l="l" t="t" r="r" b="b"/>
            <a:pathLst>
              <a:path w="4874804" h="1471304">
                <a:moveTo>
                  <a:pt x="0" y="0"/>
                </a:moveTo>
                <a:lnTo>
                  <a:pt x="4874804" y="0"/>
                </a:lnTo>
                <a:lnTo>
                  <a:pt x="4874804" y="1471305"/>
                </a:lnTo>
                <a:lnTo>
                  <a:pt x="0" y="14713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xmlns="" id="{66649C15-73B1-9D3B-6681-FBA37C0B4473}"/>
              </a:ext>
            </a:extLst>
          </p:cNvPr>
          <p:cNvSpPr/>
          <p:nvPr/>
        </p:nvSpPr>
        <p:spPr>
          <a:xfrm>
            <a:off x="4318000" y="1092200"/>
            <a:ext cx="7670800" cy="4903180"/>
          </a:xfrm>
          <a:custGeom>
            <a:avLst/>
            <a:gdLst/>
            <a:ahLst/>
            <a:cxnLst/>
            <a:rect l="l" t="t" r="r" b="b"/>
            <a:pathLst>
              <a:path w="10247808" h="3987329">
                <a:moveTo>
                  <a:pt x="0" y="0"/>
                </a:moveTo>
                <a:lnTo>
                  <a:pt x="10247808" y="0"/>
                </a:lnTo>
                <a:lnTo>
                  <a:pt x="10247808" y="3987330"/>
                </a:lnTo>
                <a:lnTo>
                  <a:pt x="0" y="39873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xmlns="" id="{9BE93813-9663-C1D8-08F1-E97900832D3C}"/>
              </a:ext>
            </a:extLst>
          </p:cNvPr>
          <p:cNvSpPr/>
          <p:nvPr/>
        </p:nvSpPr>
        <p:spPr>
          <a:xfrm>
            <a:off x="-203200" y="4374459"/>
            <a:ext cx="2388526" cy="754203"/>
          </a:xfrm>
          <a:custGeom>
            <a:avLst/>
            <a:gdLst/>
            <a:ahLst/>
            <a:cxnLst/>
            <a:rect l="l" t="t" r="r" b="b"/>
            <a:pathLst>
              <a:path w="4874804" h="1471304">
                <a:moveTo>
                  <a:pt x="0" y="0"/>
                </a:moveTo>
                <a:lnTo>
                  <a:pt x="4874804" y="0"/>
                </a:lnTo>
                <a:lnTo>
                  <a:pt x="4874804" y="1471305"/>
                </a:lnTo>
                <a:lnTo>
                  <a:pt x="0" y="14713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xmlns="" id="{7BD2412B-8631-D3A1-9FD0-E644A1CDB1DB}"/>
              </a:ext>
            </a:extLst>
          </p:cNvPr>
          <p:cNvSpPr/>
          <p:nvPr/>
        </p:nvSpPr>
        <p:spPr>
          <a:xfrm>
            <a:off x="10585100" y="5613351"/>
            <a:ext cx="1547005" cy="1201179"/>
          </a:xfrm>
          <a:custGeom>
            <a:avLst/>
            <a:gdLst/>
            <a:ahLst/>
            <a:cxnLst/>
            <a:rect l="l" t="t" r="r" b="b"/>
            <a:pathLst>
              <a:path w="4606007" h="3252992">
                <a:moveTo>
                  <a:pt x="0" y="0"/>
                </a:moveTo>
                <a:lnTo>
                  <a:pt x="4606006" y="0"/>
                </a:lnTo>
                <a:lnTo>
                  <a:pt x="4606006" y="3252992"/>
                </a:lnTo>
                <a:lnTo>
                  <a:pt x="0" y="325299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xmlns="" id="{43D1D0A8-AB1C-5746-ECE2-84D81A8CC393}"/>
              </a:ext>
            </a:extLst>
          </p:cNvPr>
          <p:cNvSpPr/>
          <p:nvPr/>
        </p:nvSpPr>
        <p:spPr>
          <a:xfrm>
            <a:off x="4158289" y="4747254"/>
            <a:ext cx="1140869" cy="1228277"/>
          </a:xfrm>
          <a:custGeom>
            <a:avLst/>
            <a:gdLst/>
            <a:ahLst/>
            <a:cxnLst/>
            <a:rect l="l" t="t" r="r" b="b"/>
            <a:pathLst>
              <a:path w="2952369" h="4114800">
                <a:moveTo>
                  <a:pt x="0" y="0"/>
                </a:moveTo>
                <a:lnTo>
                  <a:pt x="2952369" y="0"/>
                </a:lnTo>
                <a:lnTo>
                  <a:pt x="29523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BA37D26-7A87-76B4-D56A-2D17441A33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110" y="1027283"/>
            <a:ext cx="3174603" cy="56380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D7BD2A7-CF26-D569-B700-99AA8DB31BC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492" y="1005835"/>
            <a:ext cx="3622682" cy="58903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70952F4-E737-B0F5-A15A-772BBAAB83A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86838" y="1991360"/>
            <a:ext cx="7531874" cy="356011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93276" y="298337"/>
            <a:ext cx="39467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Tuần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24: 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Viết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370640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6">
            <a:extLst>
              <a:ext uri="{FF2B5EF4-FFF2-40B4-BE49-F238E27FC236}">
                <a16:creationId xmlns:a16="http://schemas.microsoft.com/office/drawing/2014/main" xmlns="" id="{22F28A9F-4596-3B83-7C81-09AB03FD5973}"/>
              </a:ext>
            </a:extLst>
          </p:cNvPr>
          <p:cNvSpPr/>
          <p:nvPr/>
        </p:nvSpPr>
        <p:spPr>
          <a:xfrm>
            <a:off x="863600" y="6070600"/>
            <a:ext cx="1615932" cy="546353"/>
          </a:xfrm>
          <a:custGeom>
            <a:avLst/>
            <a:gdLst/>
            <a:ahLst/>
            <a:cxnLst/>
            <a:rect l="l" t="t" r="r" b="b"/>
            <a:pathLst>
              <a:path w="4874804" h="1471304">
                <a:moveTo>
                  <a:pt x="0" y="0"/>
                </a:moveTo>
                <a:lnTo>
                  <a:pt x="4874804" y="0"/>
                </a:lnTo>
                <a:lnTo>
                  <a:pt x="4874804" y="1471305"/>
                </a:lnTo>
                <a:lnTo>
                  <a:pt x="0" y="14713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4E9843E9-4878-DF8B-3977-C496E8F148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694980"/>
            <a:ext cx="7644615" cy="60327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BE73544C-3295-299D-6449-B7C696F269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68" y="22412"/>
            <a:ext cx="2540000" cy="21336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799789B1-2A49-BCAA-08FA-D325BAABAF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400" y="1"/>
            <a:ext cx="5409395" cy="5168327"/>
          </a:xfrm>
          <a:prstGeom prst="rect">
            <a:avLst/>
          </a:prstGeom>
        </p:spPr>
      </p:pic>
      <p:sp>
        <p:nvSpPr>
          <p:cNvPr id="22" name="Freeform 11">
            <a:extLst>
              <a:ext uri="{FF2B5EF4-FFF2-40B4-BE49-F238E27FC236}">
                <a16:creationId xmlns:a16="http://schemas.microsoft.com/office/drawing/2014/main" xmlns="" id="{8978C1F4-0637-14D9-02EF-8B28B2C240FA}"/>
              </a:ext>
            </a:extLst>
          </p:cNvPr>
          <p:cNvSpPr/>
          <p:nvPr/>
        </p:nvSpPr>
        <p:spPr>
          <a:xfrm>
            <a:off x="6783411" y="4930486"/>
            <a:ext cx="5433989" cy="1905000"/>
          </a:xfrm>
          <a:custGeom>
            <a:avLst/>
            <a:gdLst/>
            <a:ahLst/>
            <a:cxnLst/>
            <a:rect l="l" t="t" r="r" b="b"/>
            <a:pathLst>
              <a:path w="7315200" h="2566970">
                <a:moveTo>
                  <a:pt x="0" y="0"/>
                </a:moveTo>
                <a:lnTo>
                  <a:pt x="7315200" y="0"/>
                </a:lnTo>
                <a:lnTo>
                  <a:pt x="7315200" y="2566971"/>
                </a:lnTo>
                <a:lnTo>
                  <a:pt x="0" y="256697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BBE4863-F5AF-13EA-5765-A557041F752B}"/>
              </a:ext>
            </a:extLst>
          </p:cNvPr>
          <p:cNvSpPr txBox="1"/>
          <p:nvPr/>
        </p:nvSpPr>
        <p:spPr>
          <a:xfrm>
            <a:off x="1320800" y="1977524"/>
            <a:ext cx="5283200" cy="1179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09630">
              <a:spcBef>
                <a:spcPts val="400"/>
              </a:spcBef>
              <a:spcAft>
                <a:spcPts val="400"/>
              </a:spcAft>
            </a:pP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Ưu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algn="just" defTabSz="609630">
              <a:spcBef>
                <a:spcPts val="400"/>
              </a:spcBef>
              <a:spcAft>
                <a:spcPts val="400"/>
              </a:spcAft>
            </a:pPr>
            <a:endParaRPr lang="en-US" sz="32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Freeform 10">
            <a:extLst>
              <a:ext uri="{FF2B5EF4-FFF2-40B4-BE49-F238E27FC236}">
                <a16:creationId xmlns:a16="http://schemas.microsoft.com/office/drawing/2014/main" xmlns="" id="{740E5250-F6E0-85E0-45D1-31C9AAB55349}"/>
              </a:ext>
            </a:extLst>
          </p:cNvPr>
          <p:cNvSpPr/>
          <p:nvPr/>
        </p:nvSpPr>
        <p:spPr>
          <a:xfrm>
            <a:off x="754020" y="3796610"/>
            <a:ext cx="616871" cy="470037"/>
          </a:xfrm>
          <a:custGeom>
            <a:avLst/>
            <a:gdLst/>
            <a:ahLst/>
            <a:cxnLst/>
            <a:rect l="l" t="t" r="r" b="b"/>
            <a:pathLst>
              <a:path w="1871068" h="1784531">
                <a:moveTo>
                  <a:pt x="0" y="0"/>
                </a:moveTo>
                <a:lnTo>
                  <a:pt x="1871068" y="0"/>
                </a:lnTo>
                <a:lnTo>
                  <a:pt x="1871068" y="1784531"/>
                </a:lnTo>
                <a:lnTo>
                  <a:pt x="0" y="178453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Freeform 10">
            <a:extLst>
              <a:ext uri="{FF2B5EF4-FFF2-40B4-BE49-F238E27FC236}">
                <a16:creationId xmlns:a16="http://schemas.microsoft.com/office/drawing/2014/main" xmlns="" id="{037FB2BA-8685-8BB2-C9AA-72980DBF6090}"/>
              </a:ext>
            </a:extLst>
          </p:cNvPr>
          <p:cNvSpPr/>
          <p:nvPr/>
        </p:nvSpPr>
        <p:spPr>
          <a:xfrm>
            <a:off x="750006" y="4847868"/>
            <a:ext cx="590439" cy="470037"/>
          </a:xfrm>
          <a:custGeom>
            <a:avLst/>
            <a:gdLst/>
            <a:ahLst/>
            <a:cxnLst/>
            <a:rect l="l" t="t" r="r" b="b"/>
            <a:pathLst>
              <a:path w="1871068" h="1784531">
                <a:moveTo>
                  <a:pt x="0" y="0"/>
                </a:moveTo>
                <a:lnTo>
                  <a:pt x="1871068" y="0"/>
                </a:lnTo>
                <a:lnTo>
                  <a:pt x="1871068" y="1784531"/>
                </a:lnTo>
                <a:lnTo>
                  <a:pt x="0" y="178453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Freeform 10">
            <a:extLst>
              <a:ext uri="{FF2B5EF4-FFF2-40B4-BE49-F238E27FC236}">
                <a16:creationId xmlns:a16="http://schemas.microsoft.com/office/drawing/2014/main" xmlns="" id="{395C5743-CFE6-EC1A-A5A3-BA4A6E86CB4A}"/>
              </a:ext>
            </a:extLst>
          </p:cNvPr>
          <p:cNvSpPr/>
          <p:nvPr/>
        </p:nvSpPr>
        <p:spPr>
          <a:xfrm>
            <a:off x="769650" y="3202864"/>
            <a:ext cx="616871" cy="470037"/>
          </a:xfrm>
          <a:custGeom>
            <a:avLst/>
            <a:gdLst/>
            <a:ahLst/>
            <a:cxnLst/>
            <a:rect l="l" t="t" r="r" b="b"/>
            <a:pathLst>
              <a:path w="1871068" h="1784531">
                <a:moveTo>
                  <a:pt x="0" y="0"/>
                </a:moveTo>
                <a:lnTo>
                  <a:pt x="1871068" y="0"/>
                </a:lnTo>
                <a:lnTo>
                  <a:pt x="1871068" y="1784531"/>
                </a:lnTo>
                <a:lnTo>
                  <a:pt x="0" y="178453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Freeform 10">
            <a:extLst>
              <a:ext uri="{FF2B5EF4-FFF2-40B4-BE49-F238E27FC236}">
                <a16:creationId xmlns:a16="http://schemas.microsoft.com/office/drawing/2014/main" xmlns="" id="{884D27C3-3783-FDB5-F271-77956F4DA345}"/>
              </a:ext>
            </a:extLst>
          </p:cNvPr>
          <p:cNvSpPr/>
          <p:nvPr/>
        </p:nvSpPr>
        <p:spPr>
          <a:xfrm>
            <a:off x="764521" y="2585924"/>
            <a:ext cx="616871" cy="470037"/>
          </a:xfrm>
          <a:custGeom>
            <a:avLst/>
            <a:gdLst/>
            <a:ahLst/>
            <a:cxnLst/>
            <a:rect l="l" t="t" r="r" b="b"/>
            <a:pathLst>
              <a:path w="1871068" h="1784531">
                <a:moveTo>
                  <a:pt x="0" y="0"/>
                </a:moveTo>
                <a:lnTo>
                  <a:pt x="1871068" y="0"/>
                </a:lnTo>
                <a:lnTo>
                  <a:pt x="1871068" y="1784531"/>
                </a:lnTo>
                <a:lnTo>
                  <a:pt x="0" y="178453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Freeform 10">
            <a:extLst>
              <a:ext uri="{FF2B5EF4-FFF2-40B4-BE49-F238E27FC236}">
                <a16:creationId xmlns:a16="http://schemas.microsoft.com/office/drawing/2014/main" xmlns="" id="{732D7FFA-40CC-3852-25FF-6CB39E4BA216}"/>
              </a:ext>
            </a:extLst>
          </p:cNvPr>
          <p:cNvSpPr/>
          <p:nvPr/>
        </p:nvSpPr>
        <p:spPr>
          <a:xfrm>
            <a:off x="769650" y="1959875"/>
            <a:ext cx="616871" cy="470037"/>
          </a:xfrm>
          <a:custGeom>
            <a:avLst/>
            <a:gdLst/>
            <a:ahLst/>
            <a:cxnLst/>
            <a:rect l="l" t="t" r="r" b="b"/>
            <a:pathLst>
              <a:path w="1871068" h="1784531">
                <a:moveTo>
                  <a:pt x="0" y="0"/>
                </a:moveTo>
                <a:lnTo>
                  <a:pt x="1871068" y="0"/>
                </a:lnTo>
                <a:lnTo>
                  <a:pt x="1871068" y="1784531"/>
                </a:lnTo>
                <a:lnTo>
                  <a:pt x="0" y="178453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C0F8695-85E3-F338-358E-A47F443DC2F5}"/>
              </a:ext>
            </a:extLst>
          </p:cNvPr>
          <p:cNvSpPr txBox="1"/>
          <p:nvPr/>
        </p:nvSpPr>
        <p:spPr>
          <a:xfrm>
            <a:off x="7124912" y="3109385"/>
            <a:ext cx="5132009" cy="835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590"/>
              </a:lnSpc>
              <a:spcBef>
                <a:spcPct val="0"/>
              </a:spcBef>
            </a:pPr>
            <a:r>
              <a:rPr lang="vi-VN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Đánh giá lại bài viết</a:t>
            </a:r>
            <a:endParaRPr lang="en-US" sz="36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6470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6">
            <a:extLst>
              <a:ext uri="{FF2B5EF4-FFF2-40B4-BE49-F238E27FC236}">
                <a16:creationId xmlns:a16="http://schemas.microsoft.com/office/drawing/2014/main" xmlns="" id="{22F28A9F-4596-3B83-7C81-09AB03FD5973}"/>
              </a:ext>
            </a:extLst>
          </p:cNvPr>
          <p:cNvSpPr/>
          <p:nvPr/>
        </p:nvSpPr>
        <p:spPr>
          <a:xfrm>
            <a:off x="863600" y="6070600"/>
            <a:ext cx="1615932" cy="546353"/>
          </a:xfrm>
          <a:custGeom>
            <a:avLst/>
            <a:gdLst/>
            <a:ahLst/>
            <a:cxnLst/>
            <a:rect l="l" t="t" r="r" b="b"/>
            <a:pathLst>
              <a:path w="4874804" h="1471304">
                <a:moveTo>
                  <a:pt x="0" y="0"/>
                </a:moveTo>
                <a:lnTo>
                  <a:pt x="4874804" y="0"/>
                </a:lnTo>
                <a:lnTo>
                  <a:pt x="4874804" y="1471305"/>
                </a:lnTo>
                <a:lnTo>
                  <a:pt x="0" y="14713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4E9843E9-4878-DF8B-3977-C496E8F148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694980"/>
            <a:ext cx="7644615" cy="60327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BE73544C-3295-299D-6449-B7C696F269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68" y="22412"/>
            <a:ext cx="2540000" cy="21336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799789B1-2A49-BCAA-08FA-D325BAABAF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400" y="1"/>
            <a:ext cx="5409395" cy="5168327"/>
          </a:xfrm>
          <a:prstGeom prst="rect">
            <a:avLst/>
          </a:prstGeom>
        </p:spPr>
      </p:pic>
      <p:sp>
        <p:nvSpPr>
          <p:cNvPr id="22" name="Freeform 11">
            <a:extLst>
              <a:ext uri="{FF2B5EF4-FFF2-40B4-BE49-F238E27FC236}">
                <a16:creationId xmlns:a16="http://schemas.microsoft.com/office/drawing/2014/main" xmlns="" id="{8978C1F4-0637-14D9-02EF-8B28B2C240FA}"/>
              </a:ext>
            </a:extLst>
          </p:cNvPr>
          <p:cNvSpPr/>
          <p:nvPr/>
        </p:nvSpPr>
        <p:spPr>
          <a:xfrm>
            <a:off x="6783411" y="4930486"/>
            <a:ext cx="5433989" cy="1905000"/>
          </a:xfrm>
          <a:custGeom>
            <a:avLst/>
            <a:gdLst/>
            <a:ahLst/>
            <a:cxnLst/>
            <a:rect l="l" t="t" r="r" b="b"/>
            <a:pathLst>
              <a:path w="7315200" h="2566970">
                <a:moveTo>
                  <a:pt x="0" y="0"/>
                </a:moveTo>
                <a:lnTo>
                  <a:pt x="7315200" y="0"/>
                </a:lnTo>
                <a:lnTo>
                  <a:pt x="7315200" y="2566971"/>
                </a:lnTo>
                <a:lnTo>
                  <a:pt x="0" y="256697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BBE4863-F5AF-13EA-5765-A557041F752B}"/>
              </a:ext>
            </a:extLst>
          </p:cNvPr>
          <p:cNvSpPr txBox="1"/>
          <p:nvPr/>
        </p:nvSpPr>
        <p:spPr>
          <a:xfrm>
            <a:off x="1320800" y="1977524"/>
            <a:ext cx="528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60963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Nhược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Freeform 10">
            <a:extLst>
              <a:ext uri="{FF2B5EF4-FFF2-40B4-BE49-F238E27FC236}">
                <a16:creationId xmlns:a16="http://schemas.microsoft.com/office/drawing/2014/main" xmlns="" id="{740E5250-F6E0-85E0-45D1-31C9AAB55349}"/>
              </a:ext>
            </a:extLst>
          </p:cNvPr>
          <p:cNvSpPr/>
          <p:nvPr/>
        </p:nvSpPr>
        <p:spPr>
          <a:xfrm>
            <a:off x="754020" y="3796610"/>
            <a:ext cx="616871" cy="470037"/>
          </a:xfrm>
          <a:custGeom>
            <a:avLst/>
            <a:gdLst/>
            <a:ahLst/>
            <a:cxnLst/>
            <a:rect l="l" t="t" r="r" b="b"/>
            <a:pathLst>
              <a:path w="1871068" h="1784531">
                <a:moveTo>
                  <a:pt x="0" y="0"/>
                </a:moveTo>
                <a:lnTo>
                  <a:pt x="1871068" y="0"/>
                </a:lnTo>
                <a:lnTo>
                  <a:pt x="1871068" y="1784531"/>
                </a:lnTo>
                <a:lnTo>
                  <a:pt x="0" y="178453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9" name="Freeform 10">
            <a:extLst>
              <a:ext uri="{FF2B5EF4-FFF2-40B4-BE49-F238E27FC236}">
                <a16:creationId xmlns:a16="http://schemas.microsoft.com/office/drawing/2014/main" xmlns="" id="{037FB2BA-8685-8BB2-C9AA-72980DBF6090}"/>
              </a:ext>
            </a:extLst>
          </p:cNvPr>
          <p:cNvSpPr/>
          <p:nvPr/>
        </p:nvSpPr>
        <p:spPr>
          <a:xfrm>
            <a:off x="750006" y="4847868"/>
            <a:ext cx="590439" cy="470037"/>
          </a:xfrm>
          <a:custGeom>
            <a:avLst/>
            <a:gdLst/>
            <a:ahLst/>
            <a:cxnLst/>
            <a:rect l="l" t="t" r="r" b="b"/>
            <a:pathLst>
              <a:path w="1871068" h="1784531">
                <a:moveTo>
                  <a:pt x="0" y="0"/>
                </a:moveTo>
                <a:lnTo>
                  <a:pt x="1871068" y="0"/>
                </a:lnTo>
                <a:lnTo>
                  <a:pt x="1871068" y="1784531"/>
                </a:lnTo>
                <a:lnTo>
                  <a:pt x="0" y="178453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0" name="Freeform 10">
            <a:extLst>
              <a:ext uri="{FF2B5EF4-FFF2-40B4-BE49-F238E27FC236}">
                <a16:creationId xmlns:a16="http://schemas.microsoft.com/office/drawing/2014/main" xmlns="" id="{395C5743-CFE6-EC1A-A5A3-BA4A6E86CB4A}"/>
              </a:ext>
            </a:extLst>
          </p:cNvPr>
          <p:cNvSpPr/>
          <p:nvPr/>
        </p:nvSpPr>
        <p:spPr>
          <a:xfrm>
            <a:off x="769650" y="3202864"/>
            <a:ext cx="616871" cy="470037"/>
          </a:xfrm>
          <a:custGeom>
            <a:avLst/>
            <a:gdLst/>
            <a:ahLst/>
            <a:cxnLst/>
            <a:rect l="l" t="t" r="r" b="b"/>
            <a:pathLst>
              <a:path w="1871068" h="1784531">
                <a:moveTo>
                  <a:pt x="0" y="0"/>
                </a:moveTo>
                <a:lnTo>
                  <a:pt x="1871068" y="0"/>
                </a:lnTo>
                <a:lnTo>
                  <a:pt x="1871068" y="1784531"/>
                </a:lnTo>
                <a:lnTo>
                  <a:pt x="0" y="178453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1" name="Freeform 10">
            <a:extLst>
              <a:ext uri="{FF2B5EF4-FFF2-40B4-BE49-F238E27FC236}">
                <a16:creationId xmlns:a16="http://schemas.microsoft.com/office/drawing/2014/main" xmlns="" id="{884D27C3-3783-FDB5-F271-77956F4DA345}"/>
              </a:ext>
            </a:extLst>
          </p:cNvPr>
          <p:cNvSpPr/>
          <p:nvPr/>
        </p:nvSpPr>
        <p:spPr>
          <a:xfrm>
            <a:off x="764521" y="2585924"/>
            <a:ext cx="616871" cy="470037"/>
          </a:xfrm>
          <a:custGeom>
            <a:avLst/>
            <a:gdLst/>
            <a:ahLst/>
            <a:cxnLst/>
            <a:rect l="l" t="t" r="r" b="b"/>
            <a:pathLst>
              <a:path w="1871068" h="1784531">
                <a:moveTo>
                  <a:pt x="0" y="0"/>
                </a:moveTo>
                <a:lnTo>
                  <a:pt x="1871068" y="0"/>
                </a:lnTo>
                <a:lnTo>
                  <a:pt x="1871068" y="1784531"/>
                </a:lnTo>
                <a:lnTo>
                  <a:pt x="0" y="178453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2" name="Freeform 10">
            <a:extLst>
              <a:ext uri="{FF2B5EF4-FFF2-40B4-BE49-F238E27FC236}">
                <a16:creationId xmlns:a16="http://schemas.microsoft.com/office/drawing/2014/main" xmlns="" id="{732D7FFA-40CC-3852-25FF-6CB39E4BA216}"/>
              </a:ext>
            </a:extLst>
          </p:cNvPr>
          <p:cNvSpPr/>
          <p:nvPr/>
        </p:nvSpPr>
        <p:spPr>
          <a:xfrm>
            <a:off x="769650" y="1959875"/>
            <a:ext cx="616871" cy="470037"/>
          </a:xfrm>
          <a:custGeom>
            <a:avLst/>
            <a:gdLst/>
            <a:ahLst/>
            <a:cxnLst/>
            <a:rect l="l" t="t" r="r" b="b"/>
            <a:pathLst>
              <a:path w="1871068" h="1784531">
                <a:moveTo>
                  <a:pt x="0" y="0"/>
                </a:moveTo>
                <a:lnTo>
                  <a:pt x="1871068" y="0"/>
                </a:lnTo>
                <a:lnTo>
                  <a:pt x="1871068" y="1784531"/>
                </a:lnTo>
                <a:lnTo>
                  <a:pt x="0" y="178453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C0F8695-85E3-F338-358E-A47F443DC2F5}"/>
              </a:ext>
            </a:extLst>
          </p:cNvPr>
          <p:cNvSpPr txBox="1"/>
          <p:nvPr/>
        </p:nvSpPr>
        <p:spPr>
          <a:xfrm>
            <a:off x="7124912" y="3109385"/>
            <a:ext cx="5132009" cy="835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759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Đánh giá lại bài viết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73786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>
            <a:extLst>
              <a:ext uri="{FF2B5EF4-FFF2-40B4-BE49-F238E27FC236}">
                <a16:creationId xmlns:a16="http://schemas.microsoft.com/office/drawing/2014/main" xmlns="" id="{610EDB1A-1573-4007-9C1E-4F110AFFAAAC}"/>
              </a:ext>
            </a:extLst>
          </p:cNvPr>
          <p:cNvSpPr/>
          <p:nvPr/>
        </p:nvSpPr>
        <p:spPr>
          <a:xfrm>
            <a:off x="-2988" y="2817851"/>
            <a:ext cx="1805525" cy="2743200"/>
          </a:xfrm>
          <a:custGeom>
            <a:avLst/>
            <a:gdLst/>
            <a:ahLst/>
            <a:cxnLst/>
            <a:rect l="l" t="t" r="r" b="b"/>
            <a:pathLst>
              <a:path w="2708287" h="4114800">
                <a:moveTo>
                  <a:pt x="0" y="0"/>
                </a:moveTo>
                <a:lnTo>
                  <a:pt x="2708287" y="0"/>
                </a:lnTo>
                <a:lnTo>
                  <a:pt x="27082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xmlns="" id="{EDE36356-ED2D-4EEE-58BA-F02216574673}"/>
              </a:ext>
            </a:extLst>
          </p:cNvPr>
          <p:cNvSpPr/>
          <p:nvPr/>
        </p:nvSpPr>
        <p:spPr>
          <a:xfrm>
            <a:off x="899774" y="2413000"/>
            <a:ext cx="3469612" cy="3283121"/>
          </a:xfrm>
          <a:custGeom>
            <a:avLst/>
            <a:gdLst/>
            <a:ahLst/>
            <a:cxnLst/>
            <a:rect l="l" t="t" r="r" b="b"/>
            <a:pathLst>
              <a:path w="5204418" h="4924681">
                <a:moveTo>
                  <a:pt x="0" y="0"/>
                </a:moveTo>
                <a:lnTo>
                  <a:pt x="5204419" y="0"/>
                </a:lnTo>
                <a:lnTo>
                  <a:pt x="5204419" y="4924680"/>
                </a:lnTo>
                <a:lnTo>
                  <a:pt x="0" y="49246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1" name="Group 3">
            <a:extLst>
              <a:ext uri="{FF2B5EF4-FFF2-40B4-BE49-F238E27FC236}">
                <a16:creationId xmlns:a16="http://schemas.microsoft.com/office/drawing/2014/main" xmlns="" id="{F9CF2EFF-B7E7-18B1-15DA-41977220DBF3}"/>
              </a:ext>
            </a:extLst>
          </p:cNvPr>
          <p:cNvGrpSpPr/>
          <p:nvPr/>
        </p:nvGrpSpPr>
        <p:grpSpPr>
          <a:xfrm>
            <a:off x="215042" y="200916"/>
            <a:ext cx="11582400" cy="6292067"/>
            <a:chOff x="0" y="0"/>
            <a:chExt cx="3039692" cy="1534542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xmlns="" id="{B3836C03-1C63-7CF4-5AEE-86EC5015B07A}"/>
                </a:ext>
              </a:extLst>
            </p:cNvPr>
            <p:cNvSpPr/>
            <p:nvPr/>
          </p:nvSpPr>
          <p:spPr>
            <a:xfrm>
              <a:off x="0" y="0"/>
              <a:ext cx="3039692" cy="1534542"/>
            </a:xfrm>
            <a:custGeom>
              <a:avLst/>
              <a:gdLst/>
              <a:ahLst/>
              <a:cxnLst/>
              <a:rect l="l" t="t" r="r" b="b"/>
              <a:pathLst>
                <a:path w="3039692" h="1534542">
                  <a:moveTo>
                    <a:pt x="0" y="0"/>
                  </a:moveTo>
                  <a:lnTo>
                    <a:pt x="3039692" y="0"/>
                  </a:lnTo>
                  <a:lnTo>
                    <a:pt x="3039692" y="1534542"/>
                  </a:lnTo>
                  <a:lnTo>
                    <a:pt x="0" y="1534542"/>
                  </a:lnTo>
                  <a:close/>
                </a:path>
              </a:pathLst>
            </a:custGeom>
            <a:solidFill>
              <a:srgbClr val="FFFFFF">
                <a:alpha val="49804"/>
              </a:srgbClr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" name="TextBox 5">
              <a:extLst>
                <a:ext uri="{FF2B5EF4-FFF2-40B4-BE49-F238E27FC236}">
                  <a16:creationId xmlns:a16="http://schemas.microsoft.com/office/drawing/2014/main" xmlns="" id="{E6658770-256E-65C2-9935-464B34A6B2D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565226E-EB74-CD83-F96B-8E5B6C1C8A3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1" r="731"/>
          <a:stretch/>
        </p:blipFill>
        <p:spPr>
          <a:xfrm>
            <a:off x="-104893" y="1854200"/>
            <a:ext cx="5642093" cy="554507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E9FE878-840D-DA23-A3D9-FA6F412C3823}"/>
              </a:ext>
            </a:extLst>
          </p:cNvPr>
          <p:cNvSpPr txBox="1"/>
          <p:nvPr/>
        </p:nvSpPr>
        <p:spPr>
          <a:xfrm>
            <a:off x="2451095" y="2393577"/>
            <a:ext cx="299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vi-VN" sz="4800" dirty="0">
                <a:solidFill>
                  <a:prstClr val="black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Chỉnh sửa bài viết </a:t>
            </a:r>
            <a:endParaRPr lang="en-US" sz="4800" dirty="0">
              <a:solidFill>
                <a:prstClr val="black"/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7" name="Freeform 3">
            <a:extLst>
              <a:ext uri="{FF2B5EF4-FFF2-40B4-BE49-F238E27FC236}">
                <a16:creationId xmlns:a16="http://schemas.microsoft.com/office/drawing/2014/main" xmlns="" id="{00611EF9-4445-89C2-65EA-4BDFF47EA6A3}"/>
              </a:ext>
            </a:extLst>
          </p:cNvPr>
          <p:cNvSpPr/>
          <p:nvPr/>
        </p:nvSpPr>
        <p:spPr>
          <a:xfrm>
            <a:off x="609601" y="385581"/>
            <a:ext cx="5529579" cy="1415771"/>
          </a:xfrm>
          <a:custGeom>
            <a:avLst/>
            <a:gdLst/>
            <a:ahLst/>
            <a:cxnLst/>
            <a:rect l="l" t="t" r="r" b="b"/>
            <a:pathLst>
              <a:path w="7315200" h="1808849">
                <a:moveTo>
                  <a:pt x="0" y="0"/>
                </a:moveTo>
                <a:lnTo>
                  <a:pt x="7315200" y="0"/>
                </a:lnTo>
                <a:lnTo>
                  <a:pt x="7315200" y="1808850"/>
                </a:lnTo>
                <a:lnTo>
                  <a:pt x="0" y="18088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25D07C97-1FF7-399D-EE64-FB12717538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43" y="227257"/>
            <a:ext cx="1785435" cy="1504736"/>
          </a:xfrm>
          <a:prstGeom prst="rect">
            <a:avLst/>
          </a:prstGeom>
        </p:spPr>
      </p:pic>
      <p:sp>
        <p:nvSpPr>
          <p:cNvPr id="49" name="Freeform 2">
            <a:extLst>
              <a:ext uri="{FF2B5EF4-FFF2-40B4-BE49-F238E27FC236}">
                <a16:creationId xmlns:a16="http://schemas.microsoft.com/office/drawing/2014/main" xmlns="" id="{8992DD1C-1F47-74B0-DBB6-11B9DECBAE6B}"/>
              </a:ext>
            </a:extLst>
          </p:cNvPr>
          <p:cNvSpPr/>
          <p:nvPr/>
        </p:nvSpPr>
        <p:spPr>
          <a:xfrm rot="3313178">
            <a:off x="1249353" y="1833166"/>
            <a:ext cx="1310177" cy="876409"/>
          </a:xfrm>
          <a:custGeom>
            <a:avLst/>
            <a:gdLst/>
            <a:ahLst/>
            <a:cxnLst/>
            <a:rect l="l" t="t" r="r" b="b"/>
            <a:pathLst>
              <a:path w="2795757" h="1486539">
                <a:moveTo>
                  <a:pt x="0" y="0"/>
                </a:moveTo>
                <a:lnTo>
                  <a:pt x="2795757" y="0"/>
                </a:lnTo>
                <a:lnTo>
                  <a:pt x="2795757" y="1486539"/>
                </a:lnTo>
                <a:lnTo>
                  <a:pt x="0" y="148653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B77E7DC-29FF-2A27-580F-797F9ABD79CB}"/>
              </a:ext>
            </a:extLst>
          </p:cNvPr>
          <p:cNvSpPr txBox="1"/>
          <p:nvPr/>
        </p:nvSpPr>
        <p:spPr>
          <a:xfrm>
            <a:off x="1607699" y="509072"/>
            <a:ext cx="4244461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spcBef>
                <a:spcPct val="0"/>
              </a:spcBef>
            </a:pPr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 lại bài viết để phát hiện lỗi và sửa lỗi</a:t>
            </a:r>
            <a:endParaRPr lang="en-US" sz="32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14984B3-EE11-D4B4-1F7D-93EF79A7331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289372"/>
            <a:ext cx="5425440" cy="53492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8242A69-3D5B-2CBF-D81E-B02A16E0C2E2}"/>
              </a:ext>
            </a:extLst>
          </p:cNvPr>
          <p:cNvSpPr txBox="1"/>
          <p:nvPr/>
        </p:nvSpPr>
        <p:spPr>
          <a:xfrm>
            <a:off x="6676830" y="471148"/>
            <a:ext cx="4591879" cy="441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vi-VN" sz="2267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viết bị lạc ý hoặc lặp ý.</a:t>
            </a:r>
            <a:endParaRPr lang="en-US" sz="2267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7FDD426-F508-EB2F-3734-E4829A360E35}"/>
              </a:ext>
            </a:extLst>
          </p:cNvPr>
          <p:cNvSpPr txBox="1"/>
          <p:nvPr/>
        </p:nvSpPr>
        <p:spPr>
          <a:xfrm>
            <a:off x="6248401" y="2134226"/>
            <a:ext cx="5222240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vi-VN" sz="2667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Chưa nêu được ấn tượng chung về sự việc.</a:t>
            </a:r>
            <a:endParaRPr lang="en-US" sz="2667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Freeform 17">
            <a:extLst>
              <a:ext uri="{FF2B5EF4-FFF2-40B4-BE49-F238E27FC236}">
                <a16:creationId xmlns:a16="http://schemas.microsoft.com/office/drawing/2014/main" xmlns="" id="{A64B6594-8A0C-65EE-3CCF-EB034664F0FE}"/>
              </a:ext>
            </a:extLst>
          </p:cNvPr>
          <p:cNvSpPr/>
          <p:nvPr/>
        </p:nvSpPr>
        <p:spPr>
          <a:xfrm rot="1456291">
            <a:off x="11010603" y="99203"/>
            <a:ext cx="603256" cy="560775"/>
          </a:xfrm>
          <a:custGeom>
            <a:avLst/>
            <a:gdLst/>
            <a:ahLst/>
            <a:cxnLst/>
            <a:rect l="l" t="t" r="r" b="b"/>
            <a:pathLst>
              <a:path w="2555806" h="2737141">
                <a:moveTo>
                  <a:pt x="0" y="0"/>
                </a:moveTo>
                <a:lnTo>
                  <a:pt x="2555805" y="0"/>
                </a:lnTo>
                <a:lnTo>
                  <a:pt x="2555805" y="2737142"/>
                </a:lnTo>
                <a:lnTo>
                  <a:pt x="0" y="273714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70B86AD-FD0C-F0ED-5A42-61D67C4D1E74}"/>
              </a:ext>
            </a:extLst>
          </p:cNvPr>
          <p:cNvSpPr txBox="1"/>
          <p:nvPr/>
        </p:nvSpPr>
        <p:spPr>
          <a:xfrm>
            <a:off x="6431281" y="3727719"/>
            <a:ext cx="5039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vi-VN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Chưa thể hiện được tình cảm, cảm xúc về các chi tiết nổi bật của sự việc (khung cảnh, hoạt động,...).</a:t>
            </a:r>
            <a:endParaRPr lang="en-US" sz="24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24733EAD-BECE-5FBF-D90A-F99FD2A1213A}"/>
              </a:ext>
            </a:extLst>
          </p:cNvPr>
          <p:cNvSpPr/>
          <p:nvPr/>
        </p:nvSpPr>
        <p:spPr>
          <a:xfrm>
            <a:off x="6309360" y="5197649"/>
            <a:ext cx="5577840" cy="126411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r>
              <a:rPr lang="vi-VN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 dụng từ ngữ thể hiện tình cảm, cảm xúc chưa phù hợp.</a:t>
            </a:r>
            <a:endParaRPr lang="en-US" sz="28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7" grpId="0" animBg="1"/>
      <p:bldP spid="49" grpId="0" animBg="1"/>
      <p:bldP spid="7" grpId="0"/>
      <p:bldP spid="8" grpId="0"/>
      <p:bldP spid="9" grpId="0" animBg="1"/>
      <p:bldP spid="10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>
            <a:extLst>
              <a:ext uri="{FF2B5EF4-FFF2-40B4-BE49-F238E27FC236}">
                <a16:creationId xmlns:a16="http://schemas.microsoft.com/office/drawing/2014/main" xmlns="" id="{610EDB1A-1573-4007-9C1E-4F110AFFAAAC}"/>
              </a:ext>
            </a:extLst>
          </p:cNvPr>
          <p:cNvSpPr/>
          <p:nvPr/>
        </p:nvSpPr>
        <p:spPr>
          <a:xfrm>
            <a:off x="-2988" y="2817851"/>
            <a:ext cx="1805525" cy="2743200"/>
          </a:xfrm>
          <a:custGeom>
            <a:avLst/>
            <a:gdLst/>
            <a:ahLst/>
            <a:cxnLst/>
            <a:rect l="l" t="t" r="r" b="b"/>
            <a:pathLst>
              <a:path w="2708287" h="4114800">
                <a:moveTo>
                  <a:pt x="0" y="0"/>
                </a:moveTo>
                <a:lnTo>
                  <a:pt x="2708287" y="0"/>
                </a:lnTo>
                <a:lnTo>
                  <a:pt x="27082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xmlns="" id="{EDE36356-ED2D-4EEE-58BA-F02216574673}"/>
              </a:ext>
            </a:extLst>
          </p:cNvPr>
          <p:cNvSpPr/>
          <p:nvPr/>
        </p:nvSpPr>
        <p:spPr>
          <a:xfrm>
            <a:off x="899774" y="2413000"/>
            <a:ext cx="3469612" cy="3283121"/>
          </a:xfrm>
          <a:custGeom>
            <a:avLst/>
            <a:gdLst/>
            <a:ahLst/>
            <a:cxnLst/>
            <a:rect l="l" t="t" r="r" b="b"/>
            <a:pathLst>
              <a:path w="5204418" h="4924681">
                <a:moveTo>
                  <a:pt x="0" y="0"/>
                </a:moveTo>
                <a:lnTo>
                  <a:pt x="5204419" y="0"/>
                </a:lnTo>
                <a:lnTo>
                  <a:pt x="5204419" y="4924680"/>
                </a:lnTo>
                <a:lnTo>
                  <a:pt x="0" y="49246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xmlns="" id="{F88411A4-BE17-BE5C-6224-B2547FDD9A17}"/>
              </a:ext>
            </a:extLst>
          </p:cNvPr>
          <p:cNvGrpSpPr/>
          <p:nvPr/>
        </p:nvGrpSpPr>
        <p:grpSpPr>
          <a:xfrm>
            <a:off x="304800" y="431800"/>
            <a:ext cx="11582400" cy="6292067"/>
            <a:chOff x="0" y="0"/>
            <a:chExt cx="3039692" cy="1534542"/>
          </a:xfrm>
        </p:grpSpPr>
        <p:sp>
          <p:nvSpPr>
            <p:cNvPr id="7" name="Freeform 4">
              <a:extLst>
                <a:ext uri="{FF2B5EF4-FFF2-40B4-BE49-F238E27FC236}">
                  <a16:creationId xmlns:a16="http://schemas.microsoft.com/office/drawing/2014/main" xmlns="" id="{83700B31-EBEA-64E1-9716-8B84776B629E}"/>
                </a:ext>
              </a:extLst>
            </p:cNvPr>
            <p:cNvSpPr/>
            <p:nvPr/>
          </p:nvSpPr>
          <p:spPr>
            <a:xfrm>
              <a:off x="0" y="0"/>
              <a:ext cx="3039692" cy="1534542"/>
            </a:xfrm>
            <a:custGeom>
              <a:avLst/>
              <a:gdLst/>
              <a:ahLst/>
              <a:cxnLst/>
              <a:rect l="l" t="t" r="r" b="b"/>
              <a:pathLst>
                <a:path w="3039692" h="1534542">
                  <a:moveTo>
                    <a:pt x="0" y="0"/>
                  </a:moveTo>
                  <a:lnTo>
                    <a:pt x="3039692" y="0"/>
                  </a:lnTo>
                  <a:lnTo>
                    <a:pt x="3039692" y="1534542"/>
                  </a:lnTo>
                  <a:lnTo>
                    <a:pt x="0" y="1534542"/>
                  </a:lnTo>
                  <a:close/>
                </a:path>
              </a:pathLst>
            </a:custGeom>
            <a:solidFill>
              <a:srgbClr val="FFFFFF">
                <a:alpha val="49804"/>
              </a:srgbClr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TextBox 5">
              <a:extLst>
                <a:ext uri="{FF2B5EF4-FFF2-40B4-BE49-F238E27FC236}">
                  <a16:creationId xmlns:a16="http://schemas.microsoft.com/office/drawing/2014/main" xmlns="" id="{A8A3ABE6-4E49-3416-ECF7-DEB23D07FE4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06F89DA-BA2A-72C6-5F01-3BCD4B7247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5" y="935208"/>
            <a:ext cx="6541855" cy="47534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E98210E-69CC-7F12-8363-B4BA2A7362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1289"/>
            <a:ext cx="2794000" cy="3606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6D61C0B-2734-B383-94A2-8FBB8C6E61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576" y="1143000"/>
            <a:ext cx="5025624" cy="52832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5FCA3D5-7437-A891-9A85-BBFA22EF9C6C}"/>
              </a:ext>
            </a:extLst>
          </p:cNvPr>
          <p:cNvSpPr txBox="1"/>
          <p:nvPr/>
        </p:nvSpPr>
        <p:spPr>
          <a:xfrm>
            <a:off x="6940990" y="1324776"/>
            <a:ext cx="4591879" cy="79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vi-VN" sz="2267">
                <a:solidFill>
                  <a:prstClr val="black"/>
                </a:solidFill>
                <a:latin typeface="Bahnschrift SemiBold" panose="020B0502040204020203" pitchFamily="34" charset="0"/>
              </a:rPr>
              <a:t>Thêm vào chi tiết tả ngoại hình của nhân vật.</a:t>
            </a:r>
            <a:endParaRPr lang="en-US" sz="2267" dirty="0">
              <a:solidFill>
                <a:prstClr val="black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3A46F9C-F02E-9AC3-7599-0AC0513D69DA}"/>
              </a:ext>
            </a:extLst>
          </p:cNvPr>
          <p:cNvSpPr txBox="1"/>
          <p:nvPr/>
        </p:nvSpPr>
        <p:spPr>
          <a:xfrm>
            <a:off x="6977609" y="2987854"/>
            <a:ext cx="4757191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vi-VN" sz="2667">
                <a:solidFill>
                  <a:prstClr val="black"/>
                </a:solidFill>
                <a:latin typeface="Bahnschrift SemiBold" panose="020B0502040204020203" pitchFamily="34" charset="0"/>
              </a:rPr>
              <a:t>Thêm vào lời nói, ý nghĩ, hành động,... phù hợp với sự việc.</a:t>
            </a:r>
            <a:endParaRPr lang="en-US" sz="2667" dirty="0">
              <a:solidFill>
                <a:prstClr val="black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A4E601DF-3A8A-053D-5E0A-B8CCACBA51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1" y="29883"/>
            <a:ext cx="1613763" cy="1613763"/>
          </a:xfrm>
          <a:prstGeom prst="rect">
            <a:avLst/>
          </a:prstGeom>
        </p:spPr>
      </p:pic>
      <p:sp>
        <p:nvSpPr>
          <p:cNvPr id="29" name="Freeform 17">
            <a:extLst>
              <a:ext uri="{FF2B5EF4-FFF2-40B4-BE49-F238E27FC236}">
                <a16:creationId xmlns:a16="http://schemas.microsoft.com/office/drawing/2014/main" xmlns="" id="{53F5D742-441F-1918-7987-3B92ED4F1009}"/>
              </a:ext>
            </a:extLst>
          </p:cNvPr>
          <p:cNvSpPr/>
          <p:nvPr/>
        </p:nvSpPr>
        <p:spPr>
          <a:xfrm rot="1456291">
            <a:off x="11274763" y="952831"/>
            <a:ext cx="603256" cy="560775"/>
          </a:xfrm>
          <a:custGeom>
            <a:avLst/>
            <a:gdLst/>
            <a:ahLst/>
            <a:cxnLst/>
            <a:rect l="l" t="t" r="r" b="b"/>
            <a:pathLst>
              <a:path w="2555806" h="2737141">
                <a:moveTo>
                  <a:pt x="0" y="0"/>
                </a:moveTo>
                <a:lnTo>
                  <a:pt x="2555805" y="0"/>
                </a:lnTo>
                <a:lnTo>
                  <a:pt x="2555805" y="2737142"/>
                </a:lnTo>
                <a:lnTo>
                  <a:pt x="0" y="273714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xmlns="" id="{E5006DE7-370D-9771-698C-73A2FF47B6D9}"/>
              </a:ext>
            </a:extLst>
          </p:cNvPr>
          <p:cNvSpPr txBox="1"/>
          <p:nvPr/>
        </p:nvSpPr>
        <p:spPr>
          <a:xfrm rot="10800000" flipV="1">
            <a:off x="2338786" y="1885063"/>
            <a:ext cx="3900569" cy="33855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spcBef>
                <a:spcPct val="0"/>
              </a:spcBef>
            </a:pPr>
            <a:r>
              <a:rPr lang="vi-VN" sz="4400" b="1">
                <a:solidFill>
                  <a:prstClr val="black"/>
                </a:solidFill>
                <a:latin typeface="Dancing Script Bold"/>
              </a:rPr>
              <a:t>Viết lại đoạn văn kể lại sự việc chính của câu chuyện cho hay hơn.</a:t>
            </a:r>
            <a:endParaRPr lang="en-US" sz="4400" b="1" dirty="0">
              <a:solidFill>
                <a:prstClr val="black"/>
              </a:solidFill>
              <a:latin typeface="Dancing Scrip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9218C14-F8AB-FB4F-C711-35198CC2C5FA}"/>
              </a:ext>
            </a:extLst>
          </p:cNvPr>
          <p:cNvSpPr txBox="1"/>
          <p:nvPr/>
        </p:nvSpPr>
        <p:spPr>
          <a:xfrm>
            <a:off x="6977609" y="4581347"/>
            <a:ext cx="4757191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vi-VN" sz="2667">
                <a:solidFill>
                  <a:prstClr val="black"/>
                </a:solidFill>
                <a:latin typeface="Bahnschrift SemiBold" panose="020B0502040204020203" pitchFamily="34" charset="0"/>
              </a:rPr>
              <a:t>Bày tỏ tình cảm, cảm xúc với nhân vật, sự việc.</a:t>
            </a:r>
            <a:endParaRPr lang="en-US" sz="2667" dirty="0">
              <a:solidFill>
                <a:prstClr val="black"/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95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9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>
            <a:extLst>
              <a:ext uri="{FF2B5EF4-FFF2-40B4-BE49-F238E27FC236}">
                <a16:creationId xmlns:a16="http://schemas.microsoft.com/office/drawing/2014/main" xmlns="" id="{610EDB1A-1573-4007-9C1E-4F110AFFAAAC}"/>
              </a:ext>
            </a:extLst>
          </p:cNvPr>
          <p:cNvSpPr/>
          <p:nvPr/>
        </p:nvSpPr>
        <p:spPr>
          <a:xfrm>
            <a:off x="-2988" y="2817851"/>
            <a:ext cx="1805525" cy="2743200"/>
          </a:xfrm>
          <a:custGeom>
            <a:avLst/>
            <a:gdLst/>
            <a:ahLst/>
            <a:cxnLst/>
            <a:rect l="l" t="t" r="r" b="b"/>
            <a:pathLst>
              <a:path w="2708287" h="4114800">
                <a:moveTo>
                  <a:pt x="0" y="0"/>
                </a:moveTo>
                <a:lnTo>
                  <a:pt x="2708287" y="0"/>
                </a:lnTo>
                <a:lnTo>
                  <a:pt x="27082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xmlns="" id="{F88411A4-BE17-BE5C-6224-B2547FDD9A17}"/>
              </a:ext>
            </a:extLst>
          </p:cNvPr>
          <p:cNvGrpSpPr/>
          <p:nvPr/>
        </p:nvGrpSpPr>
        <p:grpSpPr>
          <a:xfrm>
            <a:off x="304800" y="431800"/>
            <a:ext cx="11582400" cy="6292067"/>
            <a:chOff x="0" y="0"/>
            <a:chExt cx="3039692" cy="1534542"/>
          </a:xfrm>
        </p:grpSpPr>
        <p:sp>
          <p:nvSpPr>
            <p:cNvPr id="7" name="Freeform 4">
              <a:extLst>
                <a:ext uri="{FF2B5EF4-FFF2-40B4-BE49-F238E27FC236}">
                  <a16:creationId xmlns:a16="http://schemas.microsoft.com/office/drawing/2014/main" xmlns="" id="{83700B31-EBEA-64E1-9716-8B84776B629E}"/>
                </a:ext>
              </a:extLst>
            </p:cNvPr>
            <p:cNvSpPr/>
            <p:nvPr/>
          </p:nvSpPr>
          <p:spPr>
            <a:xfrm>
              <a:off x="0" y="0"/>
              <a:ext cx="3039692" cy="1534542"/>
            </a:xfrm>
            <a:custGeom>
              <a:avLst/>
              <a:gdLst/>
              <a:ahLst/>
              <a:cxnLst/>
              <a:rect l="l" t="t" r="r" b="b"/>
              <a:pathLst>
                <a:path w="3039692" h="1534542">
                  <a:moveTo>
                    <a:pt x="0" y="0"/>
                  </a:moveTo>
                  <a:lnTo>
                    <a:pt x="3039692" y="0"/>
                  </a:lnTo>
                  <a:lnTo>
                    <a:pt x="3039692" y="1534542"/>
                  </a:lnTo>
                  <a:lnTo>
                    <a:pt x="0" y="1534542"/>
                  </a:lnTo>
                  <a:close/>
                </a:path>
              </a:pathLst>
            </a:custGeom>
            <a:solidFill>
              <a:srgbClr val="FFFFFF">
                <a:alpha val="49804"/>
              </a:srgbClr>
            </a:solidFill>
          </p:spPr>
          <p:txBody>
            <a:bodyPr/>
            <a:lstStyle/>
            <a:p>
              <a:pPr defTabSz="609630">
                <a:defRPr/>
              </a:pPr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TextBox 5">
              <a:extLst>
                <a:ext uri="{FF2B5EF4-FFF2-40B4-BE49-F238E27FC236}">
                  <a16:creationId xmlns:a16="http://schemas.microsoft.com/office/drawing/2014/main" xmlns="" id="{A8A3ABE6-4E49-3416-ECF7-DEB23D07FE4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E98210E-69CC-7F12-8363-B4BA2A7362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1289"/>
            <a:ext cx="2794000" cy="36068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A4E601DF-3A8A-053D-5E0A-B8CCACBA51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58085"/>
            <a:ext cx="1613763" cy="1613763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203AE0FF-E320-39D0-5F13-78C56318F9D6}"/>
              </a:ext>
            </a:extLst>
          </p:cNvPr>
          <p:cNvSpPr/>
          <p:nvPr/>
        </p:nvSpPr>
        <p:spPr>
          <a:xfrm>
            <a:off x="2436865" y="209089"/>
            <a:ext cx="8434335" cy="111171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r>
              <a:rPr lang="en-US" sz="3200" dirty="0">
                <a:solidFill>
                  <a:prstClr val="black"/>
                </a:solidFill>
              </a:rPr>
              <a:t>2. </a:t>
            </a:r>
            <a:r>
              <a:rPr lang="vi-VN" sz="3200" dirty="0">
                <a:solidFill>
                  <a:prstClr val="black"/>
                </a:solidFill>
              </a:rPr>
              <a:t>Viết lại một số câu trong đoạn văn của em theo gợi ý dưới đây: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CCD56E3-853B-B252-E416-510E4F55B823}"/>
              </a:ext>
            </a:extLst>
          </p:cNvPr>
          <p:cNvSpPr txBox="1"/>
          <p:nvPr/>
        </p:nvSpPr>
        <p:spPr>
          <a:xfrm>
            <a:off x="1930400" y="1666240"/>
            <a:ext cx="9672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khung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1A6BDE8-EE97-A5E0-C088-9FC5BD2E24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9890" y="2616835"/>
            <a:ext cx="864870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73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>
            <a:extLst>
              <a:ext uri="{FF2B5EF4-FFF2-40B4-BE49-F238E27FC236}">
                <a16:creationId xmlns:a16="http://schemas.microsoft.com/office/drawing/2014/main" xmlns="" id="{610EDB1A-1573-4007-9C1E-4F110AFFAAAC}"/>
              </a:ext>
            </a:extLst>
          </p:cNvPr>
          <p:cNvSpPr/>
          <p:nvPr/>
        </p:nvSpPr>
        <p:spPr>
          <a:xfrm>
            <a:off x="-2988" y="2817851"/>
            <a:ext cx="1805525" cy="2743200"/>
          </a:xfrm>
          <a:custGeom>
            <a:avLst/>
            <a:gdLst/>
            <a:ahLst/>
            <a:cxnLst/>
            <a:rect l="l" t="t" r="r" b="b"/>
            <a:pathLst>
              <a:path w="2708287" h="4114800">
                <a:moveTo>
                  <a:pt x="0" y="0"/>
                </a:moveTo>
                <a:lnTo>
                  <a:pt x="2708287" y="0"/>
                </a:lnTo>
                <a:lnTo>
                  <a:pt x="27082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xmlns="" id="{F88411A4-BE17-BE5C-6224-B2547FDD9A17}"/>
              </a:ext>
            </a:extLst>
          </p:cNvPr>
          <p:cNvGrpSpPr/>
          <p:nvPr/>
        </p:nvGrpSpPr>
        <p:grpSpPr>
          <a:xfrm>
            <a:off x="304800" y="431800"/>
            <a:ext cx="11582400" cy="6292067"/>
            <a:chOff x="0" y="0"/>
            <a:chExt cx="3039692" cy="1534542"/>
          </a:xfrm>
        </p:grpSpPr>
        <p:sp>
          <p:nvSpPr>
            <p:cNvPr id="7" name="Freeform 4">
              <a:extLst>
                <a:ext uri="{FF2B5EF4-FFF2-40B4-BE49-F238E27FC236}">
                  <a16:creationId xmlns:a16="http://schemas.microsoft.com/office/drawing/2014/main" xmlns="" id="{83700B31-EBEA-64E1-9716-8B84776B629E}"/>
                </a:ext>
              </a:extLst>
            </p:cNvPr>
            <p:cNvSpPr/>
            <p:nvPr/>
          </p:nvSpPr>
          <p:spPr>
            <a:xfrm>
              <a:off x="0" y="0"/>
              <a:ext cx="3039692" cy="1534542"/>
            </a:xfrm>
            <a:custGeom>
              <a:avLst/>
              <a:gdLst/>
              <a:ahLst/>
              <a:cxnLst/>
              <a:rect l="l" t="t" r="r" b="b"/>
              <a:pathLst>
                <a:path w="3039692" h="1534542">
                  <a:moveTo>
                    <a:pt x="0" y="0"/>
                  </a:moveTo>
                  <a:lnTo>
                    <a:pt x="3039692" y="0"/>
                  </a:lnTo>
                  <a:lnTo>
                    <a:pt x="3039692" y="1534542"/>
                  </a:lnTo>
                  <a:lnTo>
                    <a:pt x="0" y="1534542"/>
                  </a:lnTo>
                  <a:close/>
                </a:path>
              </a:pathLst>
            </a:custGeom>
            <a:solidFill>
              <a:srgbClr val="FFFFFF">
                <a:alpha val="49804"/>
              </a:srgbClr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5">
              <a:extLst>
                <a:ext uri="{FF2B5EF4-FFF2-40B4-BE49-F238E27FC236}">
                  <a16:creationId xmlns:a16="http://schemas.microsoft.com/office/drawing/2014/main" xmlns="" id="{A8A3ABE6-4E49-3416-ECF7-DEB23D07FE4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E98210E-69CC-7F12-8363-B4BA2A7362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1289"/>
            <a:ext cx="2794000" cy="36068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A4E601DF-3A8A-053D-5E0A-B8CCACBA51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58085"/>
            <a:ext cx="1613763" cy="16137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CCD56E3-853B-B252-E416-510E4F55B823}"/>
              </a:ext>
            </a:extLst>
          </p:cNvPr>
          <p:cNvSpPr txBox="1"/>
          <p:nvPr/>
        </p:nvSpPr>
        <p:spPr>
          <a:xfrm>
            <a:off x="2946400" y="680720"/>
            <a:ext cx="9672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292279F-AAD3-1643-5610-6BBEE2E22C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9214" y="1821180"/>
            <a:ext cx="9298689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90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7A4148F-8B5F-B0CC-DBF3-5F828CEF52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1" y="576028"/>
            <a:ext cx="8684699" cy="5830935"/>
          </a:xfrm>
          <a:prstGeom prst="rect">
            <a:avLst/>
          </a:prstGeom>
        </p:spPr>
      </p:pic>
      <p:sp>
        <p:nvSpPr>
          <p:cNvPr id="16" name="Freeform 10">
            <a:extLst>
              <a:ext uri="{FF2B5EF4-FFF2-40B4-BE49-F238E27FC236}">
                <a16:creationId xmlns:a16="http://schemas.microsoft.com/office/drawing/2014/main" xmlns="" id="{6C64D18E-D029-B2A9-0E42-815F94461005}"/>
              </a:ext>
            </a:extLst>
          </p:cNvPr>
          <p:cNvSpPr/>
          <p:nvPr/>
        </p:nvSpPr>
        <p:spPr>
          <a:xfrm rot="5597303">
            <a:off x="2886289" y="1116857"/>
            <a:ext cx="4477151" cy="4624287"/>
          </a:xfrm>
          <a:custGeom>
            <a:avLst/>
            <a:gdLst/>
            <a:ahLst/>
            <a:cxnLst/>
            <a:rect l="l" t="t" r="r" b="b"/>
            <a:pathLst>
              <a:path w="6715726" h="6936430">
                <a:moveTo>
                  <a:pt x="0" y="0"/>
                </a:moveTo>
                <a:lnTo>
                  <a:pt x="6715725" y="0"/>
                </a:lnTo>
                <a:lnTo>
                  <a:pt x="6715725" y="6936431"/>
                </a:lnTo>
                <a:lnTo>
                  <a:pt x="0" y="69364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7E5E359-1BE6-66D0-0EFD-0CE2D84C22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017" y="320333"/>
            <a:ext cx="3454400" cy="6537667"/>
          </a:xfrm>
          <a:prstGeom prst="rect">
            <a:avLst/>
          </a:prstGeom>
        </p:spPr>
      </p:pic>
      <p:sp>
        <p:nvSpPr>
          <p:cNvPr id="4" name="Freeform 4">
            <a:extLst>
              <a:ext uri="{FF2B5EF4-FFF2-40B4-BE49-F238E27FC236}">
                <a16:creationId xmlns:a16="http://schemas.microsoft.com/office/drawing/2014/main" xmlns="" id="{2DFCAB80-7536-97B1-B052-6FB47ABAFE9D}"/>
              </a:ext>
            </a:extLst>
          </p:cNvPr>
          <p:cNvSpPr/>
          <p:nvPr/>
        </p:nvSpPr>
        <p:spPr>
          <a:xfrm rot="5255613">
            <a:off x="1610280" y="4156459"/>
            <a:ext cx="1117634" cy="1339213"/>
          </a:xfrm>
          <a:custGeom>
            <a:avLst/>
            <a:gdLst/>
            <a:ahLst/>
            <a:cxnLst/>
            <a:rect l="l" t="t" r="r" b="b"/>
            <a:pathLst>
              <a:path w="1676451" h="2008819">
                <a:moveTo>
                  <a:pt x="0" y="0"/>
                </a:moveTo>
                <a:lnTo>
                  <a:pt x="1676451" y="0"/>
                </a:lnTo>
                <a:lnTo>
                  <a:pt x="1676451" y="2008819"/>
                </a:lnTo>
                <a:lnTo>
                  <a:pt x="0" y="200881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xmlns="" id="{6A9A46FB-873E-E51D-564B-D288D4727B8A}"/>
              </a:ext>
            </a:extLst>
          </p:cNvPr>
          <p:cNvSpPr/>
          <p:nvPr/>
        </p:nvSpPr>
        <p:spPr>
          <a:xfrm rot="-6302151">
            <a:off x="7055899" y="1192170"/>
            <a:ext cx="1117634" cy="1339213"/>
          </a:xfrm>
          <a:custGeom>
            <a:avLst/>
            <a:gdLst/>
            <a:ahLst/>
            <a:cxnLst/>
            <a:rect l="l" t="t" r="r" b="b"/>
            <a:pathLst>
              <a:path w="1676451" h="2008819">
                <a:moveTo>
                  <a:pt x="0" y="0"/>
                </a:moveTo>
                <a:lnTo>
                  <a:pt x="1676451" y="0"/>
                </a:lnTo>
                <a:lnTo>
                  <a:pt x="1676451" y="2008819"/>
                </a:lnTo>
                <a:lnTo>
                  <a:pt x="0" y="200881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F971168-1D3B-901B-6FDC-B3F17EC554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90">
            <a:off x="947940" y="-45184"/>
            <a:ext cx="2737662" cy="27762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71B431C-A80F-9E8A-8272-FA2658A1DF4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014" y="4411608"/>
            <a:ext cx="1680077" cy="100089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6D25BA1-FBC3-EBEB-5DD0-9260E2DC90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65210" y="1715883"/>
            <a:ext cx="6779340" cy="324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83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203</Words>
  <Application>Microsoft Office PowerPoint</Application>
  <PresentationFormat>Widescreen</PresentationFormat>
  <Paragraphs>18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Bahnschrift SemiBold</vt:lpstr>
      <vt:lpstr>Calibri</vt:lpstr>
      <vt:lpstr>Cambria</vt:lpstr>
      <vt:lpstr>Dancing Script</vt:lpstr>
      <vt:lpstr>Dancing Script Bold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7</cp:revision>
  <dcterms:created xsi:type="dcterms:W3CDTF">2024-12-12T06:59:58Z</dcterms:created>
  <dcterms:modified xsi:type="dcterms:W3CDTF">2025-03-07T11:16:01Z</dcterms:modified>
</cp:coreProperties>
</file>