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57" r:id="rId3"/>
    <p:sldId id="258" r:id="rId4"/>
    <p:sldId id="259" r:id="rId5"/>
    <p:sldId id="260" r:id="rId6"/>
    <p:sldId id="261" r:id="rId7"/>
    <p:sldId id="262" r:id="rId8"/>
    <p:sldId id="264" r:id="rId9"/>
    <p:sldId id="265" r:id="rId10"/>
    <p:sldId id="267" r:id="rId11"/>
    <p:sldId id="26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4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FAC88-0FCF-4D08-8509-DB6B0A4FFBB3}"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C1A65-E05F-478F-B738-406778B9BB53}" type="slidenum">
              <a:rPr lang="en-US" smtClean="0"/>
              <a:t>‹#›</a:t>
            </a:fld>
            <a:endParaRPr lang="en-US"/>
          </a:p>
        </p:txBody>
      </p:sp>
    </p:spTree>
    <p:extLst>
      <p:ext uri="{BB962C8B-B14F-4D97-AF65-F5344CB8AC3E}">
        <p14:creationId xmlns:p14="http://schemas.microsoft.com/office/powerpoint/2010/main" val="56565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BE5AC8F-3EBA-49F6-BE56-16AFF91940C3}"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4D4E-110D-6082-6146-A63BAF609A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E7A0FE-1104-146F-F177-86E527828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E8D2AC-3BEC-B7C9-5874-C329D785B505}"/>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5" name="Footer Placeholder 4">
            <a:extLst>
              <a:ext uri="{FF2B5EF4-FFF2-40B4-BE49-F238E27FC236}">
                <a16:creationId xmlns:a16="http://schemas.microsoft.com/office/drawing/2014/main" id="{3531F093-042E-4242-9028-66AAC0CC6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8E04A-9DAD-2A6A-683F-FB0073DEFF89}"/>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104718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F8CC-5B52-2BB0-38C5-797FD5E182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FF2F23-40B5-0FFD-65EE-D7139CFBA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EDAC8-0BED-FAF8-FD66-E049CDA3AAB3}"/>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5" name="Footer Placeholder 4">
            <a:extLst>
              <a:ext uri="{FF2B5EF4-FFF2-40B4-BE49-F238E27FC236}">
                <a16:creationId xmlns:a16="http://schemas.microsoft.com/office/drawing/2014/main" id="{99129AB7-CEE9-656F-A110-B23512569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B263C-7575-7FB0-87E6-7EEF8693C04A}"/>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324536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2C87F-D1BB-362A-CED6-A6DFD30CEC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CE9B79-8446-F64B-D0E2-4018DFA7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CC57C-8F01-946D-F201-CAD177CD6604}"/>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5" name="Footer Placeholder 4">
            <a:extLst>
              <a:ext uri="{FF2B5EF4-FFF2-40B4-BE49-F238E27FC236}">
                <a16:creationId xmlns:a16="http://schemas.microsoft.com/office/drawing/2014/main" id="{A58E2A80-FABA-E727-4A4B-4D21C86BD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81AF2-9CBB-5BD8-D7CA-5FD73732A062}"/>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1268503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1" descr="60cf32826ef58--"/>
          <p:cNvPicPr>
            <a:picLocks noChangeAspect="1"/>
          </p:cNvPicPr>
          <p:nvPr userDrawn="1"/>
        </p:nvPicPr>
        <p:blipFill>
          <a:blip r:embed="rId2"/>
          <a:srcRect l="917" r="908"/>
          <a:stretch>
            <a:fillRect/>
          </a:stretch>
        </p:blipFill>
        <p:spPr>
          <a:xfrm>
            <a:off x="0" y="0"/>
            <a:ext cx="12191365" cy="6858000"/>
          </a:xfrm>
          <a:prstGeom prst="rect">
            <a:avLst/>
          </a:prstGeom>
        </p:spPr>
      </p:pic>
      <p:pic>
        <p:nvPicPr>
          <p:cNvPr id="3" name="图片 2" descr="C:/Users/ADMINI~1/AppData/Local/Temp/picturecompress_20210629202014/output_1.pngoutput_1"/>
          <p:cNvPicPr>
            <a:picLocks noChangeAspect="1"/>
          </p:cNvPicPr>
          <p:nvPr userDrawn="1"/>
        </p:nvPicPr>
        <p:blipFill>
          <a:blip r:embed="rId3"/>
          <a:stretch>
            <a:fillRect/>
          </a:stretch>
        </p:blipFill>
        <p:spPr>
          <a:xfrm>
            <a:off x="0" y="0"/>
            <a:ext cx="12192000" cy="6542405"/>
          </a:xfrm>
          <a:prstGeom prst="rect">
            <a:avLst/>
          </a:prstGeom>
        </p:spPr>
      </p:pic>
      <p:pic>
        <p:nvPicPr>
          <p:cNvPr id="4" name="图片 3" descr="60cf32826ef58----"/>
          <p:cNvPicPr>
            <a:picLocks noChangeAspect="1"/>
          </p:cNvPicPr>
          <p:nvPr userDrawn="1"/>
        </p:nvPicPr>
        <p:blipFill>
          <a:blip r:embed="rId4"/>
          <a:srcRect l="74829" t="58057"/>
          <a:stretch>
            <a:fillRect/>
          </a:stretch>
        </p:blipFill>
        <p:spPr>
          <a:xfrm>
            <a:off x="9123045" y="3987800"/>
            <a:ext cx="3068955" cy="2880995"/>
          </a:xfrm>
          <a:prstGeom prst="rect">
            <a:avLst/>
          </a:prstGeom>
        </p:spPr>
      </p:pic>
    </p:spTree>
    <p:extLst>
      <p:ext uri="{BB962C8B-B14F-4D97-AF65-F5344CB8AC3E}">
        <p14:creationId xmlns:p14="http://schemas.microsoft.com/office/powerpoint/2010/main" val="232413150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7A0C-467F-E041-E636-BAAFF3345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AD1E0-9008-11F6-D9AC-0BCC921CB4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6661F-47F1-2690-6476-A59C9103B1C7}"/>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5" name="Footer Placeholder 4">
            <a:extLst>
              <a:ext uri="{FF2B5EF4-FFF2-40B4-BE49-F238E27FC236}">
                <a16:creationId xmlns:a16="http://schemas.microsoft.com/office/drawing/2014/main" id="{ACF599A9-9398-616A-4F32-C2769B24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EB936-D77F-BD47-5F81-B3625821DF67}"/>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383890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A376-96FA-CDC8-CB35-FEE27B6C2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FAD43F-4089-B46E-D358-173BD3AD70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4D0F3-231B-DAC4-0669-F4258544EB7D}"/>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5" name="Footer Placeholder 4">
            <a:extLst>
              <a:ext uri="{FF2B5EF4-FFF2-40B4-BE49-F238E27FC236}">
                <a16:creationId xmlns:a16="http://schemas.microsoft.com/office/drawing/2014/main" id="{175FCA3F-FB6C-8AC4-7B8D-CE096459D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F4027-58A1-E1FA-0D25-D20FECE4019B}"/>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98196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9CEC-2A6A-D6F3-AE13-19EBF27D3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E4712-7CE1-85EF-D6F9-34C9E0F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1B0FA6-199F-0357-C7F7-BFFBF151E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224FF5-F5FC-2D05-EF22-E0D8081685BB}"/>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6" name="Footer Placeholder 5">
            <a:extLst>
              <a:ext uri="{FF2B5EF4-FFF2-40B4-BE49-F238E27FC236}">
                <a16:creationId xmlns:a16="http://schemas.microsoft.com/office/drawing/2014/main" id="{442763F0-5352-3563-D0BF-8D69B8FD7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BE991-0C34-CF9E-8746-F240A7A7F7EC}"/>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366052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1AA9-06C1-4CD8-B250-C3733024A6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A8FB15-F135-3801-0990-AC9DE5598E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3187A-8C05-71CD-255C-F53574292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234A5-401E-3877-F9D2-9B696C69C3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F87994-A411-2CD4-1328-6FB972774E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498917-7124-59CA-1508-E95C27135075}"/>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8" name="Footer Placeholder 7">
            <a:extLst>
              <a:ext uri="{FF2B5EF4-FFF2-40B4-BE49-F238E27FC236}">
                <a16:creationId xmlns:a16="http://schemas.microsoft.com/office/drawing/2014/main" id="{17BD73B8-DFD8-A6D2-FB76-5CF7A2E721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86FABB-3F21-E17E-23A9-4CAE1F97F5AB}"/>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122399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A518-A100-E6A8-1AAB-DFA0D4E9D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ECD0F5-1DE0-E5F4-0D11-0D56AC203F7A}"/>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4" name="Footer Placeholder 3">
            <a:extLst>
              <a:ext uri="{FF2B5EF4-FFF2-40B4-BE49-F238E27FC236}">
                <a16:creationId xmlns:a16="http://schemas.microsoft.com/office/drawing/2014/main" id="{D05585FB-6AF1-C51D-9471-CF6965A0E2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7B753-9BD3-133E-90FF-927624D21C4D}"/>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303975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CF059-59D8-F558-5ECB-530A8657F1C3}"/>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3" name="Footer Placeholder 2">
            <a:extLst>
              <a:ext uri="{FF2B5EF4-FFF2-40B4-BE49-F238E27FC236}">
                <a16:creationId xmlns:a16="http://schemas.microsoft.com/office/drawing/2014/main" id="{E9E67FC9-D74A-AB81-3504-C23CF4F36C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B13D0F-E2A0-25A6-2D33-271D49F72C00}"/>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409199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2035-238A-1D97-E624-237F4FA3F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C1153B-24EA-C5E7-8B0F-5F8F19826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8351AE-A7C0-BF93-A2DA-7B1F94DC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7AE2F4-008E-37E8-1083-66F1B5970F9F}"/>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6" name="Footer Placeholder 5">
            <a:extLst>
              <a:ext uri="{FF2B5EF4-FFF2-40B4-BE49-F238E27FC236}">
                <a16:creationId xmlns:a16="http://schemas.microsoft.com/office/drawing/2014/main" id="{A521AF5A-2940-A0CB-E0B1-97AF8AB20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FB719-2B49-2EE1-3628-F45372DCA0A8}"/>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14680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DF45-D980-A17A-4785-8B6BBE9D0F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4928E6-2E9F-3886-257B-882FF2AD0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5DEE1C-6B90-825C-E580-2150D7AAE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6695C-41E9-D578-AD31-1A0A0ECF425D}"/>
              </a:ext>
            </a:extLst>
          </p:cNvPr>
          <p:cNvSpPr>
            <a:spLocks noGrp="1"/>
          </p:cNvSpPr>
          <p:nvPr>
            <p:ph type="dt" sz="half" idx="10"/>
          </p:nvPr>
        </p:nvSpPr>
        <p:spPr/>
        <p:txBody>
          <a:bodyPr/>
          <a:lstStyle/>
          <a:p>
            <a:fld id="{0F0A7863-D69C-4313-BD6F-B73336560F0F}" type="datetimeFigureOut">
              <a:rPr lang="en-US" smtClean="0"/>
              <a:t>1/23/2025</a:t>
            </a:fld>
            <a:endParaRPr lang="en-US"/>
          </a:p>
        </p:txBody>
      </p:sp>
      <p:sp>
        <p:nvSpPr>
          <p:cNvPr id="6" name="Footer Placeholder 5">
            <a:extLst>
              <a:ext uri="{FF2B5EF4-FFF2-40B4-BE49-F238E27FC236}">
                <a16:creationId xmlns:a16="http://schemas.microsoft.com/office/drawing/2014/main" id="{3AFF4D44-3F39-FB10-60A0-BC1F30917E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81C12-644B-F82C-90ED-1C7278D07F7A}"/>
              </a:ext>
            </a:extLst>
          </p:cNvPr>
          <p:cNvSpPr>
            <a:spLocks noGrp="1"/>
          </p:cNvSpPr>
          <p:nvPr>
            <p:ph type="sldNum" sz="quarter" idx="12"/>
          </p:nvPr>
        </p:nvSpPr>
        <p:spPr/>
        <p:txBody>
          <a:bodyPr/>
          <a:lstStyle/>
          <a:p>
            <a:fld id="{B929CA59-5291-41E7-98BE-637EAA1F5F05}" type="slidenum">
              <a:rPr lang="en-US" smtClean="0"/>
              <a:t>‹#›</a:t>
            </a:fld>
            <a:endParaRPr lang="en-US"/>
          </a:p>
        </p:txBody>
      </p:sp>
    </p:spTree>
    <p:extLst>
      <p:ext uri="{BB962C8B-B14F-4D97-AF65-F5344CB8AC3E}">
        <p14:creationId xmlns:p14="http://schemas.microsoft.com/office/powerpoint/2010/main" val="387952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24242-DD32-9E9C-8716-209D75BA2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860D05-DD63-CEB0-8BA8-F5BBEDF0AF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AAD45-5822-F16E-FB30-0447C69C3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A7863-D69C-4313-BD6F-B73336560F0F}" type="datetimeFigureOut">
              <a:rPr lang="en-US" smtClean="0"/>
              <a:t>1/23/2025</a:t>
            </a:fld>
            <a:endParaRPr lang="en-US"/>
          </a:p>
        </p:txBody>
      </p:sp>
      <p:sp>
        <p:nvSpPr>
          <p:cNvPr id="5" name="Footer Placeholder 4">
            <a:extLst>
              <a:ext uri="{FF2B5EF4-FFF2-40B4-BE49-F238E27FC236}">
                <a16:creationId xmlns:a16="http://schemas.microsoft.com/office/drawing/2014/main" id="{734250FA-1901-CEDC-4C30-6E9E939FB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3D47B4-4777-7D33-5CC4-DD5E549E9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9CA59-5291-41E7-98BE-637EAA1F5F05}" type="slidenum">
              <a:rPr lang="en-US" smtClean="0"/>
              <a:t>‹#›</a:t>
            </a:fld>
            <a:endParaRPr lang="en-US"/>
          </a:p>
        </p:txBody>
      </p:sp>
    </p:spTree>
    <p:extLst>
      <p:ext uri="{BB962C8B-B14F-4D97-AF65-F5344CB8AC3E}">
        <p14:creationId xmlns:p14="http://schemas.microsoft.com/office/powerpoint/2010/main" val="318284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39CF51-C57A-E60B-042F-FAA93471BD78}"/>
              </a:ext>
            </a:extLst>
          </p:cNvPr>
          <p:cNvPicPr>
            <a:picLocks noChangeAspect="1"/>
          </p:cNvPicPr>
          <p:nvPr/>
        </p:nvPicPr>
        <p:blipFill>
          <a:blip r:embed="rId3"/>
          <a:stretch>
            <a:fillRect/>
          </a:stretch>
        </p:blipFill>
        <p:spPr>
          <a:xfrm>
            <a:off x="644215" y="1074899"/>
            <a:ext cx="8138865" cy="4901609"/>
          </a:xfrm>
          <a:prstGeom prst="rect">
            <a:avLst/>
          </a:prstGeom>
        </p:spPr>
      </p:pic>
      <p:pic>
        <p:nvPicPr>
          <p:cNvPr id="3" name="Picture 2">
            <a:extLst>
              <a:ext uri="{FF2B5EF4-FFF2-40B4-BE49-F238E27FC236}">
                <a16:creationId xmlns:a16="http://schemas.microsoft.com/office/drawing/2014/main" id="{BF6DB8AB-29AC-AD5D-2FA0-A0582019A382}"/>
              </a:ext>
            </a:extLst>
          </p:cNvPr>
          <p:cNvPicPr>
            <a:picLocks noChangeAspect="1"/>
          </p:cNvPicPr>
          <p:nvPr/>
        </p:nvPicPr>
        <p:blipFill>
          <a:blip r:embed="rId4"/>
          <a:stretch>
            <a:fillRect/>
          </a:stretch>
        </p:blipFill>
        <p:spPr>
          <a:xfrm>
            <a:off x="8582913" y="1074899"/>
            <a:ext cx="1523956" cy="1508868"/>
          </a:xfrm>
          <a:prstGeom prst="rect">
            <a:avLst/>
          </a:prstGeom>
        </p:spPr>
      </p:pic>
      <p:pic>
        <p:nvPicPr>
          <p:cNvPr id="18" name="Picture 17">
            <a:extLst>
              <a:ext uri="{FF2B5EF4-FFF2-40B4-BE49-F238E27FC236}">
                <a16:creationId xmlns:a16="http://schemas.microsoft.com/office/drawing/2014/main" id="{7F8FBB94-95FC-C058-842E-DFD27CF0DD01}"/>
              </a:ext>
            </a:extLst>
          </p:cNvPr>
          <p:cNvPicPr>
            <a:picLocks noChangeAspect="1"/>
          </p:cNvPicPr>
          <p:nvPr/>
        </p:nvPicPr>
        <p:blipFill>
          <a:blip r:embed="rId5"/>
          <a:stretch>
            <a:fillRect/>
          </a:stretch>
        </p:blipFill>
        <p:spPr>
          <a:xfrm>
            <a:off x="3614588" y="2431619"/>
            <a:ext cx="4386172" cy="265911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39926F18-E40A-7DE6-A661-1B4E1FE2F470}"/>
              </a:ext>
            </a:extLst>
          </p:cNvPr>
          <p:cNvGrpSpPr>
            <a:grpSpLocks/>
          </p:cNvGrpSpPr>
          <p:nvPr/>
        </p:nvGrpSpPr>
        <p:grpSpPr bwMode="auto">
          <a:xfrm>
            <a:off x="173033" y="674925"/>
            <a:ext cx="11562717" cy="5818647"/>
            <a:chOff x="623392" y="809101"/>
            <a:chExt cx="11089232" cy="5445748"/>
          </a:xfrm>
        </p:grpSpPr>
        <p:grpSp>
          <p:nvGrpSpPr>
            <p:cNvPr id="3" name="组合 6">
              <a:extLst>
                <a:ext uri="{FF2B5EF4-FFF2-40B4-BE49-F238E27FC236}">
                  <a16:creationId xmlns:a16="http://schemas.microsoft.com/office/drawing/2014/main" id="{D03AACB9-63BA-40B4-49EA-44858D40BC1F}"/>
                </a:ext>
              </a:extLst>
            </p:cNvPr>
            <p:cNvGrpSpPr/>
            <p:nvPr/>
          </p:nvGrpSpPr>
          <p:grpSpPr>
            <a:xfrm>
              <a:off x="911424" y="809101"/>
              <a:ext cx="10776274" cy="5239797"/>
              <a:chOff x="684940" y="764704"/>
              <a:chExt cx="10776274" cy="5239797"/>
            </a:xfrm>
            <a:solidFill>
              <a:schemeClr val="bg1"/>
            </a:solidFill>
          </p:grpSpPr>
          <p:sp>
            <p:nvSpPr>
              <p:cNvPr id="14" name="椭圆 17">
                <a:extLst>
                  <a:ext uri="{FF2B5EF4-FFF2-40B4-BE49-F238E27FC236}">
                    <a16:creationId xmlns:a16="http://schemas.microsoft.com/office/drawing/2014/main" id="{2FE10BAB-DC67-0251-3E29-AFCA7551A1B5}"/>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8">
                <a:extLst>
                  <a:ext uri="{FF2B5EF4-FFF2-40B4-BE49-F238E27FC236}">
                    <a16:creationId xmlns:a16="http://schemas.microsoft.com/office/drawing/2014/main" id="{508558D6-C07A-7F4D-FE62-1B4195B2305A}"/>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椭圆 19">
                <a:extLst>
                  <a:ext uri="{FF2B5EF4-FFF2-40B4-BE49-F238E27FC236}">
                    <a16:creationId xmlns:a16="http://schemas.microsoft.com/office/drawing/2014/main" id="{A0126335-1A85-21F0-FAE0-A8A9B8B299D6}"/>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20">
                <a:extLst>
                  <a:ext uri="{FF2B5EF4-FFF2-40B4-BE49-F238E27FC236}">
                    <a16:creationId xmlns:a16="http://schemas.microsoft.com/office/drawing/2014/main" id="{67E71B69-8C9B-9FC0-E98F-79B74674329E}"/>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8" name="椭圆 21">
                <a:extLst>
                  <a:ext uri="{FF2B5EF4-FFF2-40B4-BE49-F238E27FC236}">
                    <a16:creationId xmlns:a16="http://schemas.microsoft.com/office/drawing/2014/main" id="{A39C4062-9766-2938-37D7-6E41EAC0EF37}"/>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22">
                <a:extLst>
                  <a:ext uri="{FF2B5EF4-FFF2-40B4-BE49-F238E27FC236}">
                    <a16:creationId xmlns:a16="http://schemas.microsoft.com/office/drawing/2014/main" id="{F2FCE50F-9C7C-472D-5CD9-230F21D58303}"/>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0" name="椭圆 23">
                <a:extLst>
                  <a:ext uri="{FF2B5EF4-FFF2-40B4-BE49-F238E27FC236}">
                    <a16:creationId xmlns:a16="http://schemas.microsoft.com/office/drawing/2014/main" id="{41A745C6-0871-9DA8-A0A5-AC693BF413C5}"/>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1" name="椭圆 24">
                <a:extLst>
                  <a:ext uri="{FF2B5EF4-FFF2-40B4-BE49-F238E27FC236}">
                    <a16:creationId xmlns:a16="http://schemas.microsoft.com/office/drawing/2014/main" id="{A5246F9B-71F8-5F05-671F-80BD890B7672}"/>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2" name="椭圆 25">
                <a:extLst>
                  <a:ext uri="{FF2B5EF4-FFF2-40B4-BE49-F238E27FC236}">
                    <a16:creationId xmlns:a16="http://schemas.microsoft.com/office/drawing/2014/main" id="{E420D384-D3B0-70C1-0C50-FFC54E31544E}"/>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3" name="椭圆 26">
                <a:extLst>
                  <a:ext uri="{FF2B5EF4-FFF2-40B4-BE49-F238E27FC236}">
                    <a16:creationId xmlns:a16="http://schemas.microsoft.com/office/drawing/2014/main" id="{3DD2353D-222F-2CD5-6119-26314E8D49E6}"/>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4" name="椭圆 27">
                <a:extLst>
                  <a:ext uri="{FF2B5EF4-FFF2-40B4-BE49-F238E27FC236}">
                    <a16:creationId xmlns:a16="http://schemas.microsoft.com/office/drawing/2014/main" id="{9003980D-83E6-74EC-638B-44BA22CFD0EE}"/>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4" name="组合 7">
              <a:extLst>
                <a:ext uri="{FF2B5EF4-FFF2-40B4-BE49-F238E27FC236}">
                  <a16:creationId xmlns:a16="http://schemas.microsoft.com/office/drawing/2014/main" id="{9AF03FAA-BF18-886D-DE3A-C85B8B01E75F}"/>
                </a:ext>
              </a:extLst>
            </p:cNvPr>
            <p:cNvGrpSpPr>
              <a:grpSpLocks/>
            </p:cNvGrpSpPr>
            <p:nvPr/>
          </p:nvGrpSpPr>
          <p:grpSpPr bwMode="auto">
            <a:xfrm>
              <a:off x="623392" y="836712"/>
              <a:ext cx="11089232" cy="5418137"/>
              <a:chOff x="479376" y="764704"/>
              <a:chExt cx="11089232" cy="5418137"/>
            </a:xfrm>
          </p:grpSpPr>
          <p:grpSp>
            <p:nvGrpSpPr>
              <p:cNvPr id="5" name="组合 8">
                <a:extLst>
                  <a:ext uri="{FF2B5EF4-FFF2-40B4-BE49-F238E27FC236}">
                    <a16:creationId xmlns:a16="http://schemas.microsoft.com/office/drawing/2014/main" id="{FA3AFF8F-2859-F15A-7839-7721F290564A}"/>
                  </a:ext>
                </a:extLst>
              </p:cNvPr>
              <p:cNvGrpSpPr/>
              <p:nvPr/>
            </p:nvGrpSpPr>
            <p:grpSpPr>
              <a:xfrm>
                <a:off x="479376" y="764704"/>
                <a:ext cx="10585176" cy="5418137"/>
                <a:chOff x="479376" y="764704"/>
                <a:chExt cx="10585176" cy="5418137"/>
              </a:xfrm>
              <a:solidFill>
                <a:schemeClr val="bg1">
                  <a:alpha val="61000"/>
                </a:schemeClr>
              </a:solidFill>
            </p:grpSpPr>
            <p:sp>
              <p:nvSpPr>
                <p:cNvPr id="8" name="椭圆 11">
                  <a:extLst>
                    <a:ext uri="{FF2B5EF4-FFF2-40B4-BE49-F238E27FC236}">
                      <a16:creationId xmlns:a16="http://schemas.microsoft.com/office/drawing/2014/main" id="{C243CDDB-988F-CF31-9636-48A4D8407CB4}"/>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椭圆 12">
                  <a:extLst>
                    <a:ext uri="{FF2B5EF4-FFF2-40B4-BE49-F238E27FC236}">
                      <a16:creationId xmlns:a16="http://schemas.microsoft.com/office/drawing/2014/main" id="{78139AA9-4277-4AD3-B144-E51C80D39C44}"/>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椭圆 13">
                  <a:extLst>
                    <a:ext uri="{FF2B5EF4-FFF2-40B4-BE49-F238E27FC236}">
                      <a16:creationId xmlns:a16="http://schemas.microsoft.com/office/drawing/2014/main" id="{A4A56E33-91F0-DCEC-9FFC-57ACCCDF98B0}"/>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椭圆 14">
                  <a:extLst>
                    <a:ext uri="{FF2B5EF4-FFF2-40B4-BE49-F238E27FC236}">
                      <a16:creationId xmlns:a16="http://schemas.microsoft.com/office/drawing/2014/main" id="{048A988F-2628-43FE-2570-549DCE94F3F0}"/>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椭圆 15">
                  <a:extLst>
                    <a:ext uri="{FF2B5EF4-FFF2-40B4-BE49-F238E27FC236}">
                      <a16:creationId xmlns:a16="http://schemas.microsoft.com/office/drawing/2014/main" id="{83A428EB-0B0B-4A3E-5070-A8113375EF69}"/>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6">
                  <a:extLst>
                    <a:ext uri="{FF2B5EF4-FFF2-40B4-BE49-F238E27FC236}">
                      <a16:creationId xmlns:a16="http://schemas.microsoft.com/office/drawing/2014/main" id="{C8AFFE6D-6A06-2A78-6C0A-319A481D29E7}"/>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6" name="椭圆 9">
                <a:extLst>
                  <a:ext uri="{FF2B5EF4-FFF2-40B4-BE49-F238E27FC236}">
                    <a16:creationId xmlns:a16="http://schemas.microsoft.com/office/drawing/2014/main" id="{014C960E-975F-9CF9-3901-2C23F7616D76}"/>
                  </a:ext>
                </a:extLst>
              </p:cNvPr>
              <p:cNvSpPr/>
              <p:nvPr/>
            </p:nvSpPr>
            <p:spPr>
              <a:xfrm>
                <a:off x="8544272" y="980009"/>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椭圆 10">
                <a:extLst>
                  <a:ext uri="{FF2B5EF4-FFF2-40B4-BE49-F238E27FC236}">
                    <a16:creationId xmlns:a16="http://schemas.microsoft.com/office/drawing/2014/main" id="{E2BFE161-CB6D-C23E-2940-6BA76796C7D1}"/>
                  </a:ext>
                </a:extLst>
              </p:cNvPr>
              <p:cNvSpPr/>
              <p:nvPr/>
            </p:nvSpPr>
            <p:spPr>
              <a:xfrm>
                <a:off x="11352697" y="2348590"/>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sp>
        <p:nvSpPr>
          <p:cNvPr id="25" name="圆角矩形 17">
            <a:extLst>
              <a:ext uri="{FF2B5EF4-FFF2-40B4-BE49-F238E27FC236}">
                <a16:creationId xmlns:a16="http://schemas.microsoft.com/office/drawing/2014/main" id="{910BB14F-C4D7-D425-62ED-EC3079A7A798}"/>
              </a:ext>
            </a:extLst>
          </p:cNvPr>
          <p:cNvSpPr/>
          <p:nvPr/>
        </p:nvSpPr>
        <p:spPr>
          <a:xfrm>
            <a:off x="704956" y="110718"/>
            <a:ext cx="9302644" cy="114523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6" name="文本框 21">
            <a:extLst>
              <a:ext uri="{FF2B5EF4-FFF2-40B4-BE49-F238E27FC236}">
                <a16:creationId xmlns:a16="http://schemas.microsoft.com/office/drawing/2014/main" id="{4ED1C452-8A37-3EB1-9068-B7098EC314D3}"/>
              </a:ext>
            </a:extLst>
          </p:cNvPr>
          <p:cNvSpPr txBox="1"/>
          <p:nvPr/>
        </p:nvSpPr>
        <p:spPr>
          <a:xfrm>
            <a:off x="-82359" y="288288"/>
            <a:ext cx="11240220" cy="73866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200" b="1" i="0" u="none" strike="noStrike" kern="1200" cap="none" spc="0" normalizeH="0" baseline="0" noProof="0" dirty="0">
                <a:ln>
                  <a:noFill/>
                </a:ln>
                <a:solidFill>
                  <a:srgbClr val="002060"/>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黑体 CN" panose="020B0500000000000000" pitchFamily="34" charset="-122"/>
              </a:rPr>
              <a:t>3.Hãy</a:t>
            </a:r>
            <a:r>
              <a:rPr kumimoji="0" lang="vi-VN" altLang="zh-CN" sz="4200" b="1" i="0" u="none" strike="noStrike" kern="1200" cap="none" spc="0" normalizeH="0" noProof="0" dirty="0">
                <a:ln>
                  <a:noFill/>
                </a:ln>
                <a:solidFill>
                  <a:srgbClr val="002060"/>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黑体 CN" panose="020B0500000000000000" pitchFamily="34" charset="-122"/>
              </a:rPr>
              <a:t> đặt câu cho cụm từ gạch chân.</a:t>
            </a:r>
            <a:endParaRPr kumimoji="0" lang="en-US" altLang="zh-CN" sz="4200" b="1" i="0" u="none" strike="noStrike" kern="1200" cap="none" spc="0" normalizeH="0" baseline="0" noProof="0" dirty="0">
              <a:ln>
                <a:noFill/>
              </a:ln>
              <a:solidFill>
                <a:srgbClr val="002060"/>
              </a:solidFill>
              <a:effectLst/>
              <a:uLnTx/>
              <a:uFillTx/>
              <a:latin typeface="Cambria" panose="02040503050406030204" pitchFamily="18"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nvGrpSpPr>
          <p:cNvPr id="27" name="Group 26">
            <a:extLst>
              <a:ext uri="{FF2B5EF4-FFF2-40B4-BE49-F238E27FC236}">
                <a16:creationId xmlns:a16="http://schemas.microsoft.com/office/drawing/2014/main" id="{F698BF86-A7A1-E520-D36D-8371CE010AF5}"/>
              </a:ext>
            </a:extLst>
          </p:cNvPr>
          <p:cNvGrpSpPr/>
          <p:nvPr/>
        </p:nvGrpSpPr>
        <p:grpSpPr>
          <a:xfrm>
            <a:off x="323721" y="1501621"/>
            <a:ext cx="10433923" cy="858122"/>
            <a:chOff x="1326209" y="1797357"/>
            <a:chExt cx="2484985" cy="652679"/>
          </a:xfrm>
        </p:grpSpPr>
        <p:sp>
          <p:nvSpPr>
            <p:cNvPr id="28" name="Rectangle: Rounded Corners 16">
              <a:extLst>
                <a:ext uri="{FF2B5EF4-FFF2-40B4-BE49-F238E27FC236}">
                  <a16:creationId xmlns:a16="http://schemas.microsoft.com/office/drawing/2014/main" id="{FA596FDB-26B2-C329-68F5-6FF8B4ED5952}"/>
                </a:ext>
              </a:extLst>
            </p:cNvPr>
            <p:cNvSpPr/>
            <p:nvPr/>
          </p:nvSpPr>
          <p:spPr>
            <a:xfrm>
              <a:off x="1326209" y="1797357"/>
              <a:ext cx="2405364" cy="652679"/>
            </a:xfrm>
            <a:prstGeom prst="roundRect">
              <a:avLst>
                <a:gd name="adj" fmla="val 50000"/>
              </a:avLst>
            </a:prstGeom>
            <a:solidFill>
              <a:srgbClr val="FFBA55">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F020E642-CAC4-85C8-2B64-71C9C13B982B}"/>
                </a:ext>
              </a:extLst>
            </p:cNvPr>
            <p:cNvSpPr txBox="1"/>
            <p:nvPr/>
          </p:nvSpPr>
          <p:spPr>
            <a:xfrm>
              <a:off x="1453948" y="1847703"/>
              <a:ext cx="2357246" cy="5384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1" i="0" dirty="0">
                  <a:solidFill>
                    <a:srgbClr val="000000"/>
                  </a:solidFill>
                  <a:effectLst/>
                  <a:latin typeface="Cambria" panose="02040503050406030204" pitchFamily="18" charset="0"/>
                  <a:ea typeface="Cambria" panose="02040503050406030204" pitchFamily="18" charset="0"/>
                </a:rPr>
                <a:t>a. Ông </a:t>
              </a:r>
              <a:r>
                <a:rPr lang="vi-VN" sz="4000" b="1" i="0">
                  <a:solidFill>
                    <a:srgbClr val="000000"/>
                  </a:solidFill>
                  <a:effectLst/>
                  <a:latin typeface="Cambria" panose="02040503050406030204" pitchFamily="18" charset="0"/>
                  <a:ea typeface="Cambria" panose="02040503050406030204" pitchFamily="18" charset="0"/>
                </a:rPr>
                <a:t>chữa bệnh </a:t>
              </a:r>
              <a:r>
                <a:rPr lang="vi-VN" sz="4000" b="1" i="0" dirty="0">
                  <a:solidFill>
                    <a:srgbClr val="000000"/>
                  </a:solidFill>
                  <a:effectLst/>
                  <a:latin typeface="Cambria" panose="02040503050406030204" pitchFamily="18" charset="0"/>
                  <a:ea typeface="Cambria" panose="02040503050406030204" pitchFamily="18" charset="0"/>
                </a:rPr>
                <a:t>để cứu người.</a:t>
              </a:r>
              <a:endParaRPr kumimoji="0" lang="vi-VN" sz="4000" b="1" i="1" u="sng"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grpSp>
        <p:nvGrpSpPr>
          <p:cNvPr id="30" name="Group 29">
            <a:extLst>
              <a:ext uri="{FF2B5EF4-FFF2-40B4-BE49-F238E27FC236}">
                <a16:creationId xmlns:a16="http://schemas.microsoft.com/office/drawing/2014/main" id="{3F4220D3-4B3F-3481-9E37-2AEE5BB0B822}"/>
              </a:ext>
            </a:extLst>
          </p:cNvPr>
          <p:cNvGrpSpPr/>
          <p:nvPr/>
        </p:nvGrpSpPr>
        <p:grpSpPr>
          <a:xfrm>
            <a:off x="323721" y="3589469"/>
            <a:ext cx="11656123" cy="1082163"/>
            <a:chOff x="1216824" y="1642887"/>
            <a:chExt cx="2277986" cy="823082"/>
          </a:xfrm>
        </p:grpSpPr>
        <p:sp>
          <p:nvSpPr>
            <p:cNvPr id="31" name="Rectangle: Rounded Corners 38">
              <a:extLst>
                <a:ext uri="{FF2B5EF4-FFF2-40B4-BE49-F238E27FC236}">
                  <a16:creationId xmlns:a16="http://schemas.microsoft.com/office/drawing/2014/main" id="{3AC62B44-2A0B-43C4-8810-F53797A526D7}"/>
                </a:ext>
              </a:extLst>
            </p:cNvPr>
            <p:cNvSpPr/>
            <p:nvPr/>
          </p:nvSpPr>
          <p:spPr>
            <a:xfrm>
              <a:off x="1216824" y="1642887"/>
              <a:ext cx="2093321" cy="823082"/>
            </a:xfrm>
            <a:prstGeom prst="roundRect">
              <a:avLst>
                <a:gd name="adj" fmla="val 50000"/>
              </a:avLst>
            </a:prstGeom>
            <a:solidFill>
              <a:srgbClr val="FFBA55">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9D7A0B79-BF63-C1C5-F2B1-924D948FFBA9}"/>
                </a:ext>
              </a:extLst>
            </p:cNvPr>
            <p:cNvSpPr txBox="1"/>
            <p:nvPr/>
          </p:nvSpPr>
          <p:spPr>
            <a:xfrm>
              <a:off x="1234837" y="1821670"/>
              <a:ext cx="2259973" cy="5384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1" i="0" dirty="0">
                  <a:solidFill>
                    <a:srgbClr val="000000"/>
                  </a:solidFill>
                  <a:effectLst/>
                  <a:latin typeface="Cambria" panose="02040503050406030204" pitchFamily="18" charset="0"/>
                  <a:ea typeface="Cambria" panose="02040503050406030204" pitchFamily="18" charset="0"/>
                </a:rPr>
                <a:t>c. Cháu phải tập thể dục thường xuyên nhé!</a:t>
              </a:r>
              <a:endParaRPr kumimoji="0" lang="vi-VN" sz="4000" b="1" i="1" u="sng"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itchFamily="18" charset="0"/>
              </a:endParaRPr>
            </a:p>
          </p:txBody>
        </p:sp>
      </p:grpSp>
      <p:sp>
        <p:nvSpPr>
          <p:cNvPr id="33" name="矩形: 圆角 293">
            <a:extLst>
              <a:ext uri="{FF2B5EF4-FFF2-40B4-BE49-F238E27FC236}">
                <a16:creationId xmlns:a16="http://schemas.microsoft.com/office/drawing/2014/main" id="{C9916CB3-FC7F-725E-4DAB-539C68DDBD84}"/>
              </a:ext>
            </a:extLst>
          </p:cNvPr>
          <p:cNvSpPr/>
          <p:nvPr/>
        </p:nvSpPr>
        <p:spPr>
          <a:xfrm>
            <a:off x="1577596" y="2553630"/>
            <a:ext cx="9036808" cy="721432"/>
          </a:xfrm>
          <a:prstGeom prst="roundRect">
            <a:avLst>
              <a:gd name="adj" fmla="val 50000"/>
            </a:avLst>
          </a:prstGeom>
          <a:solidFill>
            <a:srgbClr val="F8A8A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4000" b="1" dirty="0">
                <a:solidFill>
                  <a:srgbClr val="002060"/>
                </a:solidFill>
                <a:latin typeface="Cambria" panose="02040503050406030204" pitchFamily="18" charset="0"/>
                <a:ea typeface="Cambria" panose="02040503050406030204" pitchFamily="18" charset="0"/>
              </a:rPr>
              <a:t>b. </a:t>
            </a:r>
            <a:r>
              <a:rPr lang="en-SG" sz="4000" b="1" dirty="0" err="1">
                <a:solidFill>
                  <a:srgbClr val="002060"/>
                </a:solidFill>
                <a:latin typeface="Cambria" panose="02040503050406030204" pitchFamily="18" charset="0"/>
                <a:ea typeface="Cambria" panose="02040503050406030204" pitchFamily="18" charset="0"/>
              </a:rPr>
              <a:t>Ông</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khám</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bệnh</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miễn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phí</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cho</a:t>
            </a:r>
            <a:r>
              <a:rPr lang="en-SG" sz="4000" b="1" dirty="0">
                <a:solidFill>
                  <a:srgbClr val="002060"/>
                </a:solidFill>
                <a:latin typeface="Cambria" panose="02040503050406030204" pitchFamily="18" charset="0"/>
                <a:ea typeface="Cambria" panose="02040503050406030204" pitchFamily="18" charset="0"/>
              </a:rPr>
              <a:t> ai?</a:t>
            </a:r>
            <a:endParaRPr lang="zh-CN" altLang="en-US" sz="4000" b="1" i="1" dirty="0">
              <a:solidFill>
                <a:srgbClr val="002060"/>
              </a:solidFill>
              <a:latin typeface="Cambria" panose="02040503050406030204" pitchFamily="18" charset="0"/>
              <a:ea typeface="inpin heiti" panose="00000500000000000000" pitchFamily="2" charset="-122"/>
              <a:sym typeface="inpin heiti" panose="00000500000000000000" pitchFamily="2" charset="-122"/>
            </a:endParaRPr>
          </a:p>
        </p:txBody>
      </p:sp>
      <p:sp>
        <p:nvSpPr>
          <p:cNvPr id="34" name="矩形: 圆角 293">
            <a:extLst>
              <a:ext uri="{FF2B5EF4-FFF2-40B4-BE49-F238E27FC236}">
                <a16:creationId xmlns:a16="http://schemas.microsoft.com/office/drawing/2014/main" id="{3F1561B7-BE42-E57F-7F4A-CE0BF7655392}"/>
              </a:ext>
            </a:extLst>
          </p:cNvPr>
          <p:cNvSpPr/>
          <p:nvPr/>
        </p:nvSpPr>
        <p:spPr>
          <a:xfrm>
            <a:off x="1656407" y="5019840"/>
            <a:ext cx="7762689" cy="640748"/>
          </a:xfrm>
          <a:prstGeom prst="roundRect">
            <a:avLst>
              <a:gd name="adj" fmla="val 50000"/>
            </a:avLst>
          </a:prstGeom>
          <a:solidFill>
            <a:srgbClr val="F8A8A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4000" b="1">
                <a:solidFill>
                  <a:srgbClr val="002060"/>
                </a:solidFill>
                <a:latin typeface="Cambria" panose="02040503050406030204" pitchFamily="18" charset="0"/>
                <a:ea typeface="Cambria" panose="02040503050406030204" pitchFamily="18" charset="0"/>
              </a:rPr>
              <a:t>d. Ông </a:t>
            </a:r>
            <a:r>
              <a:rPr lang="vi-VN" sz="4000" b="1" dirty="0">
                <a:solidFill>
                  <a:srgbClr val="002060"/>
                </a:solidFill>
                <a:latin typeface="Cambria" panose="02040503050406030204" pitchFamily="18" charset="0"/>
                <a:ea typeface="Cambria" panose="02040503050406030204" pitchFamily="18" charset="0"/>
              </a:rPr>
              <a:t>ấy thương người lắm!</a:t>
            </a:r>
            <a:endParaRPr lang="zh-CN" altLang="en-US" sz="4000" b="1" i="1" dirty="0">
              <a:solidFill>
                <a:srgbClr val="002060"/>
              </a:solidFill>
              <a:latin typeface="Cambria" panose="02040503050406030204" pitchFamily="18" charset="0"/>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32830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42"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anim calcmode="lin" valueType="num">
                                      <p:cBhvr>
                                        <p:cTn id="11" dur="1000" fill="hold"/>
                                        <p:tgtEl>
                                          <p:spTgt spid="27"/>
                                        </p:tgtEl>
                                        <p:attrNameLst>
                                          <p:attrName>ppt_x</p:attrName>
                                        </p:attrNameLst>
                                      </p:cBhvr>
                                      <p:tavLst>
                                        <p:tav tm="0">
                                          <p:val>
                                            <p:strVal val="#ppt_x"/>
                                          </p:val>
                                        </p:tav>
                                        <p:tav tm="100000">
                                          <p:val>
                                            <p:strVal val="#ppt_x"/>
                                          </p:val>
                                        </p:tav>
                                      </p:tavLst>
                                    </p:anim>
                                    <p:anim calcmode="lin" valueType="num">
                                      <p:cBhvr>
                                        <p:cTn id="12" dur="1000" fill="hold"/>
                                        <p:tgtEl>
                                          <p:spTgt spid="2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a:extLst>
              <a:ext uri="{FF2B5EF4-FFF2-40B4-BE49-F238E27FC236}">
                <a16:creationId xmlns:a16="http://schemas.microsoft.com/office/drawing/2014/main" id="{87866B55-0468-F0AF-26F6-0E10C87321D0}"/>
              </a:ext>
            </a:extLst>
          </p:cNvPr>
          <p:cNvSpPr/>
          <p:nvPr/>
        </p:nvSpPr>
        <p:spPr>
          <a:xfrm>
            <a:off x="660215" y="1364079"/>
            <a:ext cx="9144185" cy="4797240"/>
          </a:xfrm>
          <a:prstGeom prst="roundRect">
            <a:avLst/>
          </a:prstGeom>
          <a:solidFill>
            <a:schemeClr val="bg2">
              <a:lumMod val="9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en-US" sz="3500" b="1" dirty="0">
              <a:solidFill>
                <a:schemeClr val="tx1"/>
              </a:solidFill>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397DC941-123C-67D2-389D-6779646220ED}"/>
              </a:ext>
            </a:extLst>
          </p:cNvPr>
          <p:cNvGrpSpPr/>
          <p:nvPr/>
        </p:nvGrpSpPr>
        <p:grpSpPr>
          <a:xfrm>
            <a:off x="1679478" y="74630"/>
            <a:ext cx="6037566" cy="1323439"/>
            <a:chOff x="3148709" y="942633"/>
            <a:chExt cx="7109100" cy="1373954"/>
          </a:xfrm>
        </p:grpSpPr>
        <p:sp>
          <p:nvSpPr>
            <p:cNvPr id="4" name="Rectangle: Rounded Corners 7">
              <a:extLst>
                <a:ext uri="{FF2B5EF4-FFF2-40B4-BE49-F238E27FC236}">
                  <a16:creationId xmlns:a16="http://schemas.microsoft.com/office/drawing/2014/main" id="{51F2F159-6AD8-9C81-FE9A-DBAD97F1F7DB}"/>
                </a:ext>
              </a:extLst>
            </p:cNvPr>
            <p:cNvSpPr/>
            <p:nvPr/>
          </p:nvSpPr>
          <p:spPr>
            <a:xfrm>
              <a:off x="4004693" y="966106"/>
              <a:ext cx="5397132" cy="1256432"/>
            </a:xfrm>
            <a:prstGeom prst="roundRect">
              <a:avLst>
                <a:gd name="adj" fmla="val 50000"/>
              </a:avLst>
            </a:prstGeom>
            <a:solidFill>
              <a:srgbClr val="81C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文本框 21">
              <a:extLst>
                <a:ext uri="{FF2B5EF4-FFF2-40B4-BE49-F238E27FC236}">
                  <a16:creationId xmlns:a16="http://schemas.microsoft.com/office/drawing/2014/main" id="{7F25C0E5-5AC8-D907-C080-70EB1D4E1A87}"/>
                </a:ext>
              </a:extLst>
            </p:cNvPr>
            <p:cNvSpPr txBox="1"/>
            <p:nvPr/>
          </p:nvSpPr>
          <p:spPr>
            <a:xfrm>
              <a:off x="3148709" y="942633"/>
              <a:ext cx="7109100" cy="137395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8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思源黑体 CN" panose="020B0500000000000000" pitchFamily="34" charset="-122"/>
                </a:rPr>
                <a:t>GHI NHỚ</a:t>
              </a:r>
              <a:endParaRPr kumimoji="0" lang="zh-CN" altLang="en-US" sz="8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思源黑体 CN" panose="020B0500000000000000" pitchFamily="34" charset="-122"/>
              </a:endParaRPr>
            </a:p>
          </p:txBody>
        </p:sp>
      </p:grpSp>
      <p:sp>
        <p:nvSpPr>
          <p:cNvPr id="6" name="TextBox 5">
            <a:extLst>
              <a:ext uri="{FF2B5EF4-FFF2-40B4-BE49-F238E27FC236}">
                <a16:creationId xmlns:a16="http://schemas.microsoft.com/office/drawing/2014/main" id="{8DE0B2DC-10EE-DF77-B655-1160AE6DDB63}"/>
              </a:ext>
            </a:extLst>
          </p:cNvPr>
          <p:cNvSpPr txBox="1"/>
          <p:nvPr/>
        </p:nvSpPr>
        <p:spPr>
          <a:xfrm>
            <a:off x="660214" y="1432060"/>
            <a:ext cx="9144185" cy="4524315"/>
          </a:xfrm>
          <a:prstGeom prst="rect">
            <a:avLst/>
          </a:prstGeom>
          <a:noFill/>
        </p:spPr>
        <p:txBody>
          <a:bodyPr wrap="square" rtlCol="0">
            <a:spAutoFit/>
          </a:bodyPr>
          <a:lstStyle/>
          <a:p>
            <a:pPr algn="just" rtl="0"/>
            <a:r>
              <a:rPr lang="vi-VN" sz="4800" dirty="0">
                <a:latin typeface="Cambria" panose="02040503050406030204" pitchFamily="18" charset="0"/>
                <a:ea typeface="Cambria" panose="02040503050406030204" pitchFamily="18" charset="0"/>
              </a:rPr>
              <a:t>-</a:t>
            </a:r>
            <a:r>
              <a:rPr lang="vi-VN" sz="4800" b="0" i="0" dirty="0">
                <a:solidFill>
                  <a:srgbClr val="000000"/>
                </a:solidFill>
                <a:effectLst/>
                <a:latin typeface="Cambria" panose="02040503050406030204" pitchFamily="18" charset="0"/>
                <a:ea typeface="Cambria" panose="02040503050406030204" pitchFamily="18" charset="0"/>
              </a:rPr>
              <a:t> Câu là một tập hợp từ, thường diễn đạt một ý trọn vẹn.</a:t>
            </a:r>
          </a:p>
          <a:p>
            <a:pPr algn="just" rtl="0"/>
            <a:r>
              <a:rPr lang="vi-VN" sz="4800" b="0" i="0" dirty="0">
                <a:solidFill>
                  <a:srgbClr val="000000"/>
                </a:solidFill>
                <a:effectLst/>
                <a:latin typeface="Cambria" panose="02040503050406030204" pitchFamily="18" charset="0"/>
                <a:ea typeface="Cambria" panose="02040503050406030204" pitchFamily="18" charset="0"/>
              </a:rPr>
              <a:t>- Các từ trong câu được sắp xếp theo một trật tự hợp lí.</a:t>
            </a:r>
          </a:p>
          <a:p>
            <a:pPr algn="just" rtl="0"/>
            <a:r>
              <a:rPr lang="vi-VN" sz="4800" b="0" i="0" dirty="0">
                <a:solidFill>
                  <a:srgbClr val="000000"/>
                </a:solidFill>
                <a:effectLst/>
                <a:latin typeface="Cambria" panose="02040503050406030204" pitchFamily="18" charset="0"/>
                <a:ea typeface="Cambria" panose="02040503050406030204" pitchFamily="18" charset="0"/>
              </a:rPr>
              <a:t>- Chữ cái đầu câu phải viết hoa. Cuối câu phải có dấu kết thúc câu.</a:t>
            </a:r>
          </a:p>
        </p:txBody>
      </p:sp>
    </p:spTree>
    <p:extLst>
      <p:ext uri="{BB962C8B-B14F-4D97-AF65-F5344CB8AC3E}">
        <p14:creationId xmlns:p14="http://schemas.microsoft.com/office/powerpoint/2010/main" val="8026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8BB43C-788D-365C-4511-D2B9CF2DB11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1004" y="2317731"/>
            <a:ext cx="6191555" cy="4366300"/>
          </a:xfrm>
          <a:prstGeom prst="rect">
            <a:avLst/>
          </a:prstGeom>
        </p:spPr>
      </p:pic>
      <p:sp>
        <p:nvSpPr>
          <p:cNvPr id="3" name="矩形 29">
            <a:extLst>
              <a:ext uri="{FF2B5EF4-FFF2-40B4-BE49-F238E27FC236}">
                <a16:creationId xmlns:a16="http://schemas.microsoft.com/office/drawing/2014/main" id="{4EE20358-4088-86A6-4EE8-BC693C4F9F2E}"/>
              </a:ext>
            </a:extLst>
          </p:cNvPr>
          <p:cNvSpPr/>
          <p:nvPr/>
        </p:nvSpPr>
        <p:spPr>
          <a:xfrm>
            <a:off x="3566160" y="453930"/>
            <a:ext cx="8300720" cy="1415510"/>
          </a:xfrm>
          <a:prstGeom prst="roundRect">
            <a:avLst/>
          </a:prstGeom>
          <a:solidFill>
            <a:schemeClr val="bg2">
              <a:lumMod val="9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en-US" sz="3500" b="1" dirty="0">
              <a:solidFill>
                <a:schemeClr val="tx1"/>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2DD0224-55BF-48DD-3E9D-50274F0DAD4A}"/>
              </a:ext>
            </a:extLst>
          </p:cNvPr>
          <p:cNvSpPr txBox="1"/>
          <p:nvPr/>
        </p:nvSpPr>
        <p:spPr>
          <a:xfrm>
            <a:off x="3606800" y="723806"/>
            <a:ext cx="8300720" cy="861774"/>
          </a:xfrm>
          <a:prstGeom prst="rect">
            <a:avLst/>
          </a:prstGeom>
          <a:noFill/>
        </p:spPr>
        <p:txBody>
          <a:bodyPr wrap="square" rtlCol="0">
            <a:spAutoFit/>
          </a:bodyPr>
          <a:lstStyle/>
          <a:p>
            <a:r>
              <a:rPr lang="vi-VN" sz="5000" b="1" i="0" dirty="0">
                <a:solidFill>
                  <a:srgbClr val="000000"/>
                </a:solidFill>
                <a:effectLst/>
                <a:latin typeface="Cambria" panose="02040503050406030204" pitchFamily="18" charset="0"/>
                <a:ea typeface="Cambria" panose="02040503050406030204" pitchFamily="18" charset="0"/>
              </a:rPr>
              <a:t>1. </a:t>
            </a:r>
            <a:r>
              <a:rPr lang="en-SG" sz="5000" b="1" i="0" dirty="0" err="1">
                <a:solidFill>
                  <a:srgbClr val="000000"/>
                </a:solidFill>
                <a:effectLst/>
                <a:latin typeface="Cambria" panose="02040503050406030204" pitchFamily="18" charset="0"/>
                <a:ea typeface="Cambria" panose="02040503050406030204" pitchFamily="18" charset="0"/>
              </a:rPr>
              <a:t>Dựa</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vào</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tranh</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để</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đặt</a:t>
            </a:r>
            <a:r>
              <a:rPr lang="en-SG" sz="5000" b="1" i="0" dirty="0">
                <a:solidFill>
                  <a:srgbClr val="000000"/>
                </a:solidFill>
                <a:effectLst/>
                <a:latin typeface="Cambria" panose="02040503050406030204" pitchFamily="18" charset="0"/>
                <a:ea typeface="Cambria" panose="02040503050406030204" pitchFamily="18" charset="0"/>
              </a:rPr>
              <a:t> </a:t>
            </a:r>
            <a:r>
              <a:rPr lang="en-SG" sz="5000" b="1" i="0" dirty="0" err="1">
                <a:solidFill>
                  <a:srgbClr val="000000"/>
                </a:solidFill>
                <a:effectLst/>
                <a:latin typeface="Cambria" panose="02040503050406030204" pitchFamily="18" charset="0"/>
                <a:ea typeface="Cambria" panose="02040503050406030204" pitchFamily="18" charset="0"/>
              </a:rPr>
              <a:t>câu</a:t>
            </a:r>
            <a:r>
              <a:rPr lang="en-SG" sz="5000" b="1" i="0" dirty="0">
                <a:solidFill>
                  <a:srgbClr val="000000"/>
                </a:solidFill>
                <a:effectLst/>
                <a:latin typeface="Cambria" panose="02040503050406030204" pitchFamily="18" charset="0"/>
                <a:ea typeface="Cambria" panose="02040503050406030204" pitchFamily="18" charset="0"/>
              </a:rPr>
              <a:t>:</a:t>
            </a:r>
            <a:endParaRPr lang="en-SG" sz="5000" b="1" dirty="0">
              <a:latin typeface="Cambria" panose="02040503050406030204" pitchFamily="18" charset="0"/>
              <a:ea typeface="Cambria" panose="02040503050406030204" pitchFamily="18" charset="0"/>
            </a:endParaRPr>
          </a:p>
        </p:txBody>
      </p:sp>
      <p:sp>
        <p:nvSpPr>
          <p:cNvPr id="5" name="矩形: 圆角 293">
            <a:extLst>
              <a:ext uri="{FF2B5EF4-FFF2-40B4-BE49-F238E27FC236}">
                <a16:creationId xmlns:a16="http://schemas.microsoft.com/office/drawing/2014/main" id="{B2D854E0-7185-FF9A-956B-327D55E0F1C2}"/>
              </a:ext>
            </a:extLst>
          </p:cNvPr>
          <p:cNvSpPr/>
          <p:nvPr/>
        </p:nvSpPr>
        <p:spPr>
          <a:xfrm>
            <a:off x="5868365" y="1993232"/>
            <a:ext cx="5659120" cy="966815"/>
          </a:xfrm>
          <a:prstGeom prst="roundRect">
            <a:avLst>
              <a:gd name="adj" fmla="val 50000"/>
            </a:avLst>
          </a:prstGeom>
          <a:solidFill>
            <a:srgbClr val="F6949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altLang="zh-CN" sz="5000" b="1" dirty="0">
                <a:solidFill>
                  <a:srgbClr val="002060"/>
                </a:solidFill>
                <a:latin typeface="Cambria" panose="02040503050406030204" pitchFamily="18" charset="0"/>
                <a:ea typeface="Cambria" panose="02040503050406030204" pitchFamily="18" charset="0"/>
                <a:sym typeface="inpin heiti" panose="00000500000000000000" pitchFamily="2" charset="-122"/>
              </a:rPr>
              <a:t>a. </a:t>
            </a:r>
            <a:r>
              <a:rPr lang="en-SG" sz="5000" b="1" dirty="0" err="1">
                <a:solidFill>
                  <a:srgbClr val="002060"/>
                </a:solidFill>
                <a:latin typeface="Cambria" panose="02040503050406030204" pitchFamily="18" charset="0"/>
                <a:ea typeface="Cambria" panose="02040503050406030204" pitchFamily="18" charset="0"/>
              </a:rPr>
              <a:t>Một</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câu</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kể</a:t>
            </a:r>
            <a:r>
              <a:rPr lang="en-SG" sz="5000" b="1" dirty="0">
                <a:solidFill>
                  <a:srgbClr val="002060"/>
                </a:solidFill>
                <a:latin typeface="Cambria" panose="02040503050406030204" pitchFamily="18" charset="0"/>
                <a:ea typeface="Cambria" panose="02040503050406030204" pitchFamily="18" charset="0"/>
              </a:rPr>
              <a:t>.</a:t>
            </a:r>
          </a:p>
        </p:txBody>
      </p:sp>
      <p:sp>
        <p:nvSpPr>
          <p:cNvPr id="6" name="矩形: 圆角 293">
            <a:extLst>
              <a:ext uri="{FF2B5EF4-FFF2-40B4-BE49-F238E27FC236}">
                <a16:creationId xmlns:a16="http://schemas.microsoft.com/office/drawing/2014/main" id="{4C874EAE-1125-7953-BFD7-6EAEE7069711}"/>
              </a:ext>
            </a:extLst>
          </p:cNvPr>
          <p:cNvSpPr/>
          <p:nvPr/>
        </p:nvSpPr>
        <p:spPr>
          <a:xfrm>
            <a:off x="6173165" y="4514528"/>
            <a:ext cx="5659120" cy="966815"/>
          </a:xfrm>
          <a:prstGeom prst="roundRect">
            <a:avLst>
              <a:gd name="adj" fmla="val 50000"/>
            </a:avLst>
          </a:prstGeom>
          <a:solidFill>
            <a:srgbClr val="F6949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altLang="zh-CN" sz="5000" b="1" dirty="0">
                <a:solidFill>
                  <a:srgbClr val="002060"/>
                </a:solidFill>
                <a:latin typeface="Cambria" panose="02040503050406030204" pitchFamily="18" charset="0"/>
                <a:ea typeface="Cambria" panose="02040503050406030204" pitchFamily="18" charset="0"/>
                <a:sym typeface="inpin heiti" panose="00000500000000000000" pitchFamily="2" charset="-122"/>
              </a:rPr>
              <a:t>c. </a:t>
            </a:r>
            <a:r>
              <a:rPr lang="en-SG" sz="5000" b="1" dirty="0" err="1">
                <a:solidFill>
                  <a:srgbClr val="002060"/>
                </a:solidFill>
                <a:latin typeface="Cambria" panose="02040503050406030204" pitchFamily="18" charset="0"/>
                <a:ea typeface="Cambria" panose="02040503050406030204" pitchFamily="18" charset="0"/>
              </a:rPr>
              <a:t>Một</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câu</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khiến</a:t>
            </a:r>
            <a:r>
              <a:rPr lang="en-SG" sz="5000" b="1" dirty="0">
                <a:solidFill>
                  <a:srgbClr val="002060"/>
                </a:solidFill>
                <a:latin typeface="Cambria" panose="02040503050406030204" pitchFamily="18" charset="0"/>
                <a:ea typeface="Cambria" panose="02040503050406030204" pitchFamily="18" charset="0"/>
              </a:rPr>
              <a:t>. </a:t>
            </a:r>
          </a:p>
        </p:txBody>
      </p:sp>
      <p:sp>
        <p:nvSpPr>
          <p:cNvPr id="7" name="矩形: 圆角 293">
            <a:extLst>
              <a:ext uri="{FF2B5EF4-FFF2-40B4-BE49-F238E27FC236}">
                <a16:creationId xmlns:a16="http://schemas.microsoft.com/office/drawing/2014/main" id="{40A57A09-7BC7-603A-D1D0-A8625895BBAC}"/>
              </a:ext>
            </a:extLst>
          </p:cNvPr>
          <p:cNvSpPr/>
          <p:nvPr/>
        </p:nvSpPr>
        <p:spPr>
          <a:xfrm>
            <a:off x="6124270" y="5641039"/>
            <a:ext cx="5659120" cy="966815"/>
          </a:xfrm>
          <a:prstGeom prst="roundRect">
            <a:avLst>
              <a:gd name="adj" fmla="val 50000"/>
            </a:avLst>
          </a:prstGeom>
          <a:solidFill>
            <a:srgbClr val="F6949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altLang="zh-CN" sz="5000" b="1" dirty="0">
                <a:solidFill>
                  <a:srgbClr val="002060"/>
                </a:solidFill>
                <a:latin typeface="Cambria" panose="02040503050406030204" pitchFamily="18" charset="0"/>
                <a:ea typeface="Cambria" panose="02040503050406030204" pitchFamily="18" charset="0"/>
                <a:sym typeface="inpin heiti" panose="00000500000000000000" pitchFamily="2" charset="-122"/>
              </a:rPr>
              <a:t>d. </a:t>
            </a:r>
            <a:r>
              <a:rPr lang="en-SG" sz="5000" b="1" dirty="0" err="1">
                <a:solidFill>
                  <a:srgbClr val="002060"/>
                </a:solidFill>
                <a:latin typeface="Cambria" panose="02040503050406030204" pitchFamily="18" charset="0"/>
                <a:ea typeface="Cambria" panose="02040503050406030204" pitchFamily="18" charset="0"/>
              </a:rPr>
              <a:t>Một</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câu</a:t>
            </a:r>
            <a:r>
              <a:rPr lang="vi-VN" sz="5000" b="1" dirty="0">
                <a:solidFill>
                  <a:srgbClr val="002060"/>
                </a:solidFill>
                <a:latin typeface="Cambria" panose="02040503050406030204" pitchFamily="18" charset="0"/>
                <a:ea typeface="Cambria" panose="02040503050406030204" pitchFamily="18" charset="0"/>
              </a:rPr>
              <a:t> cảm</a:t>
            </a:r>
            <a:endParaRPr lang="en-SG" sz="5000" b="1" dirty="0">
              <a:solidFill>
                <a:srgbClr val="002060"/>
              </a:solidFill>
              <a:latin typeface="Cambria" panose="02040503050406030204" pitchFamily="18" charset="0"/>
              <a:ea typeface="Cambria" panose="02040503050406030204" pitchFamily="18" charset="0"/>
            </a:endParaRPr>
          </a:p>
        </p:txBody>
      </p:sp>
      <p:sp>
        <p:nvSpPr>
          <p:cNvPr id="8" name="矩形: 圆角 293">
            <a:extLst>
              <a:ext uri="{FF2B5EF4-FFF2-40B4-BE49-F238E27FC236}">
                <a16:creationId xmlns:a16="http://schemas.microsoft.com/office/drawing/2014/main" id="{36D7C67D-1E5F-EDFA-9A4C-9C28F7503B37}"/>
              </a:ext>
            </a:extLst>
          </p:cNvPr>
          <p:cNvSpPr/>
          <p:nvPr/>
        </p:nvSpPr>
        <p:spPr>
          <a:xfrm>
            <a:off x="5980125" y="3253880"/>
            <a:ext cx="5659120" cy="966815"/>
          </a:xfrm>
          <a:prstGeom prst="roundRect">
            <a:avLst>
              <a:gd name="adj" fmla="val 50000"/>
            </a:avLst>
          </a:prstGeom>
          <a:solidFill>
            <a:srgbClr val="F6949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altLang="zh-CN" sz="5000" b="1" dirty="0">
                <a:solidFill>
                  <a:srgbClr val="002060"/>
                </a:solidFill>
                <a:latin typeface="Cambria" panose="02040503050406030204" pitchFamily="18" charset="0"/>
                <a:ea typeface="Cambria" panose="02040503050406030204" pitchFamily="18" charset="0"/>
                <a:sym typeface="inpin heiti" panose="00000500000000000000" pitchFamily="2" charset="-122"/>
              </a:rPr>
              <a:t>b. </a:t>
            </a:r>
            <a:r>
              <a:rPr lang="en-SG" sz="5000" b="1" dirty="0" err="1">
                <a:solidFill>
                  <a:srgbClr val="002060"/>
                </a:solidFill>
                <a:latin typeface="Cambria" panose="02040503050406030204" pitchFamily="18" charset="0"/>
                <a:ea typeface="Cambria" panose="02040503050406030204" pitchFamily="18" charset="0"/>
              </a:rPr>
              <a:t>Một</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câu</a:t>
            </a:r>
            <a:r>
              <a:rPr lang="vi-VN" sz="5000" b="1" dirty="0">
                <a:solidFill>
                  <a:srgbClr val="002060"/>
                </a:solidFill>
                <a:latin typeface="Cambria" panose="02040503050406030204" pitchFamily="18" charset="0"/>
                <a:ea typeface="Cambria" panose="02040503050406030204" pitchFamily="18" charset="0"/>
              </a:rPr>
              <a:t> hỏi.</a:t>
            </a:r>
            <a:endParaRPr lang="en-SG"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029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a:extLst>
              <a:ext uri="{FF2B5EF4-FFF2-40B4-BE49-F238E27FC236}">
                <a16:creationId xmlns:a16="http://schemas.microsoft.com/office/drawing/2014/main" id="{A1EFD447-D7A3-B841-07A4-797F213EA067}"/>
              </a:ext>
            </a:extLst>
          </p:cNvPr>
          <p:cNvSpPr/>
          <p:nvPr/>
        </p:nvSpPr>
        <p:spPr>
          <a:xfrm>
            <a:off x="1270535" y="625240"/>
            <a:ext cx="8816742" cy="1340888"/>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873AC7C2-AA15-D684-846A-0F924224B083}"/>
              </a:ext>
            </a:extLst>
          </p:cNvPr>
          <p:cNvSpPr txBox="1"/>
          <p:nvPr/>
        </p:nvSpPr>
        <p:spPr>
          <a:xfrm>
            <a:off x="1451608" y="636537"/>
            <a:ext cx="8209280" cy="1323439"/>
          </a:xfrm>
          <a:prstGeom prst="rect">
            <a:avLst/>
          </a:prstGeom>
          <a:noFill/>
        </p:spPr>
        <p:txBody>
          <a:bodyPr wrap="square">
            <a:spAutoFit/>
          </a:bodyPr>
          <a:lstStyle/>
          <a:p>
            <a:pPr algn="ctr" rtl="0"/>
            <a:r>
              <a:rPr lang="vi-VN" sz="4000" b="1" i="0" dirty="0">
                <a:solidFill>
                  <a:srgbClr val="C00000"/>
                </a:solidFill>
                <a:effectLst/>
                <a:latin typeface="Cambria" panose="02040503050406030204" pitchFamily="18" charset="0"/>
                <a:ea typeface="Cambria" panose="02040503050406030204" pitchFamily="18" charset="0"/>
              </a:rPr>
              <a:t>1. Đoạn văn dưới đây có mấy câu? Nhờ đâu em biết như vậy?</a:t>
            </a:r>
          </a:p>
        </p:txBody>
      </p:sp>
      <p:sp>
        <p:nvSpPr>
          <p:cNvPr id="4" name="圆角矩形 17">
            <a:extLst>
              <a:ext uri="{FF2B5EF4-FFF2-40B4-BE49-F238E27FC236}">
                <a16:creationId xmlns:a16="http://schemas.microsoft.com/office/drawing/2014/main" id="{35171719-5E1C-821E-245D-9161EA9C8AE7}"/>
              </a:ext>
            </a:extLst>
          </p:cNvPr>
          <p:cNvSpPr/>
          <p:nvPr/>
        </p:nvSpPr>
        <p:spPr>
          <a:xfrm>
            <a:off x="619760" y="2110188"/>
            <a:ext cx="9041128" cy="474781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sp>
        <p:nvSpPr>
          <p:cNvPr id="5" name="TextBox 4">
            <a:extLst>
              <a:ext uri="{FF2B5EF4-FFF2-40B4-BE49-F238E27FC236}">
                <a16:creationId xmlns:a16="http://schemas.microsoft.com/office/drawing/2014/main" id="{1284B229-B4C0-3442-FF91-8BBF9A1178FC}"/>
              </a:ext>
            </a:extLst>
          </p:cNvPr>
          <p:cNvSpPr txBox="1"/>
          <p:nvPr/>
        </p:nvSpPr>
        <p:spPr>
          <a:xfrm>
            <a:off x="921984" y="2220070"/>
            <a:ext cx="8465855" cy="4401205"/>
          </a:xfrm>
          <a:prstGeom prst="rect">
            <a:avLst/>
          </a:prstGeom>
          <a:noFill/>
        </p:spPr>
        <p:txBody>
          <a:bodyPr wrap="square">
            <a:spAutoFit/>
          </a:bodyPr>
          <a:lstStyle/>
          <a:p>
            <a:pPr algn="just" rtl="0"/>
            <a:r>
              <a:rPr lang="vi-VN" sz="3500" b="1"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hảo hức mỗi lần được nghe bà kể chuyện? </a:t>
            </a:r>
          </a:p>
        </p:txBody>
      </p:sp>
    </p:spTree>
    <p:extLst>
      <p:ext uri="{BB962C8B-B14F-4D97-AF65-F5344CB8AC3E}">
        <p14:creationId xmlns:p14="http://schemas.microsoft.com/office/powerpoint/2010/main" val="19342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255B43-9E8E-167A-CB41-69938B792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670" y="1068405"/>
            <a:ext cx="9124290" cy="5635592"/>
          </a:xfrm>
          <a:prstGeom prst="rect">
            <a:avLst/>
          </a:prstGeom>
        </p:spPr>
      </p:pic>
    </p:spTree>
    <p:extLst>
      <p:ext uri="{BB962C8B-B14F-4D97-AF65-F5344CB8AC3E}">
        <p14:creationId xmlns:p14="http://schemas.microsoft.com/office/powerpoint/2010/main" val="183303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a:extLst>
              <a:ext uri="{FF2B5EF4-FFF2-40B4-BE49-F238E27FC236}">
                <a16:creationId xmlns:a16="http://schemas.microsoft.com/office/drawing/2014/main" id="{3B3DD3F0-BDD6-218E-882F-18C2C71EE3C8}"/>
              </a:ext>
            </a:extLst>
          </p:cNvPr>
          <p:cNvSpPr/>
          <p:nvPr/>
        </p:nvSpPr>
        <p:spPr>
          <a:xfrm>
            <a:off x="942304" y="625240"/>
            <a:ext cx="10203215" cy="1340888"/>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A64FE3E6-C834-1675-A334-126C8FA9CD18}"/>
              </a:ext>
            </a:extLst>
          </p:cNvPr>
          <p:cNvSpPr txBox="1"/>
          <p:nvPr/>
        </p:nvSpPr>
        <p:spPr>
          <a:xfrm>
            <a:off x="1451608" y="636537"/>
            <a:ext cx="8209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1. Đoạn văn dưới đây có mấy câu? Nhờ đâu em biết như vậy?</a:t>
            </a:r>
          </a:p>
        </p:txBody>
      </p:sp>
      <p:sp>
        <p:nvSpPr>
          <p:cNvPr id="4" name="圆角矩形 17">
            <a:extLst>
              <a:ext uri="{FF2B5EF4-FFF2-40B4-BE49-F238E27FC236}">
                <a16:creationId xmlns:a16="http://schemas.microsoft.com/office/drawing/2014/main" id="{78B199C9-48D6-1E96-0924-4DA07EE9DED1}"/>
              </a:ext>
            </a:extLst>
          </p:cNvPr>
          <p:cNvSpPr/>
          <p:nvPr/>
        </p:nvSpPr>
        <p:spPr>
          <a:xfrm>
            <a:off x="619760" y="2110188"/>
            <a:ext cx="9041128" cy="474781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8号-创中黑"/>
              <a:ea typeface="思源黑体 CN Bold" panose="020B0800000000000000"/>
              <a:cs typeface="+mn-cs"/>
            </a:endParaRPr>
          </a:p>
        </p:txBody>
      </p:sp>
      <p:sp>
        <p:nvSpPr>
          <p:cNvPr id="5" name="TextBox 4">
            <a:extLst>
              <a:ext uri="{FF2B5EF4-FFF2-40B4-BE49-F238E27FC236}">
                <a16:creationId xmlns:a16="http://schemas.microsoft.com/office/drawing/2014/main" id="{27897502-FED2-80F2-7A7C-6E68BAAE485D}"/>
              </a:ext>
            </a:extLst>
          </p:cNvPr>
          <p:cNvSpPr txBox="1"/>
          <p:nvPr/>
        </p:nvSpPr>
        <p:spPr>
          <a:xfrm>
            <a:off x="921984" y="2220070"/>
            <a:ext cx="8465855"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hảo hức mỗi lần được nghe bà kể chuyện</a:t>
            </a:r>
            <a:r>
              <a:rPr kumimoji="0" lang="en-US"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 </a:t>
            </a:r>
            <a:endParaRPr kumimoji="0" lang="vi-VN" sz="3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EC4866AF-30B1-21ED-8A27-D6D27CCA901D}"/>
              </a:ext>
            </a:extLst>
          </p:cNvPr>
          <p:cNvSpPr txBox="1"/>
          <p:nvPr/>
        </p:nvSpPr>
        <p:spPr>
          <a:xfrm>
            <a:off x="5640404" y="2983831"/>
            <a:ext cx="914400" cy="914400"/>
          </a:xfrm>
          <a:prstGeom prst="rect">
            <a:avLst/>
          </a:prstGeom>
          <a:noFill/>
        </p:spPr>
        <p:txBody>
          <a:bodyPr wrap="square" rtlCol="0">
            <a:spAutoFit/>
          </a:bodyPr>
          <a:lstStyle/>
          <a:p>
            <a:endParaRPr lang="en-SG" dirty="0"/>
          </a:p>
        </p:txBody>
      </p:sp>
      <p:sp>
        <p:nvSpPr>
          <p:cNvPr id="7" name="TextBox 6">
            <a:extLst>
              <a:ext uri="{FF2B5EF4-FFF2-40B4-BE49-F238E27FC236}">
                <a16:creationId xmlns:a16="http://schemas.microsoft.com/office/drawing/2014/main" id="{E1F7F602-F7A9-B311-1B52-4D39EA53A810}"/>
              </a:ext>
            </a:extLst>
          </p:cNvPr>
          <p:cNvSpPr txBox="1"/>
          <p:nvPr/>
        </p:nvSpPr>
        <p:spPr>
          <a:xfrm>
            <a:off x="7680960" y="2220070"/>
            <a:ext cx="914400"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a:t>
            </a:r>
            <a:endParaRPr lang="en-SG" sz="3000" b="1" dirty="0">
              <a:solidFill>
                <a:srgbClr val="FF0000"/>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E75F247E-D7DF-546B-CB96-A8187A07E9DA}"/>
              </a:ext>
            </a:extLst>
          </p:cNvPr>
          <p:cNvSpPr/>
          <p:nvPr/>
        </p:nvSpPr>
        <p:spPr>
          <a:xfrm>
            <a:off x="481211" y="2220070"/>
            <a:ext cx="461093" cy="3980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latin typeface="Cambria" panose="02040503050406030204" pitchFamily="18" charset="0"/>
                <a:ea typeface="Cambria" panose="02040503050406030204" pitchFamily="18" charset="0"/>
              </a:rPr>
              <a:t>1</a:t>
            </a:r>
            <a:endParaRPr lang="en-SG"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2CC843EE-27E1-49E7-22DB-1F5E1F9B6C33}"/>
              </a:ext>
            </a:extLst>
          </p:cNvPr>
          <p:cNvSpPr txBox="1"/>
          <p:nvPr/>
        </p:nvSpPr>
        <p:spPr>
          <a:xfrm>
            <a:off x="1931518" y="3308862"/>
            <a:ext cx="914400"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a:t>
            </a:r>
            <a:endParaRPr lang="en-SG" sz="3000" b="1" dirty="0">
              <a:solidFill>
                <a:srgbClr val="FF000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6743D4FF-3926-4F6B-9B1E-D896C21AFD47}"/>
              </a:ext>
            </a:extLst>
          </p:cNvPr>
          <p:cNvSpPr/>
          <p:nvPr/>
        </p:nvSpPr>
        <p:spPr>
          <a:xfrm>
            <a:off x="7907613" y="1983345"/>
            <a:ext cx="461093" cy="3980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latin typeface="Cambria" panose="02040503050406030204" pitchFamily="18" charset="0"/>
                <a:ea typeface="Cambria" panose="02040503050406030204" pitchFamily="18" charset="0"/>
              </a:rPr>
              <a:t>2</a:t>
            </a:r>
            <a:endParaRPr lang="en-SG"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F5711623-2A33-5B81-79B4-107D48C1BF81}"/>
              </a:ext>
            </a:extLst>
          </p:cNvPr>
          <p:cNvSpPr txBox="1"/>
          <p:nvPr/>
        </p:nvSpPr>
        <p:spPr>
          <a:xfrm>
            <a:off x="3986972" y="4348987"/>
            <a:ext cx="914400"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a:t>
            </a:r>
            <a:endParaRPr lang="en-SG" sz="3000" b="1" dirty="0">
              <a:solidFill>
                <a:srgbClr val="FF0000"/>
              </a:solidFill>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AC066539-90ED-31D8-0D32-C66C68972836}"/>
              </a:ext>
            </a:extLst>
          </p:cNvPr>
          <p:cNvSpPr/>
          <p:nvPr/>
        </p:nvSpPr>
        <p:spPr>
          <a:xfrm>
            <a:off x="2175437" y="3308862"/>
            <a:ext cx="346050" cy="2401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latin typeface="Cambria" panose="02040503050406030204" pitchFamily="18" charset="0"/>
                <a:ea typeface="Cambria" panose="02040503050406030204" pitchFamily="18" charset="0"/>
              </a:rPr>
              <a:t>3</a:t>
            </a:r>
            <a:endParaRPr lang="en-SG"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EB5D13C0-FC3D-6898-6D20-06F23713947C}"/>
              </a:ext>
            </a:extLst>
          </p:cNvPr>
          <p:cNvSpPr txBox="1"/>
          <p:nvPr/>
        </p:nvSpPr>
        <p:spPr>
          <a:xfrm>
            <a:off x="6180591" y="4902985"/>
            <a:ext cx="914400"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a:t>
            </a:r>
            <a:endParaRPr lang="en-SG" sz="3000" b="1" dirty="0">
              <a:solidFill>
                <a:srgbClr val="FF0000"/>
              </a:solidFill>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id="{379DC9F1-BA70-B42B-87FF-887FECC3E2E1}"/>
              </a:ext>
            </a:extLst>
          </p:cNvPr>
          <p:cNvSpPr/>
          <p:nvPr/>
        </p:nvSpPr>
        <p:spPr>
          <a:xfrm>
            <a:off x="5405856" y="3763478"/>
            <a:ext cx="369302" cy="27881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latin typeface="Cambria" panose="02040503050406030204" pitchFamily="18" charset="0"/>
                <a:ea typeface="Cambria" panose="02040503050406030204" pitchFamily="18" charset="0"/>
              </a:rPr>
              <a:t>4</a:t>
            </a:r>
            <a:endParaRPr lang="en-SG"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2934D040-62C7-E270-4B14-962D3FD44113}"/>
              </a:ext>
            </a:extLst>
          </p:cNvPr>
          <p:cNvSpPr txBox="1"/>
          <p:nvPr/>
        </p:nvSpPr>
        <p:spPr>
          <a:xfrm>
            <a:off x="5266191" y="3836984"/>
            <a:ext cx="914400"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a:t>
            </a:r>
            <a:endParaRPr lang="en-SG" sz="3000" b="1"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B08764F5-F3BC-07D0-DC05-ABEF131474D4}"/>
              </a:ext>
            </a:extLst>
          </p:cNvPr>
          <p:cNvSpPr txBox="1"/>
          <p:nvPr/>
        </p:nvSpPr>
        <p:spPr>
          <a:xfrm>
            <a:off x="6097604" y="5959360"/>
            <a:ext cx="914400"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a:t>
            </a:r>
            <a:endParaRPr lang="en-SG" sz="3000" b="1" dirty="0">
              <a:solidFill>
                <a:srgbClr val="FF0000"/>
              </a:solidFill>
              <a:latin typeface="Cambria" panose="02040503050406030204" pitchFamily="18" charset="0"/>
              <a:ea typeface="Cambria" panose="02040503050406030204" pitchFamily="18" charset="0"/>
            </a:endParaRPr>
          </a:p>
        </p:txBody>
      </p:sp>
      <p:sp>
        <p:nvSpPr>
          <p:cNvPr id="17" name="Oval 16">
            <a:extLst>
              <a:ext uri="{FF2B5EF4-FFF2-40B4-BE49-F238E27FC236}">
                <a16:creationId xmlns:a16="http://schemas.microsoft.com/office/drawing/2014/main" id="{7ECBCE8C-D87A-2400-9E14-D39FC1AEC221}"/>
              </a:ext>
            </a:extLst>
          </p:cNvPr>
          <p:cNvSpPr/>
          <p:nvPr/>
        </p:nvSpPr>
        <p:spPr>
          <a:xfrm>
            <a:off x="4175124" y="4241354"/>
            <a:ext cx="358375" cy="2992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latin typeface="Cambria" panose="02040503050406030204" pitchFamily="18" charset="0"/>
                <a:ea typeface="Cambria" panose="02040503050406030204" pitchFamily="18" charset="0"/>
              </a:rPr>
              <a:t>5</a:t>
            </a:r>
            <a:endParaRPr lang="en-SG"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B27268A9-73E0-4A03-22E6-F93AA09622A7}"/>
              </a:ext>
            </a:extLst>
          </p:cNvPr>
          <p:cNvSpPr/>
          <p:nvPr/>
        </p:nvSpPr>
        <p:spPr>
          <a:xfrm>
            <a:off x="6375616" y="4795068"/>
            <a:ext cx="358375" cy="2992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latin typeface="Cambria" panose="02040503050406030204" pitchFamily="18" charset="0"/>
                <a:ea typeface="Cambria" panose="02040503050406030204" pitchFamily="18" charset="0"/>
              </a:rPr>
              <a:t>6</a:t>
            </a:r>
            <a:endParaRPr lang="en-SG"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78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2" grpId="0" animBg="1"/>
      <p:bldP spid="13" grpId="0"/>
      <p:bldP spid="14" grpId="0" animBg="1"/>
      <p:bldP spid="15" grpId="0"/>
      <p:bldP spid="16" grpId="0"/>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C5978A89-53B0-1DFE-B0B2-7A5D836DC900}"/>
              </a:ext>
            </a:extLst>
          </p:cNvPr>
          <p:cNvSpPr/>
          <p:nvPr/>
        </p:nvSpPr>
        <p:spPr>
          <a:xfrm>
            <a:off x="2223270" y="2242686"/>
            <a:ext cx="7745460" cy="4375371"/>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Bold" panose="020B0800000000000000"/>
              <a:cs typeface="+mn-cs"/>
            </a:endParaRPr>
          </a:p>
        </p:txBody>
      </p:sp>
      <p:sp>
        <p:nvSpPr>
          <p:cNvPr id="3" name="TextBox 2">
            <a:extLst>
              <a:ext uri="{FF2B5EF4-FFF2-40B4-BE49-F238E27FC236}">
                <a16:creationId xmlns:a16="http://schemas.microsoft.com/office/drawing/2014/main" id="{79E7676E-2042-D316-29CF-313736BB26EE}"/>
              </a:ext>
            </a:extLst>
          </p:cNvPr>
          <p:cNvSpPr txBox="1"/>
          <p:nvPr/>
        </p:nvSpPr>
        <p:spPr>
          <a:xfrm>
            <a:off x="3211796" y="2242686"/>
            <a:ext cx="6756934" cy="4785926"/>
          </a:xfrm>
          <a:prstGeom prst="rect">
            <a:avLst/>
          </a:prstGeom>
          <a:noFill/>
        </p:spPr>
        <p:txBody>
          <a:bodyPr wrap="square">
            <a:spAutoFit/>
          </a:bodyPr>
          <a:lstStyle/>
          <a:p>
            <a:pPr algn="ctr"/>
            <a:r>
              <a:rPr lang="vi-VN" sz="4500" b="1" i="0" dirty="0">
                <a:solidFill>
                  <a:srgbClr val="002060"/>
                </a:solidFill>
                <a:effectLst/>
                <a:latin typeface="Cambria" panose="02040503050406030204" pitchFamily="18" charset="0"/>
                <a:ea typeface="Cambria" panose="02040503050406030204" pitchFamily="18" charset="0"/>
              </a:rPr>
              <a:t>Nhờ có các chữ cái đầu viết hoa và các dấu câu: dấu chấm, dấu chấm hỏi mà em nhận biết được dấu hiệu kết thúc câu.</a:t>
            </a:r>
            <a:br>
              <a:rPr lang="vi-VN" sz="3500" b="1" i="0" dirty="0">
                <a:solidFill>
                  <a:srgbClr val="002060"/>
                </a:solidFill>
                <a:effectLst/>
                <a:latin typeface="Cambria" panose="02040503050406030204" pitchFamily="18" charset="0"/>
                <a:ea typeface="Cambria" panose="02040503050406030204" pitchFamily="18" charset="0"/>
              </a:rPr>
            </a:br>
            <a:endParaRPr lang="en-SG" sz="3500" b="1" dirty="0">
              <a:solidFill>
                <a:srgbClr val="002060"/>
              </a:solidFill>
              <a:latin typeface="Cambria" panose="02040503050406030204" pitchFamily="18" charset="0"/>
              <a:ea typeface="Cambria" panose="02040503050406030204" pitchFamily="18" charset="0"/>
            </a:endParaRPr>
          </a:p>
        </p:txBody>
      </p:sp>
      <p:sp>
        <p:nvSpPr>
          <p:cNvPr id="4" name="矩形 29">
            <a:extLst>
              <a:ext uri="{FF2B5EF4-FFF2-40B4-BE49-F238E27FC236}">
                <a16:creationId xmlns:a16="http://schemas.microsoft.com/office/drawing/2014/main" id="{41983D02-88E3-1FCA-5DE9-258A27C66E7A}"/>
              </a:ext>
            </a:extLst>
          </p:cNvPr>
          <p:cNvSpPr/>
          <p:nvPr/>
        </p:nvSpPr>
        <p:spPr>
          <a:xfrm>
            <a:off x="2627152" y="1086017"/>
            <a:ext cx="6547853" cy="919401"/>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SG" sz="4800" b="1" dirty="0" err="1">
                <a:solidFill>
                  <a:srgbClr val="002060"/>
                </a:solidFill>
                <a:latin typeface="Cambria" panose="02040503050406030204" pitchFamily="18" charset="0"/>
                <a:ea typeface="Cambria" panose="02040503050406030204" pitchFamily="18" charset="0"/>
              </a:rPr>
              <a:t>Đoạn</a:t>
            </a:r>
            <a:r>
              <a:rPr lang="en-SG" sz="4800" b="1" dirty="0">
                <a:solidFill>
                  <a:srgbClr val="002060"/>
                </a:solidFill>
                <a:latin typeface="Cambria" panose="02040503050406030204" pitchFamily="18" charset="0"/>
                <a:ea typeface="Cambria" panose="02040503050406030204" pitchFamily="18" charset="0"/>
              </a:rPr>
              <a:t> </a:t>
            </a:r>
            <a:r>
              <a:rPr lang="en-SG" sz="4800" b="1" dirty="0" err="1">
                <a:solidFill>
                  <a:srgbClr val="002060"/>
                </a:solidFill>
                <a:latin typeface="Cambria" panose="02040503050406030204" pitchFamily="18" charset="0"/>
                <a:ea typeface="Cambria" panose="02040503050406030204" pitchFamily="18" charset="0"/>
              </a:rPr>
              <a:t>văn</a:t>
            </a:r>
            <a:r>
              <a:rPr lang="en-SG" sz="4800" b="1" dirty="0">
                <a:solidFill>
                  <a:srgbClr val="002060"/>
                </a:solidFill>
                <a:latin typeface="Cambria" panose="02040503050406030204" pitchFamily="18" charset="0"/>
                <a:ea typeface="Cambria" panose="02040503050406030204" pitchFamily="18" charset="0"/>
              </a:rPr>
              <a:t> </a:t>
            </a:r>
            <a:r>
              <a:rPr lang="en-SG" sz="4800" b="1" dirty="0" err="1">
                <a:solidFill>
                  <a:srgbClr val="002060"/>
                </a:solidFill>
                <a:latin typeface="Cambria" panose="02040503050406030204" pitchFamily="18" charset="0"/>
                <a:ea typeface="Cambria" panose="02040503050406030204" pitchFamily="18" charset="0"/>
              </a:rPr>
              <a:t>có</a:t>
            </a:r>
            <a:r>
              <a:rPr lang="en-SG" sz="4800" b="1" dirty="0">
                <a:solidFill>
                  <a:srgbClr val="002060"/>
                </a:solidFill>
                <a:latin typeface="Cambria" panose="02040503050406030204" pitchFamily="18" charset="0"/>
                <a:ea typeface="Cambria" panose="02040503050406030204" pitchFamily="18" charset="0"/>
              </a:rPr>
              <a:t> 6 </a:t>
            </a:r>
            <a:r>
              <a:rPr lang="en-SG" sz="4800" b="1" dirty="0" err="1">
                <a:solidFill>
                  <a:srgbClr val="002060"/>
                </a:solidFill>
                <a:latin typeface="Cambria" panose="02040503050406030204" pitchFamily="18" charset="0"/>
                <a:ea typeface="Cambria" panose="02040503050406030204" pitchFamily="18" charset="0"/>
              </a:rPr>
              <a:t>câu</a:t>
            </a:r>
            <a:r>
              <a:rPr lang="en-SG" sz="48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102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a:extLst>
              <a:ext uri="{FF2B5EF4-FFF2-40B4-BE49-F238E27FC236}">
                <a16:creationId xmlns:a16="http://schemas.microsoft.com/office/drawing/2014/main" id="{976A4BED-9899-A447-275C-1E1F9D8A0244}"/>
              </a:ext>
            </a:extLst>
          </p:cNvPr>
          <p:cNvSpPr/>
          <p:nvPr/>
        </p:nvSpPr>
        <p:spPr>
          <a:xfrm>
            <a:off x="1090863" y="0"/>
            <a:ext cx="10010273" cy="1655545"/>
          </a:xfrm>
          <a:prstGeom prst="roundRect">
            <a:avLst/>
          </a:prstGeom>
          <a:solidFill>
            <a:schemeClr val="bg2"/>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A49E2661-38D4-D521-D786-C664058A7DEE}"/>
              </a:ext>
            </a:extLst>
          </p:cNvPr>
          <p:cNvSpPr txBox="1"/>
          <p:nvPr/>
        </p:nvSpPr>
        <p:spPr>
          <a:xfrm>
            <a:off x="1090863" y="179060"/>
            <a:ext cx="10010273" cy="1077218"/>
          </a:xfrm>
          <a:prstGeom prst="rect">
            <a:avLst/>
          </a:prstGeom>
          <a:noFill/>
        </p:spPr>
        <p:txBody>
          <a:bodyPr wrap="square">
            <a:spAutoFit/>
          </a:bodyPr>
          <a:lstStyle/>
          <a:p>
            <a:pPr algn="ctr"/>
            <a:r>
              <a:rPr lang="vi-VN" sz="3200" b="1" i="0" dirty="0">
                <a:solidFill>
                  <a:srgbClr val="002060"/>
                </a:solidFill>
                <a:effectLst/>
                <a:latin typeface="Cambria" panose="02040503050406030204" pitchFamily="18" charset="0"/>
                <a:ea typeface="Cambria" panose="02040503050406030204" pitchFamily="18" charset="0"/>
              </a:rPr>
              <a:t>2. Xét các kết hợp từ dưới đây, cho biết trường hợp nào là câu, trường hợp nào chưa phải là câu. Vì sao? </a:t>
            </a:r>
            <a:endParaRPr lang="en-SG" sz="3200" b="1"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76CC87E-0D90-DDC1-2185-BE8DE6FACB99}"/>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03729" y="1723210"/>
            <a:ext cx="11384541" cy="4562086"/>
          </a:xfrm>
          <a:prstGeom prst="rect">
            <a:avLst/>
          </a:prstGeom>
        </p:spPr>
      </p:pic>
    </p:spTree>
    <p:extLst>
      <p:ext uri="{BB962C8B-B14F-4D97-AF65-F5344CB8AC3E}">
        <p14:creationId xmlns:p14="http://schemas.microsoft.com/office/powerpoint/2010/main" val="262212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4C047A3D-EB6D-6DC9-62CA-4C19DA4F7FCD}"/>
              </a:ext>
            </a:extLst>
          </p:cNvPr>
          <p:cNvGrpSpPr>
            <a:grpSpLocks/>
          </p:cNvGrpSpPr>
          <p:nvPr/>
        </p:nvGrpSpPr>
        <p:grpSpPr bwMode="auto">
          <a:xfrm>
            <a:off x="1761203" y="-219998"/>
            <a:ext cx="8386178" cy="3914001"/>
            <a:chOff x="623392" y="809101"/>
            <a:chExt cx="11089232" cy="5445748"/>
          </a:xfrm>
          <a:solidFill>
            <a:schemeClr val="accent1">
              <a:lumMod val="20000"/>
              <a:lumOff val="80000"/>
            </a:schemeClr>
          </a:solidFill>
        </p:grpSpPr>
        <p:grpSp>
          <p:nvGrpSpPr>
            <p:cNvPr id="3" name="组合 6">
              <a:extLst>
                <a:ext uri="{FF2B5EF4-FFF2-40B4-BE49-F238E27FC236}">
                  <a16:creationId xmlns:a16="http://schemas.microsoft.com/office/drawing/2014/main" id="{F2004A42-2123-83D9-075E-9606325646EF}"/>
                </a:ext>
              </a:extLst>
            </p:cNvPr>
            <p:cNvGrpSpPr/>
            <p:nvPr/>
          </p:nvGrpSpPr>
          <p:grpSpPr>
            <a:xfrm>
              <a:off x="911424" y="809101"/>
              <a:ext cx="10776274" cy="5239797"/>
              <a:chOff x="684940" y="764704"/>
              <a:chExt cx="10776274" cy="5239797"/>
            </a:xfrm>
            <a:grpFill/>
          </p:grpSpPr>
          <p:sp>
            <p:nvSpPr>
              <p:cNvPr id="14" name="椭圆 23">
                <a:extLst>
                  <a:ext uri="{FF2B5EF4-FFF2-40B4-BE49-F238E27FC236}">
                    <a16:creationId xmlns:a16="http://schemas.microsoft.com/office/drawing/2014/main" id="{D009D75D-2355-DC36-B18D-441E96E3C443}"/>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5" name="椭圆 17">
                <a:extLst>
                  <a:ext uri="{FF2B5EF4-FFF2-40B4-BE49-F238E27FC236}">
                    <a16:creationId xmlns:a16="http://schemas.microsoft.com/office/drawing/2014/main" id="{EC37BC1D-C779-0379-2451-D28268EA7F55}"/>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椭圆 18">
                <a:extLst>
                  <a:ext uri="{FF2B5EF4-FFF2-40B4-BE49-F238E27FC236}">
                    <a16:creationId xmlns:a16="http://schemas.microsoft.com/office/drawing/2014/main" id="{EB593326-9086-6276-340A-CFC2C6E666FB}"/>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19">
                <a:extLst>
                  <a:ext uri="{FF2B5EF4-FFF2-40B4-BE49-F238E27FC236}">
                    <a16:creationId xmlns:a16="http://schemas.microsoft.com/office/drawing/2014/main" id="{C1637E5D-96E8-E9DA-A819-61EB872A779A}"/>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8" name="椭圆 20">
                <a:extLst>
                  <a:ext uri="{FF2B5EF4-FFF2-40B4-BE49-F238E27FC236}">
                    <a16:creationId xmlns:a16="http://schemas.microsoft.com/office/drawing/2014/main" id="{6D5FC92D-99C5-A02F-9C37-899517598E01}"/>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21">
                <a:extLst>
                  <a:ext uri="{FF2B5EF4-FFF2-40B4-BE49-F238E27FC236}">
                    <a16:creationId xmlns:a16="http://schemas.microsoft.com/office/drawing/2014/main" id="{0A029F34-485C-FDA1-D07E-11CA4C28B159}"/>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0" name="椭圆 22">
                <a:extLst>
                  <a:ext uri="{FF2B5EF4-FFF2-40B4-BE49-F238E27FC236}">
                    <a16:creationId xmlns:a16="http://schemas.microsoft.com/office/drawing/2014/main" id="{8511F3FD-5064-8BFA-B51B-EA2EF181BA67}"/>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24">
                <a:extLst>
                  <a:ext uri="{FF2B5EF4-FFF2-40B4-BE49-F238E27FC236}">
                    <a16:creationId xmlns:a16="http://schemas.microsoft.com/office/drawing/2014/main" id="{754001A1-6173-7384-AC54-AEB68D00F822}"/>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2" name="椭圆 25">
                <a:extLst>
                  <a:ext uri="{FF2B5EF4-FFF2-40B4-BE49-F238E27FC236}">
                    <a16:creationId xmlns:a16="http://schemas.microsoft.com/office/drawing/2014/main" id="{E0C514BB-4D4B-B590-0914-2DBC742CE874}"/>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3" name="椭圆 26">
                <a:extLst>
                  <a:ext uri="{FF2B5EF4-FFF2-40B4-BE49-F238E27FC236}">
                    <a16:creationId xmlns:a16="http://schemas.microsoft.com/office/drawing/2014/main" id="{2CA2C28F-6452-53B2-01F2-C2CDD9FEE9CB}"/>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4" name="椭圆 27">
                <a:extLst>
                  <a:ext uri="{FF2B5EF4-FFF2-40B4-BE49-F238E27FC236}">
                    <a16:creationId xmlns:a16="http://schemas.microsoft.com/office/drawing/2014/main" id="{246C3792-F474-1A86-65D3-79223484CDD2}"/>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4" name="组合 7">
              <a:extLst>
                <a:ext uri="{FF2B5EF4-FFF2-40B4-BE49-F238E27FC236}">
                  <a16:creationId xmlns:a16="http://schemas.microsoft.com/office/drawing/2014/main" id="{A8AB6576-33F2-85F8-D231-C7395F5326E5}"/>
                </a:ext>
              </a:extLst>
            </p:cNvPr>
            <p:cNvGrpSpPr>
              <a:grpSpLocks/>
            </p:cNvGrpSpPr>
            <p:nvPr/>
          </p:nvGrpSpPr>
          <p:grpSpPr bwMode="auto">
            <a:xfrm>
              <a:off x="623392" y="836712"/>
              <a:ext cx="11089232" cy="5418137"/>
              <a:chOff x="479376" y="764704"/>
              <a:chExt cx="11089232" cy="5418137"/>
            </a:xfrm>
            <a:grpFill/>
          </p:grpSpPr>
          <p:grpSp>
            <p:nvGrpSpPr>
              <p:cNvPr id="5" name="组合 8">
                <a:extLst>
                  <a:ext uri="{FF2B5EF4-FFF2-40B4-BE49-F238E27FC236}">
                    <a16:creationId xmlns:a16="http://schemas.microsoft.com/office/drawing/2014/main" id="{C6DE387D-7B3A-54AC-B931-672895AD0ED8}"/>
                  </a:ext>
                </a:extLst>
              </p:cNvPr>
              <p:cNvGrpSpPr/>
              <p:nvPr/>
            </p:nvGrpSpPr>
            <p:grpSpPr>
              <a:xfrm>
                <a:off x="479376" y="764704"/>
                <a:ext cx="10585176" cy="5418137"/>
                <a:chOff x="479376" y="764704"/>
                <a:chExt cx="10585176" cy="5418137"/>
              </a:xfrm>
              <a:grpFill/>
            </p:grpSpPr>
            <p:sp>
              <p:nvSpPr>
                <p:cNvPr id="8" name="椭圆 11">
                  <a:extLst>
                    <a:ext uri="{FF2B5EF4-FFF2-40B4-BE49-F238E27FC236}">
                      <a16:creationId xmlns:a16="http://schemas.microsoft.com/office/drawing/2014/main" id="{A770EEA3-52BB-9F1F-D638-1AE7D7E6C137}"/>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椭圆 12">
                  <a:extLst>
                    <a:ext uri="{FF2B5EF4-FFF2-40B4-BE49-F238E27FC236}">
                      <a16:creationId xmlns:a16="http://schemas.microsoft.com/office/drawing/2014/main" id="{18AC1D35-C466-8FA5-0497-E98D9641422A}"/>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椭圆 13">
                  <a:extLst>
                    <a:ext uri="{FF2B5EF4-FFF2-40B4-BE49-F238E27FC236}">
                      <a16:creationId xmlns:a16="http://schemas.microsoft.com/office/drawing/2014/main" id="{3946C888-BD6E-71DD-F960-BE37459202F7}"/>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椭圆 14">
                  <a:extLst>
                    <a:ext uri="{FF2B5EF4-FFF2-40B4-BE49-F238E27FC236}">
                      <a16:creationId xmlns:a16="http://schemas.microsoft.com/office/drawing/2014/main" id="{4D39D945-0727-2D86-5426-0B091D47E7EF}"/>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椭圆 15">
                  <a:extLst>
                    <a:ext uri="{FF2B5EF4-FFF2-40B4-BE49-F238E27FC236}">
                      <a16:creationId xmlns:a16="http://schemas.microsoft.com/office/drawing/2014/main" id="{7064766A-A8C7-C5C3-BDDC-0F2B3D546B92}"/>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6">
                  <a:extLst>
                    <a:ext uri="{FF2B5EF4-FFF2-40B4-BE49-F238E27FC236}">
                      <a16:creationId xmlns:a16="http://schemas.microsoft.com/office/drawing/2014/main" id="{E917AB32-BE18-CA96-F025-BEE06564D784}"/>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6" name="椭圆 9">
                <a:extLst>
                  <a:ext uri="{FF2B5EF4-FFF2-40B4-BE49-F238E27FC236}">
                    <a16:creationId xmlns:a16="http://schemas.microsoft.com/office/drawing/2014/main" id="{E0645548-0C8A-2D41-6696-5EB8F8DBF557}"/>
                  </a:ext>
                </a:extLst>
              </p:cNvPr>
              <p:cNvSpPr/>
              <p:nvPr/>
            </p:nvSpPr>
            <p:spPr>
              <a:xfrm>
                <a:off x="8544272" y="980009"/>
                <a:ext cx="215911" cy="215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椭圆 10">
                <a:extLst>
                  <a:ext uri="{FF2B5EF4-FFF2-40B4-BE49-F238E27FC236}">
                    <a16:creationId xmlns:a16="http://schemas.microsoft.com/office/drawing/2014/main" id="{9DA1F6E0-C75C-1691-A037-49029194F4CD}"/>
                  </a:ext>
                </a:extLst>
              </p:cNvPr>
              <p:cNvSpPr/>
              <p:nvPr/>
            </p:nvSpPr>
            <p:spPr>
              <a:xfrm>
                <a:off x="11352697" y="2348590"/>
                <a:ext cx="215911" cy="215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sp>
        <p:nvSpPr>
          <p:cNvPr id="25" name="Rectangle: Rounded Corners 5">
            <a:extLst>
              <a:ext uri="{FF2B5EF4-FFF2-40B4-BE49-F238E27FC236}">
                <a16:creationId xmlns:a16="http://schemas.microsoft.com/office/drawing/2014/main" id="{C7EF5C9D-50A2-D510-CD7A-A7290DE9F6B2}"/>
              </a:ext>
            </a:extLst>
          </p:cNvPr>
          <p:cNvSpPr/>
          <p:nvPr/>
        </p:nvSpPr>
        <p:spPr>
          <a:xfrm>
            <a:off x="1280160" y="3219982"/>
            <a:ext cx="9636125" cy="2388009"/>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i="1" u="sng" dirty="0">
                <a:solidFill>
                  <a:srgbClr val="002060"/>
                </a:solidFill>
                <a:latin typeface="Cambria" panose="02040503050406030204" pitchFamily="18" charset="0"/>
                <a:ea typeface="Cambria" panose="02040503050406030204" pitchFamily="18" charset="0"/>
              </a:rPr>
              <a:t>Luật chơi:  </a:t>
            </a:r>
            <a:r>
              <a:rPr lang="vi-VN" sz="4000" dirty="0">
                <a:solidFill>
                  <a:schemeClr val="tx1"/>
                </a:solidFill>
                <a:latin typeface="Cambria" panose="02040503050406030204" pitchFamily="18" charset="0"/>
                <a:ea typeface="Cambria" panose="02040503050406030204" pitchFamily="18" charset="0"/>
              </a:rPr>
              <a:t>Hai </a:t>
            </a:r>
            <a:r>
              <a:rPr lang="en-US" sz="4000" dirty="0" err="1">
                <a:solidFill>
                  <a:schemeClr val="tx1"/>
                </a:solidFill>
                <a:latin typeface="Cambria" panose="02040503050406030204" pitchFamily="18" charset="0"/>
                <a:ea typeface="Cambria" panose="02040503050406030204" pitchFamily="18" charset="0"/>
              </a:rPr>
              <a:t>đội</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chơi</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mỗi</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đội</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sẽ</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cử</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ra</a:t>
            </a:r>
            <a:r>
              <a:rPr lang="en-US" sz="4000" dirty="0">
                <a:solidFill>
                  <a:schemeClr val="tx1"/>
                </a:solidFill>
                <a:latin typeface="Cambria" panose="02040503050406030204" pitchFamily="18" charset="0"/>
                <a:ea typeface="Cambria" panose="02040503050406030204" pitchFamily="18" charset="0"/>
              </a:rPr>
              <a:t> </a:t>
            </a:r>
            <a:r>
              <a:rPr lang="vi-VN" sz="4000" dirty="0">
                <a:solidFill>
                  <a:schemeClr val="tx1"/>
                </a:solidFill>
                <a:latin typeface="Cambria" panose="02040503050406030204" pitchFamily="18" charset="0"/>
                <a:ea typeface="Cambria" panose="02040503050406030204" pitchFamily="18" charset="0"/>
              </a:rPr>
              <a:t>3 bạn. Khi có hiệu lệnh “bắt đầu” lần lượt từng bạn sẽ câu gắn vào nhóm thích hợp.</a:t>
            </a:r>
            <a:endParaRPr lang="en-US" sz="4000" dirty="0">
              <a:solidFill>
                <a:schemeClr val="tx1"/>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722FACD8-F0EA-F596-486F-CB7FA97DB033}"/>
              </a:ext>
            </a:extLst>
          </p:cNvPr>
          <p:cNvPicPr>
            <a:picLocks noChangeAspect="1"/>
          </p:cNvPicPr>
          <p:nvPr/>
        </p:nvPicPr>
        <p:blipFill>
          <a:blip r:embed="rId2"/>
          <a:stretch>
            <a:fillRect/>
          </a:stretch>
        </p:blipFill>
        <p:spPr>
          <a:xfrm>
            <a:off x="2149332" y="339880"/>
            <a:ext cx="6409879" cy="2794247"/>
          </a:xfrm>
          <a:prstGeom prst="rect">
            <a:avLst/>
          </a:prstGeom>
        </p:spPr>
      </p:pic>
      <p:pic>
        <p:nvPicPr>
          <p:cNvPr id="27" name="Picture 26">
            <a:extLst>
              <a:ext uri="{FF2B5EF4-FFF2-40B4-BE49-F238E27FC236}">
                <a16:creationId xmlns:a16="http://schemas.microsoft.com/office/drawing/2014/main" id="{FD283992-B7A4-2396-1DF5-BED818D5E9B4}"/>
              </a:ext>
            </a:extLst>
          </p:cNvPr>
          <p:cNvPicPr>
            <a:picLocks noChangeAspect="1"/>
          </p:cNvPicPr>
          <p:nvPr/>
        </p:nvPicPr>
        <p:blipFill>
          <a:blip r:embed="rId3"/>
          <a:stretch>
            <a:fillRect/>
          </a:stretch>
        </p:blipFill>
        <p:spPr>
          <a:xfrm>
            <a:off x="3054069" y="1488568"/>
            <a:ext cx="5285690" cy="1731414"/>
          </a:xfrm>
          <a:prstGeom prst="rect">
            <a:avLst/>
          </a:prstGeom>
        </p:spPr>
      </p:pic>
    </p:spTree>
    <p:extLst>
      <p:ext uri="{BB962C8B-B14F-4D97-AF65-F5344CB8AC3E}">
        <p14:creationId xmlns:p14="http://schemas.microsoft.com/office/powerpoint/2010/main" val="104676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a:extLst>
              <a:ext uri="{FF2B5EF4-FFF2-40B4-BE49-F238E27FC236}">
                <a16:creationId xmlns:a16="http://schemas.microsoft.com/office/drawing/2014/main" id="{D400D410-B279-F4A4-EFAB-0B2F5B6DC590}"/>
              </a:ext>
            </a:extLst>
          </p:cNvPr>
          <p:cNvSpPr/>
          <p:nvPr/>
        </p:nvSpPr>
        <p:spPr>
          <a:xfrm>
            <a:off x="376107" y="3567295"/>
            <a:ext cx="4680552" cy="69806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500" b="1" dirty="0">
                <a:solidFill>
                  <a:schemeClr val="tx1"/>
                </a:solidFill>
                <a:latin typeface="Cambria" panose="02040503050406030204" pitchFamily="18" charset="0"/>
                <a:ea typeface="Cambria" panose="02040503050406030204" pitchFamily="18" charset="0"/>
              </a:rPr>
              <a:t>Giúp đỡ người già</a:t>
            </a:r>
            <a:endParaRPr lang="en-US" sz="3500" b="1" dirty="0">
              <a:solidFill>
                <a:schemeClr val="tx1"/>
              </a:solidFill>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0B873EFB-40DE-0DC5-8F67-D2293906EE88}"/>
              </a:ext>
            </a:extLst>
          </p:cNvPr>
          <p:cNvGrpSpPr/>
          <p:nvPr/>
        </p:nvGrpSpPr>
        <p:grpSpPr>
          <a:xfrm>
            <a:off x="1440851" y="301818"/>
            <a:ext cx="1791483" cy="721655"/>
            <a:chOff x="1354640" y="1679654"/>
            <a:chExt cx="2693324" cy="721655"/>
          </a:xfrm>
        </p:grpSpPr>
        <p:sp>
          <p:nvSpPr>
            <p:cNvPr id="4" name="Rectangle: Rounded Corners 10">
              <a:extLst>
                <a:ext uri="{FF2B5EF4-FFF2-40B4-BE49-F238E27FC236}">
                  <a16:creationId xmlns:a16="http://schemas.microsoft.com/office/drawing/2014/main" id="{816D5754-D5BC-067E-7F5E-C7B00C14C65A}"/>
                </a:ext>
              </a:extLst>
            </p:cNvPr>
            <p:cNvSpPr/>
            <p:nvPr/>
          </p:nvSpPr>
          <p:spPr>
            <a:xfrm>
              <a:off x="1354640" y="1679654"/>
              <a:ext cx="2693324" cy="721655"/>
            </a:xfrm>
            <a:prstGeom prst="roundRect">
              <a:avLst>
                <a:gd name="adj" fmla="val 50000"/>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pitchFamily="18" charset="0"/>
                <a:ea typeface="字魂37号-波纹乖乖体"/>
              </a:endParaRPr>
            </a:p>
          </p:txBody>
        </p:sp>
        <p:sp>
          <p:nvSpPr>
            <p:cNvPr id="5" name="TextBox 4">
              <a:extLst>
                <a:ext uri="{FF2B5EF4-FFF2-40B4-BE49-F238E27FC236}">
                  <a16:creationId xmlns:a16="http://schemas.microsoft.com/office/drawing/2014/main" id="{738712E5-9F66-6229-7A22-49FA378D891B}"/>
                </a:ext>
              </a:extLst>
            </p:cNvPr>
            <p:cNvSpPr txBox="1"/>
            <p:nvPr/>
          </p:nvSpPr>
          <p:spPr>
            <a:xfrm>
              <a:off x="1896778" y="1730355"/>
              <a:ext cx="160904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chemeClr val="bg1"/>
                  </a:solidFill>
                  <a:effectLst/>
                  <a:uLnTx/>
                  <a:uFillTx/>
                  <a:latin typeface="Cambria" panose="02040503050406030204" pitchFamily="18" charset="0"/>
                  <a:ea typeface="字魂37号-波纹乖乖体"/>
                </a:rPr>
                <a:t>Câu</a:t>
              </a:r>
            </a:p>
          </p:txBody>
        </p:sp>
      </p:grpSp>
      <p:grpSp>
        <p:nvGrpSpPr>
          <p:cNvPr id="6" name="Group 5">
            <a:extLst>
              <a:ext uri="{FF2B5EF4-FFF2-40B4-BE49-F238E27FC236}">
                <a16:creationId xmlns:a16="http://schemas.microsoft.com/office/drawing/2014/main" id="{CBA00281-D77E-93FB-42C7-487FB7434352}"/>
              </a:ext>
            </a:extLst>
          </p:cNvPr>
          <p:cNvGrpSpPr/>
          <p:nvPr/>
        </p:nvGrpSpPr>
        <p:grpSpPr>
          <a:xfrm>
            <a:off x="7628020" y="301818"/>
            <a:ext cx="3553235" cy="874864"/>
            <a:chOff x="5660526" y="1593696"/>
            <a:chExt cx="5875557" cy="721655"/>
          </a:xfrm>
        </p:grpSpPr>
        <p:sp>
          <p:nvSpPr>
            <p:cNvPr id="7" name="Rectangle: Rounded Corners 13">
              <a:extLst>
                <a:ext uri="{FF2B5EF4-FFF2-40B4-BE49-F238E27FC236}">
                  <a16:creationId xmlns:a16="http://schemas.microsoft.com/office/drawing/2014/main" id="{D14DFF3D-370E-3141-9849-0BED534A0A9D}"/>
                </a:ext>
              </a:extLst>
            </p:cNvPr>
            <p:cNvSpPr/>
            <p:nvPr/>
          </p:nvSpPr>
          <p:spPr>
            <a:xfrm>
              <a:off x="6069830" y="1593696"/>
              <a:ext cx="5056952" cy="721655"/>
            </a:xfrm>
            <a:prstGeom prst="roundRect">
              <a:avLst>
                <a:gd name="adj" fmla="val 50000"/>
              </a:avLst>
            </a:prstGeom>
            <a:solidFill>
              <a:srgbClr val="F65B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mbria" panose="02040503050406030204" pitchFamily="18" charset="0"/>
                <a:ea typeface="字魂37号-波纹乖乖体"/>
              </a:endParaRPr>
            </a:p>
          </p:txBody>
        </p:sp>
        <p:sp>
          <p:nvSpPr>
            <p:cNvPr id="8" name="TextBox 7">
              <a:extLst>
                <a:ext uri="{FF2B5EF4-FFF2-40B4-BE49-F238E27FC236}">
                  <a16:creationId xmlns:a16="http://schemas.microsoft.com/office/drawing/2014/main" id="{3B01C798-4B64-C084-B398-9261BD49CA66}"/>
                </a:ext>
              </a:extLst>
            </p:cNvPr>
            <p:cNvSpPr txBox="1"/>
            <p:nvPr/>
          </p:nvSpPr>
          <p:spPr>
            <a:xfrm>
              <a:off x="5660526" y="1673947"/>
              <a:ext cx="5875557" cy="45698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000" b="1" i="0" u="none" strike="noStrike" kern="0" cap="none" spc="0" normalizeH="0" baseline="0" noProof="0" dirty="0">
                  <a:ln>
                    <a:noFill/>
                  </a:ln>
                  <a:solidFill>
                    <a:schemeClr val="bg1"/>
                  </a:solidFill>
                  <a:effectLst/>
                  <a:uLnTx/>
                  <a:uFillTx/>
                  <a:latin typeface="Cambria" panose="02040503050406030204" pitchFamily="18" charset="0"/>
                  <a:ea typeface="字魂37号-波纹乖乖体"/>
                </a:rPr>
                <a:t>Không phải câu</a:t>
              </a:r>
            </a:p>
          </p:txBody>
        </p:sp>
      </p:grpSp>
      <p:sp>
        <p:nvSpPr>
          <p:cNvPr id="9" name="矩形 29">
            <a:extLst>
              <a:ext uri="{FF2B5EF4-FFF2-40B4-BE49-F238E27FC236}">
                <a16:creationId xmlns:a16="http://schemas.microsoft.com/office/drawing/2014/main" id="{2A4F36C6-EAB6-3F20-5BC5-BBDB36C78014}"/>
              </a:ext>
            </a:extLst>
          </p:cNvPr>
          <p:cNvSpPr/>
          <p:nvPr/>
        </p:nvSpPr>
        <p:spPr>
          <a:xfrm>
            <a:off x="5361459" y="3525159"/>
            <a:ext cx="6284007" cy="69806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500" b="1" dirty="0">
                <a:solidFill>
                  <a:schemeClr val="tx1"/>
                </a:solidFill>
                <a:latin typeface="Cambria" panose="02040503050406030204" pitchFamily="18" charset="0"/>
                <a:ea typeface="Cambria" panose="02040503050406030204" pitchFamily="18" charset="0"/>
              </a:rPr>
              <a:t>Nam dẫn bà cụ sang đường.</a:t>
            </a:r>
            <a:endParaRPr lang="en-US" sz="3500" b="1" dirty="0">
              <a:solidFill>
                <a:schemeClr val="tx1"/>
              </a:solidFill>
              <a:latin typeface="Cambria" panose="02040503050406030204" pitchFamily="18" charset="0"/>
              <a:ea typeface="Cambria" panose="02040503050406030204" pitchFamily="18" charset="0"/>
            </a:endParaRPr>
          </a:p>
        </p:txBody>
      </p:sp>
      <p:sp>
        <p:nvSpPr>
          <p:cNvPr id="10" name="矩形 29">
            <a:extLst>
              <a:ext uri="{FF2B5EF4-FFF2-40B4-BE49-F238E27FC236}">
                <a16:creationId xmlns:a16="http://schemas.microsoft.com/office/drawing/2014/main" id="{AC17AB4C-0D09-0030-49C8-ACCA28DB9F85}"/>
              </a:ext>
            </a:extLst>
          </p:cNvPr>
          <p:cNvSpPr/>
          <p:nvPr/>
        </p:nvSpPr>
        <p:spPr>
          <a:xfrm>
            <a:off x="337685" y="5159763"/>
            <a:ext cx="4680552" cy="69806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500" b="1" dirty="0">
                <a:solidFill>
                  <a:schemeClr val="tx1"/>
                </a:solidFill>
                <a:latin typeface="Cambria" panose="02040503050406030204" pitchFamily="18" charset="0"/>
                <a:ea typeface="Cambria" panose="02040503050406030204" pitchFamily="18" charset="0"/>
              </a:rPr>
              <a:t>Bà cụ rất cảm động.</a:t>
            </a:r>
            <a:endParaRPr lang="en-US" sz="3500" b="1" dirty="0">
              <a:solidFill>
                <a:schemeClr val="tx1"/>
              </a:solidFill>
              <a:latin typeface="Cambria" panose="02040503050406030204" pitchFamily="18" charset="0"/>
              <a:ea typeface="Cambria" panose="02040503050406030204" pitchFamily="18" charset="0"/>
            </a:endParaRPr>
          </a:p>
        </p:txBody>
      </p:sp>
      <p:sp>
        <p:nvSpPr>
          <p:cNvPr id="11" name="矩形 29">
            <a:extLst>
              <a:ext uri="{FF2B5EF4-FFF2-40B4-BE49-F238E27FC236}">
                <a16:creationId xmlns:a16="http://schemas.microsoft.com/office/drawing/2014/main" id="{64924DA6-5EE7-C47E-D06A-A5C467AD3FF8}"/>
              </a:ext>
            </a:extLst>
          </p:cNvPr>
          <p:cNvSpPr/>
          <p:nvPr/>
        </p:nvSpPr>
        <p:spPr>
          <a:xfrm>
            <a:off x="376107" y="4370169"/>
            <a:ext cx="7069939" cy="64698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200" b="1" dirty="0">
                <a:solidFill>
                  <a:schemeClr val="tx1"/>
                </a:solidFill>
                <a:latin typeface="Cambria" panose="02040503050406030204" pitchFamily="18" charset="0"/>
                <a:ea typeface="Cambria" panose="02040503050406030204" pitchFamily="18" charset="0"/>
              </a:rPr>
              <a:t>Bà muốn sang đường phải không ạ?</a:t>
            </a:r>
            <a:endParaRPr lang="en-US" sz="3200" b="1" dirty="0">
              <a:solidFill>
                <a:schemeClr val="tx1"/>
              </a:solidFill>
              <a:latin typeface="Cambria" panose="02040503050406030204" pitchFamily="18" charset="0"/>
              <a:ea typeface="Cambria" panose="02040503050406030204" pitchFamily="18" charset="0"/>
            </a:endParaRPr>
          </a:p>
        </p:txBody>
      </p:sp>
      <p:sp>
        <p:nvSpPr>
          <p:cNvPr id="12" name="矩形 29">
            <a:extLst>
              <a:ext uri="{FF2B5EF4-FFF2-40B4-BE49-F238E27FC236}">
                <a16:creationId xmlns:a16="http://schemas.microsoft.com/office/drawing/2014/main" id="{316F7882-DBFB-F897-60FE-391E08D80A5C}"/>
              </a:ext>
            </a:extLst>
          </p:cNvPr>
          <p:cNvSpPr/>
          <p:nvPr/>
        </p:nvSpPr>
        <p:spPr>
          <a:xfrm>
            <a:off x="5056659" y="5213497"/>
            <a:ext cx="4680552" cy="69806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500" b="1" dirty="0">
                <a:solidFill>
                  <a:schemeClr val="tx1"/>
                </a:solidFill>
                <a:latin typeface="Cambria" panose="02040503050406030204" pitchFamily="18" charset="0"/>
                <a:ea typeface="Cambria" panose="02040503050406030204" pitchFamily="18" charset="0"/>
              </a:rPr>
              <a:t>Nam và bà cụ</a:t>
            </a:r>
            <a:endParaRPr lang="en-US" sz="3500" b="1" dirty="0">
              <a:solidFill>
                <a:schemeClr val="tx1"/>
              </a:solidFill>
              <a:latin typeface="Cambria" panose="02040503050406030204" pitchFamily="18" charset="0"/>
              <a:ea typeface="Cambria" panose="02040503050406030204" pitchFamily="18" charset="0"/>
            </a:endParaRPr>
          </a:p>
        </p:txBody>
      </p:sp>
      <p:sp>
        <p:nvSpPr>
          <p:cNvPr id="13" name="矩形 29">
            <a:extLst>
              <a:ext uri="{FF2B5EF4-FFF2-40B4-BE49-F238E27FC236}">
                <a16:creationId xmlns:a16="http://schemas.microsoft.com/office/drawing/2014/main" id="{18DBBD8C-F958-1B9E-F91F-29222D157FD8}"/>
              </a:ext>
            </a:extLst>
          </p:cNvPr>
          <p:cNvSpPr/>
          <p:nvPr/>
        </p:nvSpPr>
        <p:spPr>
          <a:xfrm>
            <a:off x="5018237" y="5939755"/>
            <a:ext cx="4680552" cy="69806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500" b="1">
                <a:solidFill>
                  <a:schemeClr val="tx1"/>
                </a:solidFill>
                <a:latin typeface="Cambria" panose="02040503050406030204" pitchFamily="18" charset="0"/>
                <a:ea typeface="Cambria" panose="02040503050406030204" pitchFamily="18" charset="0"/>
              </a:rPr>
              <a:t>Đã già yếu</a:t>
            </a:r>
            <a:endParaRPr lang="en-US" sz="3500" b="1" dirty="0">
              <a:solidFill>
                <a:schemeClr val="tx1"/>
              </a:solidFill>
              <a:latin typeface="Cambria" panose="02040503050406030204" pitchFamily="18" charset="0"/>
              <a:ea typeface="Cambria" panose="02040503050406030204" pitchFamily="18" charset="0"/>
            </a:endParaRPr>
          </a:p>
        </p:txBody>
      </p:sp>
      <p:sp>
        <p:nvSpPr>
          <p:cNvPr id="14" name="矩形 29">
            <a:extLst>
              <a:ext uri="{FF2B5EF4-FFF2-40B4-BE49-F238E27FC236}">
                <a16:creationId xmlns:a16="http://schemas.microsoft.com/office/drawing/2014/main" id="{4BBBB4D5-DC7D-50A2-4A21-1FCC6D0C4C79}"/>
              </a:ext>
            </a:extLst>
          </p:cNvPr>
          <p:cNvSpPr/>
          <p:nvPr/>
        </p:nvSpPr>
        <p:spPr>
          <a:xfrm>
            <a:off x="337685" y="5911560"/>
            <a:ext cx="4680552" cy="69806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500" b="1" dirty="0">
                <a:solidFill>
                  <a:schemeClr val="tx1"/>
                </a:solidFill>
                <a:latin typeface="Cambria" panose="02040503050406030204" pitchFamily="18" charset="0"/>
                <a:ea typeface="Cambria" panose="02040503050406030204" pitchFamily="18" charset="0"/>
              </a:rPr>
              <a:t>Cảm ơn cháu nhé!</a:t>
            </a:r>
            <a:endParaRPr lang="en-US" sz="35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94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4.81481E-6 L 0.54453 -0.32361 " pathEditMode="relative" rAng="0" ptsTypes="AA">
                                      <p:cBhvr>
                                        <p:cTn id="6" dur="2000" fill="hold"/>
                                        <p:tgtEl>
                                          <p:spTgt spid="2"/>
                                        </p:tgtEl>
                                        <p:attrNameLst>
                                          <p:attrName>ppt_x</p:attrName>
                                          <p:attrName>ppt_y</p:attrName>
                                        </p:attrNameLst>
                                      </p:cBhvr>
                                      <p:rCtr x="27227" y="-1618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125E-6 7.40741E-7 L -0.0388 -0.44421 " pathEditMode="relative" rAng="0" ptsTypes="AA">
                                      <p:cBhvr>
                                        <p:cTn id="10" dur="2000" fill="hold"/>
                                        <p:tgtEl>
                                          <p:spTgt spid="11"/>
                                        </p:tgtEl>
                                        <p:attrNameLst>
                                          <p:attrName>ppt_x</p:attrName>
                                          <p:attrName>ppt_y</p:attrName>
                                        </p:attrNameLst>
                                      </p:cBhvr>
                                      <p:rCtr x="-1940" y="-2222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45833E-6 -7.40741E-7 L 0.00638 -0.38588 " pathEditMode="relative" rAng="0" ptsTypes="AA">
                                      <p:cBhvr>
                                        <p:cTn id="14" dur="2000" fill="hold"/>
                                        <p:tgtEl>
                                          <p:spTgt spid="10"/>
                                        </p:tgtEl>
                                        <p:attrNameLst>
                                          <p:attrName>ppt_x</p:attrName>
                                          <p:attrName>ppt_y</p:attrName>
                                        </p:attrNameLst>
                                      </p:cBhvr>
                                      <p:rCtr x="313" y="-1930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45833E-6 -2.96296E-6 L 0.00313 -0.34189 " pathEditMode="relative" rAng="0" ptsTypes="AA">
                                      <p:cBhvr>
                                        <p:cTn id="18" dur="2000" fill="hold"/>
                                        <p:tgtEl>
                                          <p:spTgt spid="14"/>
                                        </p:tgtEl>
                                        <p:attrNameLst>
                                          <p:attrName>ppt_x</p:attrName>
                                          <p:attrName>ppt_y</p:attrName>
                                        </p:attrNameLst>
                                      </p:cBhvr>
                                      <p:rCtr x="-52" y="-1638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6.25E-7 -1.11111E-6 L 0.1319 -0.4037 " pathEditMode="relative" rAng="0" ptsTypes="AA">
                                      <p:cBhvr>
                                        <p:cTn id="22" dur="2000" fill="hold"/>
                                        <p:tgtEl>
                                          <p:spTgt spid="12"/>
                                        </p:tgtEl>
                                        <p:attrNameLst>
                                          <p:attrName>ppt_x</p:attrName>
                                          <p:attrName>ppt_y</p:attrName>
                                        </p:attrNameLst>
                                      </p:cBhvr>
                                      <p:rCtr x="6589" y="-2018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375E-6 1.85185E-6 L 0.16731 -0.33357 " pathEditMode="relative" rAng="0" ptsTypes="AA">
                                      <p:cBhvr>
                                        <p:cTn id="26" dur="2000" fill="hold"/>
                                        <p:tgtEl>
                                          <p:spTgt spid="13"/>
                                        </p:tgtEl>
                                        <p:attrNameLst>
                                          <p:attrName>ppt_x</p:attrName>
                                          <p:attrName>ppt_y</p:attrName>
                                        </p:attrNameLst>
                                      </p:cBhvr>
                                      <p:rCtr x="8359" y="-1669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4.81481E-6 L -0.41407 0.2426 " pathEditMode="relative" rAng="0" ptsTypes="AA">
                                      <p:cBhvr>
                                        <p:cTn id="30" dur="2000" fill="hold"/>
                                        <p:tgtEl>
                                          <p:spTgt spid="9"/>
                                        </p:tgtEl>
                                        <p:attrNameLst>
                                          <p:attrName>ppt_x</p:attrName>
                                          <p:attrName>ppt_y</p:attrName>
                                        </p:attrNameLst>
                                      </p:cBhvr>
                                      <p:rCtr x="-20703" y="1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8CC0BBBC-AA7A-DFE6-1B56-CBAE2AE7ED2A}"/>
              </a:ext>
            </a:extLst>
          </p:cNvPr>
          <p:cNvSpPr/>
          <p:nvPr/>
        </p:nvSpPr>
        <p:spPr>
          <a:xfrm>
            <a:off x="494580" y="246924"/>
            <a:ext cx="11369040" cy="1459646"/>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3" name="文本框 21">
            <a:extLst>
              <a:ext uri="{FF2B5EF4-FFF2-40B4-BE49-F238E27FC236}">
                <a16:creationId xmlns:a16="http://schemas.microsoft.com/office/drawing/2014/main" id="{36D54723-A50D-F8F4-93BB-F7F66384DE58}"/>
              </a:ext>
            </a:extLst>
          </p:cNvPr>
          <p:cNvSpPr txBox="1"/>
          <p:nvPr/>
        </p:nvSpPr>
        <p:spPr>
          <a:xfrm>
            <a:off x="542421" y="246924"/>
            <a:ext cx="11107157" cy="1477328"/>
          </a:xfrm>
          <a:prstGeom prst="rect">
            <a:avLst/>
          </a:prstGeom>
          <a:noFill/>
          <a:ln>
            <a:noFill/>
          </a:ln>
        </p:spPr>
        <p:txBody>
          <a:bodyPr wrap="square">
            <a:spAutoFit/>
          </a:bodyPr>
          <a:lstStyle/>
          <a:p>
            <a:pPr lvl="0" algn="ctr">
              <a:defRPr/>
            </a:pPr>
            <a:r>
              <a:rPr lang="vi-VN" sz="4500" b="1" dirty="0">
                <a:solidFill>
                  <a:srgbClr val="C00000"/>
                </a:solidFill>
                <a:latin typeface="Cambria" panose="02040503050406030204" pitchFamily="18" charset="0"/>
                <a:ea typeface="Cambria" panose="02040503050406030204" pitchFamily="18" charset="0"/>
              </a:rPr>
              <a:t>3. Sắp xếp các từ ngữ dưới đây thành câu. Viết câu vào vở.</a:t>
            </a:r>
            <a:endParaRPr kumimoji="0" lang="en-US" altLang="zh-CN"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Vogue-ExtraBold" panose="020B0500000000000000" pitchFamily="34" charset="0"/>
              <a:sym typeface="思源黑体 CN" panose="020B0500000000000000" pitchFamily="34" charset="-122"/>
            </a:endParaRPr>
          </a:p>
        </p:txBody>
      </p:sp>
      <p:sp>
        <p:nvSpPr>
          <p:cNvPr id="4" name="TextBox 3">
            <a:extLst>
              <a:ext uri="{FF2B5EF4-FFF2-40B4-BE49-F238E27FC236}">
                <a16:creationId xmlns:a16="http://schemas.microsoft.com/office/drawing/2014/main" id="{5B41484D-DA6F-65AF-F209-3A20B8A42612}"/>
              </a:ext>
            </a:extLst>
          </p:cNvPr>
          <p:cNvSpPr txBox="1"/>
          <p:nvPr/>
        </p:nvSpPr>
        <p:spPr>
          <a:xfrm>
            <a:off x="762000" y="2476699"/>
            <a:ext cx="11257280" cy="2554545"/>
          </a:xfrm>
          <a:prstGeom prst="rect">
            <a:avLst/>
          </a:prstGeom>
          <a:noFill/>
        </p:spPr>
        <p:txBody>
          <a:bodyPr wrap="square">
            <a:spAutoFit/>
          </a:bodyPr>
          <a:lstStyle/>
          <a:p>
            <a:pPr algn="just" rtl="0"/>
            <a:r>
              <a:rPr lang="vi-VN" sz="4000" b="1" i="0" dirty="0">
                <a:solidFill>
                  <a:srgbClr val="000000"/>
                </a:solidFill>
                <a:effectLst/>
                <a:latin typeface="Cambria" panose="02040503050406030204" pitchFamily="18" charset="0"/>
                <a:ea typeface="Cambria" panose="02040503050406030204" pitchFamily="18" charset="0"/>
              </a:rPr>
              <a:t>a. chữa bệnh/ ông/ cứu người/ để</a:t>
            </a:r>
          </a:p>
          <a:p>
            <a:pPr algn="just" rtl="0"/>
            <a:r>
              <a:rPr lang="vi-VN" sz="4000" b="1" i="0" dirty="0">
                <a:solidFill>
                  <a:srgbClr val="000000"/>
                </a:solidFill>
                <a:effectLst/>
                <a:latin typeface="Cambria" panose="02040503050406030204" pitchFamily="18" charset="0"/>
                <a:ea typeface="Cambria" panose="02040503050406030204" pitchFamily="18" charset="0"/>
              </a:rPr>
              <a:t>b. khám bệnh/ miễn phí/ ông/ cho ai</a:t>
            </a:r>
          </a:p>
          <a:p>
            <a:pPr algn="just" rtl="0"/>
            <a:r>
              <a:rPr lang="vi-VN" sz="4000" b="1" i="0" dirty="0">
                <a:solidFill>
                  <a:srgbClr val="000000"/>
                </a:solidFill>
                <a:effectLst/>
                <a:latin typeface="Cambria" panose="02040503050406030204" pitchFamily="18" charset="0"/>
                <a:ea typeface="Cambria" panose="02040503050406030204" pitchFamily="18" charset="0"/>
              </a:rPr>
              <a:t>c. phải tập thể dục/ cháu/ nhé/ thường xuyên</a:t>
            </a:r>
          </a:p>
          <a:p>
            <a:pPr algn="just" rtl="0"/>
            <a:r>
              <a:rPr lang="vi-VN" sz="4000" b="1" i="0" dirty="0">
                <a:solidFill>
                  <a:srgbClr val="000000"/>
                </a:solidFill>
                <a:effectLst/>
                <a:latin typeface="Cambria" panose="02040503050406030204" pitchFamily="18" charset="0"/>
                <a:ea typeface="Cambria" panose="02040503050406030204" pitchFamily="18" charset="0"/>
              </a:rPr>
              <a:t>d. lắm/ ông ấy/ thương người</a:t>
            </a:r>
          </a:p>
        </p:txBody>
      </p:sp>
    </p:spTree>
    <p:extLst>
      <p:ext uri="{BB962C8B-B14F-4D97-AF65-F5344CB8AC3E}">
        <p14:creationId xmlns:p14="http://schemas.microsoft.com/office/powerpoint/2010/main" val="3555790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533</Words>
  <Application>Microsoft Office PowerPoint</Application>
  <PresentationFormat>Widescreen</PresentationFormat>
  <Paragraphs>51</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等线</vt:lpstr>
      <vt:lpstr>字魂58号-创中黑</vt:lpstr>
      <vt:lpstr>Arial</vt:lpstr>
      <vt:lpstr>Calibri</vt:lpstr>
      <vt:lpstr>Calibri Light</vt:lpstr>
      <vt:lpstr>Cambria</vt:lpstr>
      <vt:lpstr>Vogue-ExtraBold</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2025-01-23T08:58:30Z</dcterms:created>
  <dcterms:modified xsi:type="dcterms:W3CDTF">2025-01-23T09:01:57Z</dcterms:modified>
</cp:coreProperties>
</file>