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6" d="100"/>
          <a:sy n="46" d="100"/>
        </p:scale>
        <p:origin x="48" y="4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1A441E-8460-ED90-93F5-6E67351B44A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53D79-F0EB-4C39-0BB7-90007499C1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676E62D-A937-F550-CF07-CDBA63CDC116}"/>
              </a:ext>
            </a:extLst>
          </p:cNvPr>
          <p:cNvSpPr>
            <a:spLocks noGrp="1"/>
          </p:cNvSpPr>
          <p:nvPr>
            <p:ph type="dt" sz="half" idx="10"/>
          </p:nvPr>
        </p:nvSpPr>
        <p:spPr/>
        <p:txBody>
          <a:bodyPr/>
          <a:lstStyle/>
          <a:p>
            <a:fld id="{47FDCAF5-5190-4B0C-8424-C678DB774017}" type="datetimeFigureOut">
              <a:rPr lang="en-US" smtClean="0"/>
              <a:t>1/23/2025</a:t>
            </a:fld>
            <a:endParaRPr lang="en-US"/>
          </a:p>
        </p:txBody>
      </p:sp>
      <p:sp>
        <p:nvSpPr>
          <p:cNvPr id="5" name="Footer Placeholder 4">
            <a:extLst>
              <a:ext uri="{FF2B5EF4-FFF2-40B4-BE49-F238E27FC236}">
                <a16:creationId xmlns:a16="http://schemas.microsoft.com/office/drawing/2014/main" id="{FD781AAF-A026-CFA9-5253-CD7CF84DEE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7C9BD7-E34B-63B7-4680-9A7801B5BD66}"/>
              </a:ext>
            </a:extLst>
          </p:cNvPr>
          <p:cNvSpPr>
            <a:spLocks noGrp="1"/>
          </p:cNvSpPr>
          <p:nvPr>
            <p:ph type="sldNum" sz="quarter" idx="12"/>
          </p:nvPr>
        </p:nvSpPr>
        <p:spPr/>
        <p:txBody>
          <a:bodyPr/>
          <a:lstStyle/>
          <a:p>
            <a:fld id="{AABC9725-81E2-426E-8ABD-2E33F5159F02}" type="slidenum">
              <a:rPr lang="en-US" smtClean="0"/>
              <a:t>‹#›</a:t>
            </a:fld>
            <a:endParaRPr lang="en-US"/>
          </a:p>
        </p:txBody>
      </p:sp>
    </p:spTree>
    <p:extLst>
      <p:ext uri="{BB962C8B-B14F-4D97-AF65-F5344CB8AC3E}">
        <p14:creationId xmlns:p14="http://schemas.microsoft.com/office/powerpoint/2010/main" val="2162328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D6B29C-CCEC-62E8-6E20-2F479B3F885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78FD4B0-60B2-E1FE-064E-CC3F754FC0C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5AE57B-BEE8-1039-3B21-378D4C46695F}"/>
              </a:ext>
            </a:extLst>
          </p:cNvPr>
          <p:cNvSpPr>
            <a:spLocks noGrp="1"/>
          </p:cNvSpPr>
          <p:nvPr>
            <p:ph type="dt" sz="half" idx="10"/>
          </p:nvPr>
        </p:nvSpPr>
        <p:spPr/>
        <p:txBody>
          <a:bodyPr/>
          <a:lstStyle/>
          <a:p>
            <a:fld id="{47FDCAF5-5190-4B0C-8424-C678DB774017}" type="datetimeFigureOut">
              <a:rPr lang="en-US" smtClean="0"/>
              <a:t>1/23/2025</a:t>
            </a:fld>
            <a:endParaRPr lang="en-US"/>
          </a:p>
        </p:txBody>
      </p:sp>
      <p:sp>
        <p:nvSpPr>
          <p:cNvPr id="5" name="Footer Placeholder 4">
            <a:extLst>
              <a:ext uri="{FF2B5EF4-FFF2-40B4-BE49-F238E27FC236}">
                <a16:creationId xmlns:a16="http://schemas.microsoft.com/office/drawing/2014/main" id="{81996346-8D11-D60A-CA7C-D6ECA8AA090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A1EB687-1FAF-B0F1-B024-81FE141B3374}"/>
              </a:ext>
            </a:extLst>
          </p:cNvPr>
          <p:cNvSpPr>
            <a:spLocks noGrp="1"/>
          </p:cNvSpPr>
          <p:nvPr>
            <p:ph type="sldNum" sz="quarter" idx="12"/>
          </p:nvPr>
        </p:nvSpPr>
        <p:spPr/>
        <p:txBody>
          <a:bodyPr/>
          <a:lstStyle/>
          <a:p>
            <a:fld id="{AABC9725-81E2-426E-8ABD-2E33F5159F02}" type="slidenum">
              <a:rPr lang="en-US" smtClean="0"/>
              <a:t>‹#›</a:t>
            </a:fld>
            <a:endParaRPr lang="en-US"/>
          </a:p>
        </p:txBody>
      </p:sp>
    </p:spTree>
    <p:extLst>
      <p:ext uri="{BB962C8B-B14F-4D97-AF65-F5344CB8AC3E}">
        <p14:creationId xmlns:p14="http://schemas.microsoft.com/office/powerpoint/2010/main" val="2338601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3829F40-4269-A629-5CD1-99093ACDAA2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E8F1902-C3C5-B807-CAEC-9E0CE4E589C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9158CDC-4819-09D1-9D9C-73DE1E056B18}"/>
              </a:ext>
            </a:extLst>
          </p:cNvPr>
          <p:cNvSpPr>
            <a:spLocks noGrp="1"/>
          </p:cNvSpPr>
          <p:nvPr>
            <p:ph type="dt" sz="half" idx="10"/>
          </p:nvPr>
        </p:nvSpPr>
        <p:spPr/>
        <p:txBody>
          <a:bodyPr/>
          <a:lstStyle/>
          <a:p>
            <a:fld id="{47FDCAF5-5190-4B0C-8424-C678DB774017}" type="datetimeFigureOut">
              <a:rPr lang="en-US" smtClean="0"/>
              <a:t>1/23/2025</a:t>
            </a:fld>
            <a:endParaRPr lang="en-US"/>
          </a:p>
        </p:txBody>
      </p:sp>
      <p:sp>
        <p:nvSpPr>
          <p:cNvPr id="5" name="Footer Placeholder 4">
            <a:extLst>
              <a:ext uri="{FF2B5EF4-FFF2-40B4-BE49-F238E27FC236}">
                <a16:creationId xmlns:a16="http://schemas.microsoft.com/office/drawing/2014/main" id="{C09631DE-63FC-00D2-4160-ED167435EE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7C78E66-0C3A-3B24-4AF5-58A6DF35A60B}"/>
              </a:ext>
            </a:extLst>
          </p:cNvPr>
          <p:cNvSpPr>
            <a:spLocks noGrp="1"/>
          </p:cNvSpPr>
          <p:nvPr>
            <p:ph type="sldNum" sz="quarter" idx="12"/>
          </p:nvPr>
        </p:nvSpPr>
        <p:spPr/>
        <p:txBody>
          <a:bodyPr/>
          <a:lstStyle/>
          <a:p>
            <a:fld id="{AABC9725-81E2-426E-8ABD-2E33F5159F02}" type="slidenum">
              <a:rPr lang="en-US" smtClean="0"/>
              <a:t>‹#›</a:t>
            </a:fld>
            <a:endParaRPr lang="en-US"/>
          </a:p>
        </p:txBody>
      </p:sp>
    </p:spTree>
    <p:extLst>
      <p:ext uri="{BB962C8B-B14F-4D97-AF65-F5344CB8AC3E}">
        <p14:creationId xmlns:p14="http://schemas.microsoft.com/office/powerpoint/2010/main" val="1896720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AD98EB-E1A1-3862-CEF4-7E06DA96EC6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05F3BF0-320C-D342-0B0C-7C9ACB05046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A59DB89-04F7-8D99-E719-AD68291B1C33}"/>
              </a:ext>
            </a:extLst>
          </p:cNvPr>
          <p:cNvSpPr>
            <a:spLocks noGrp="1"/>
          </p:cNvSpPr>
          <p:nvPr>
            <p:ph type="dt" sz="half" idx="10"/>
          </p:nvPr>
        </p:nvSpPr>
        <p:spPr/>
        <p:txBody>
          <a:bodyPr/>
          <a:lstStyle/>
          <a:p>
            <a:fld id="{47FDCAF5-5190-4B0C-8424-C678DB774017}" type="datetimeFigureOut">
              <a:rPr lang="en-US" smtClean="0"/>
              <a:t>1/23/2025</a:t>
            </a:fld>
            <a:endParaRPr lang="en-US"/>
          </a:p>
        </p:txBody>
      </p:sp>
      <p:sp>
        <p:nvSpPr>
          <p:cNvPr id="5" name="Footer Placeholder 4">
            <a:extLst>
              <a:ext uri="{FF2B5EF4-FFF2-40B4-BE49-F238E27FC236}">
                <a16:creationId xmlns:a16="http://schemas.microsoft.com/office/drawing/2014/main" id="{5F25F2C3-CE63-C1EE-C6B7-CBEFBDD674C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7687870-6BFB-F310-E718-60710E1527B7}"/>
              </a:ext>
            </a:extLst>
          </p:cNvPr>
          <p:cNvSpPr>
            <a:spLocks noGrp="1"/>
          </p:cNvSpPr>
          <p:nvPr>
            <p:ph type="sldNum" sz="quarter" idx="12"/>
          </p:nvPr>
        </p:nvSpPr>
        <p:spPr/>
        <p:txBody>
          <a:bodyPr/>
          <a:lstStyle/>
          <a:p>
            <a:fld id="{AABC9725-81E2-426E-8ABD-2E33F5159F02}" type="slidenum">
              <a:rPr lang="en-US" smtClean="0"/>
              <a:t>‹#›</a:t>
            </a:fld>
            <a:endParaRPr lang="en-US"/>
          </a:p>
        </p:txBody>
      </p:sp>
    </p:spTree>
    <p:extLst>
      <p:ext uri="{BB962C8B-B14F-4D97-AF65-F5344CB8AC3E}">
        <p14:creationId xmlns:p14="http://schemas.microsoft.com/office/powerpoint/2010/main" val="2440671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A8EEF-1776-263F-05AB-712552FD0A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0EC17B8-650E-74B1-718F-4474BA81A5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0B398BB-AEA0-0BB9-4004-C06F150D7D92}"/>
              </a:ext>
            </a:extLst>
          </p:cNvPr>
          <p:cNvSpPr>
            <a:spLocks noGrp="1"/>
          </p:cNvSpPr>
          <p:nvPr>
            <p:ph type="dt" sz="half" idx="10"/>
          </p:nvPr>
        </p:nvSpPr>
        <p:spPr/>
        <p:txBody>
          <a:bodyPr/>
          <a:lstStyle/>
          <a:p>
            <a:fld id="{47FDCAF5-5190-4B0C-8424-C678DB774017}" type="datetimeFigureOut">
              <a:rPr lang="en-US" smtClean="0"/>
              <a:t>1/23/2025</a:t>
            </a:fld>
            <a:endParaRPr lang="en-US"/>
          </a:p>
        </p:txBody>
      </p:sp>
      <p:sp>
        <p:nvSpPr>
          <p:cNvPr id="5" name="Footer Placeholder 4">
            <a:extLst>
              <a:ext uri="{FF2B5EF4-FFF2-40B4-BE49-F238E27FC236}">
                <a16:creationId xmlns:a16="http://schemas.microsoft.com/office/drawing/2014/main" id="{40C51FCE-78CF-6443-6D58-1B1C8B9306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180856-4366-BC1A-F874-F5B3D1FD07C8}"/>
              </a:ext>
            </a:extLst>
          </p:cNvPr>
          <p:cNvSpPr>
            <a:spLocks noGrp="1"/>
          </p:cNvSpPr>
          <p:nvPr>
            <p:ph type="sldNum" sz="quarter" idx="12"/>
          </p:nvPr>
        </p:nvSpPr>
        <p:spPr/>
        <p:txBody>
          <a:bodyPr/>
          <a:lstStyle/>
          <a:p>
            <a:fld id="{AABC9725-81E2-426E-8ABD-2E33F5159F02}" type="slidenum">
              <a:rPr lang="en-US" smtClean="0"/>
              <a:t>‹#›</a:t>
            </a:fld>
            <a:endParaRPr lang="en-US"/>
          </a:p>
        </p:txBody>
      </p:sp>
    </p:spTree>
    <p:extLst>
      <p:ext uri="{BB962C8B-B14F-4D97-AF65-F5344CB8AC3E}">
        <p14:creationId xmlns:p14="http://schemas.microsoft.com/office/powerpoint/2010/main" val="39115453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C53819-C082-CC35-A8CA-80B2852C33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BCC585F-5744-B4D7-F074-77504191A9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0B5B147-60BB-8E56-3B18-69E30AC2C3A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CBA8E4-A1BF-339B-CF66-D00A2AC2C769}"/>
              </a:ext>
            </a:extLst>
          </p:cNvPr>
          <p:cNvSpPr>
            <a:spLocks noGrp="1"/>
          </p:cNvSpPr>
          <p:nvPr>
            <p:ph type="dt" sz="half" idx="10"/>
          </p:nvPr>
        </p:nvSpPr>
        <p:spPr/>
        <p:txBody>
          <a:bodyPr/>
          <a:lstStyle/>
          <a:p>
            <a:fld id="{47FDCAF5-5190-4B0C-8424-C678DB774017}" type="datetimeFigureOut">
              <a:rPr lang="en-US" smtClean="0"/>
              <a:t>1/23/2025</a:t>
            </a:fld>
            <a:endParaRPr lang="en-US"/>
          </a:p>
        </p:txBody>
      </p:sp>
      <p:sp>
        <p:nvSpPr>
          <p:cNvPr id="6" name="Footer Placeholder 5">
            <a:extLst>
              <a:ext uri="{FF2B5EF4-FFF2-40B4-BE49-F238E27FC236}">
                <a16:creationId xmlns:a16="http://schemas.microsoft.com/office/drawing/2014/main" id="{031E7DA9-E393-1640-87CC-D3B202B1909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57E5E3-A971-18C3-F99B-1D8A85DFF566}"/>
              </a:ext>
            </a:extLst>
          </p:cNvPr>
          <p:cNvSpPr>
            <a:spLocks noGrp="1"/>
          </p:cNvSpPr>
          <p:nvPr>
            <p:ph type="sldNum" sz="quarter" idx="12"/>
          </p:nvPr>
        </p:nvSpPr>
        <p:spPr/>
        <p:txBody>
          <a:bodyPr/>
          <a:lstStyle/>
          <a:p>
            <a:fld id="{AABC9725-81E2-426E-8ABD-2E33F5159F02}" type="slidenum">
              <a:rPr lang="en-US" smtClean="0"/>
              <a:t>‹#›</a:t>
            </a:fld>
            <a:endParaRPr lang="en-US"/>
          </a:p>
        </p:txBody>
      </p:sp>
    </p:spTree>
    <p:extLst>
      <p:ext uri="{BB962C8B-B14F-4D97-AF65-F5344CB8AC3E}">
        <p14:creationId xmlns:p14="http://schemas.microsoft.com/office/powerpoint/2010/main" val="424233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0B15CE-5474-3F99-C709-6489F865F1F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98180A1-6464-1832-4D67-9C6EE055DD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4215277-3FD5-09D6-EB85-F3E811F0A28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D3A8AC4-DD8A-B42E-21FC-CE4CA139286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5DC6475-06DB-C607-6028-B90CA26352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4D7FA8-246F-AB98-AD14-684A3534E5E9}"/>
              </a:ext>
            </a:extLst>
          </p:cNvPr>
          <p:cNvSpPr>
            <a:spLocks noGrp="1"/>
          </p:cNvSpPr>
          <p:nvPr>
            <p:ph type="dt" sz="half" idx="10"/>
          </p:nvPr>
        </p:nvSpPr>
        <p:spPr/>
        <p:txBody>
          <a:bodyPr/>
          <a:lstStyle/>
          <a:p>
            <a:fld id="{47FDCAF5-5190-4B0C-8424-C678DB774017}" type="datetimeFigureOut">
              <a:rPr lang="en-US" smtClean="0"/>
              <a:t>1/23/2025</a:t>
            </a:fld>
            <a:endParaRPr lang="en-US"/>
          </a:p>
        </p:txBody>
      </p:sp>
      <p:sp>
        <p:nvSpPr>
          <p:cNvPr id="8" name="Footer Placeholder 7">
            <a:extLst>
              <a:ext uri="{FF2B5EF4-FFF2-40B4-BE49-F238E27FC236}">
                <a16:creationId xmlns:a16="http://schemas.microsoft.com/office/drawing/2014/main" id="{B515EA79-575D-998D-03A8-A209EABB9C1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E9433ED-3E5B-E101-74FC-96B4C42B25A6}"/>
              </a:ext>
            </a:extLst>
          </p:cNvPr>
          <p:cNvSpPr>
            <a:spLocks noGrp="1"/>
          </p:cNvSpPr>
          <p:nvPr>
            <p:ph type="sldNum" sz="quarter" idx="12"/>
          </p:nvPr>
        </p:nvSpPr>
        <p:spPr/>
        <p:txBody>
          <a:bodyPr/>
          <a:lstStyle/>
          <a:p>
            <a:fld id="{AABC9725-81E2-426E-8ABD-2E33F5159F02}" type="slidenum">
              <a:rPr lang="en-US" smtClean="0"/>
              <a:t>‹#›</a:t>
            </a:fld>
            <a:endParaRPr lang="en-US"/>
          </a:p>
        </p:txBody>
      </p:sp>
    </p:spTree>
    <p:extLst>
      <p:ext uri="{BB962C8B-B14F-4D97-AF65-F5344CB8AC3E}">
        <p14:creationId xmlns:p14="http://schemas.microsoft.com/office/powerpoint/2010/main" val="2281141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3757D-2BEC-E69C-AAFB-F9472AC5C2A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5A0C1F9-D0D4-31F8-23B3-60210A615286}"/>
              </a:ext>
            </a:extLst>
          </p:cNvPr>
          <p:cNvSpPr>
            <a:spLocks noGrp="1"/>
          </p:cNvSpPr>
          <p:nvPr>
            <p:ph type="dt" sz="half" idx="10"/>
          </p:nvPr>
        </p:nvSpPr>
        <p:spPr/>
        <p:txBody>
          <a:bodyPr/>
          <a:lstStyle/>
          <a:p>
            <a:fld id="{47FDCAF5-5190-4B0C-8424-C678DB774017}" type="datetimeFigureOut">
              <a:rPr lang="en-US" smtClean="0"/>
              <a:t>1/23/2025</a:t>
            </a:fld>
            <a:endParaRPr lang="en-US"/>
          </a:p>
        </p:txBody>
      </p:sp>
      <p:sp>
        <p:nvSpPr>
          <p:cNvPr id="4" name="Footer Placeholder 3">
            <a:extLst>
              <a:ext uri="{FF2B5EF4-FFF2-40B4-BE49-F238E27FC236}">
                <a16:creationId xmlns:a16="http://schemas.microsoft.com/office/drawing/2014/main" id="{630B1E29-C1BE-B85C-8EB2-2A184714053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E78E05E-97C1-B5AD-F6B4-12393DD94DED}"/>
              </a:ext>
            </a:extLst>
          </p:cNvPr>
          <p:cNvSpPr>
            <a:spLocks noGrp="1"/>
          </p:cNvSpPr>
          <p:nvPr>
            <p:ph type="sldNum" sz="quarter" idx="12"/>
          </p:nvPr>
        </p:nvSpPr>
        <p:spPr/>
        <p:txBody>
          <a:bodyPr/>
          <a:lstStyle/>
          <a:p>
            <a:fld id="{AABC9725-81E2-426E-8ABD-2E33F5159F02}" type="slidenum">
              <a:rPr lang="en-US" smtClean="0"/>
              <a:t>‹#›</a:t>
            </a:fld>
            <a:endParaRPr lang="en-US"/>
          </a:p>
        </p:txBody>
      </p:sp>
    </p:spTree>
    <p:extLst>
      <p:ext uri="{BB962C8B-B14F-4D97-AF65-F5344CB8AC3E}">
        <p14:creationId xmlns:p14="http://schemas.microsoft.com/office/powerpoint/2010/main" val="3972109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3A3533-74E7-1BB1-02F7-E37C5DE6E14F}"/>
              </a:ext>
            </a:extLst>
          </p:cNvPr>
          <p:cNvSpPr>
            <a:spLocks noGrp="1"/>
          </p:cNvSpPr>
          <p:nvPr>
            <p:ph type="dt" sz="half" idx="10"/>
          </p:nvPr>
        </p:nvSpPr>
        <p:spPr/>
        <p:txBody>
          <a:bodyPr/>
          <a:lstStyle/>
          <a:p>
            <a:fld id="{47FDCAF5-5190-4B0C-8424-C678DB774017}" type="datetimeFigureOut">
              <a:rPr lang="en-US" smtClean="0"/>
              <a:t>1/23/2025</a:t>
            </a:fld>
            <a:endParaRPr lang="en-US"/>
          </a:p>
        </p:txBody>
      </p:sp>
      <p:sp>
        <p:nvSpPr>
          <p:cNvPr id="3" name="Footer Placeholder 2">
            <a:extLst>
              <a:ext uri="{FF2B5EF4-FFF2-40B4-BE49-F238E27FC236}">
                <a16:creationId xmlns:a16="http://schemas.microsoft.com/office/drawing/2014/main" id="{24963DE2-2D4C-12A1-EF77-33EC08B382F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E0EE3A0-1727-965D-9B22-1661785DEAE6}"/>
              </a:ext>
            </a:extLst>
          </p:cNvPr>
          <p:cNvSpPr>
            <a:spLocks noGrp="1"/>
          </p:cNvSpPr>
          <p:nvPr>
            <p:ph type="sldNum" sz="quarter" idx="12"/>
          </p:nvPr>
        </p:nvSpPr>
        <p:spPr/>
        <p:txBody>
          <a:bodyPr/>
          <a:lstStyle/>
          <a:p>
            <a:fld id="{AABC9725-81E2-426E-8ABD-2E33F5159F02}" type="slidenum">
              <a:rPr lang="en-US" smtClean="0"/>
              <a:t>‹#›</a:t>
            </a:fld>
            <a:endParaRPr lang="en-US"/>
          </a:p>
        </p:txBody>
      </p:sp>
    </p:spTree>
    <p:extLst>
      <p:ext uri="{BB962C8B-B14F-4D97-AF65-F5344CB8AC3E}">
        <p14:creationId xmlns:p14="http://schemas.microsoft.com/office/powerpoint/2010/main" val="22694846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4EAEA7-2936-B3BE-48A9-B17BE7763F2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29AE828-7005-2267-0185-BCCB9072BA7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E7FABBD-1D41-2503-8921-C9E2D431A2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54722C9-2F02-ED7E-2F8F-C2E72B568217}"/>
              </a:ext>
            </a:extLst>
          </p:cNvPr>
          <p:cNvSpPr>
            <a:spLocks noGrp="1"/>
          </p:cNvSpPr>
          <p:nvPr>
            <p:ph type="dt" sz="half" idx="10"/>
          </p:nvPr>
        </p:nvSpPr>
        <p:spPr/>
        <p:txBody>
          <a:bodyPr/>
          <a:lstStyle/>
          <a:p>
            <a:fld id="{47FDCAF5-5190-4B0C-8424-C678DB774017}" type="datetimeFigureOut">
              <a:rPr lang="en-US" smtClean="0"/>
              <a:t>1/23/2025</a:t>
            </a:fld>
            <a:endParaRPr lang="en-US"/>
          </a:p>
        </p:txBody>
      </p:sp>
      <p:sp>
        <p:nvSpPr>
          <p:cNvPr id="6" name="Footer Placeholder 5">
            <a:extLst>
              <a:ext uri="{FF2B5EF4-FFF2-40B4-BE49-F238E27FC236}">
                <a16:creationId xmlns:a16="http://schemas.microsoft.com/office/drawing/2014/main" id="{321A0771-040D-9BEC-CECD-9041D406F1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3A62B6-B806-117D-A0C8-C59ED07A712E}"/>
              </a:ext>
            </a:extLst>
          </p:cNvPr>
          <p:cNvSpPr>
            <a:spLocks noGrp="1"/>
          </p:cNvSpPr>
          <p:nvPr>
            <p:ph type="sldNum" sz="quarter" idx="12"/>
          </p:nvPr>
        </p:nvSpPr>
        <p:spPr/>
        <p:txBody>
          <a:bodyPr/>
          <a:lstStyle/>
          <a:p>
            <a:fld id="{AABC9725-81E2-426E-8ABD-2E33F5159F02}" type="slidenum">
              <a:rPr lang="en-US" smtClean="0"/>
              <a:t>‹#›</a:t>
            </a:fld>
            <a:endParaRPr lang="en-US"/>
          </a:p>
        </p:txBody>
      </p:sp>
    </p:spTree>
    <p:extLst>
      <p:ext uri="{BB962C8B-B14F-4D97-AF65-F5344CB8AC3E}">
        <p14:creationId xmlns:p14="http://schemas.microsoft.com/office/powerpoint/2010/main" val="18282355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9244A8-684C-0502-A5DD-1C20D183DC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952512D-B9A8-7356-ABC8-4B1967C7809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5837280-2A03-B2EE-D472-52BB67F20BC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AECBF73-5C65-B57F-58F2-C3BBA985835D}"/>
              </a:ext>
            </a:extLst>
          </p:cNvPr>
          <p:cNvSpPr>
            <a:spLocks noGrp="1"/>
          </p:cNvSpPr>
          <p:nvPr>
            <p:ph type="dt" sz="half" idx="10"/>
          </p:nvPr>
        </p:nvSpPr>
        <p:spPr/>
        <p:txBody>
          <a:bodyPr/>
          <a:lstStyle/>
          <a:p>
            <a:fld id="{47FDCAF5-5190-4B0C-8424-C678DB774017}" type="datetimeFigureOut">
              <a:rPr lang="en-US" smtClean="0"/>
              <a:t>1/23/2025</a:t>
            </a:fld>
            <a:endParaRPr lang="en-US"/>
          </a:p>
        </p:txBody>
      </p:sp>
      <p:sp>
        <p:nvSpPr>
          <p:cNvPr id="6" name="Footer Placeholder 5">
            <a:extLst>
              <a:ext uri="{FF2B5EF4-FFF2-40B4-BE49-F238E27FC236}">
                <a16:creationId xmlns:a16="http://schemas.microsoft.com/office/drawing/2014/main" id="{DFE95AB3-74EE-166A-A1B5-450C2879458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C9D957-2918-DF4B-3182-1D9EDC6FD9A0}"/>
              </a:ext>
            </a:extLst>
          </p:cNvPr>
          <p:cNvSpPr>
            <a:spLocks noGrp="1"/>
          </p:cNvSpPr>
          <p:nvPr>
            <p:ph type="sldNum" sz="quarter" idx="12"/>
          </p:nvPr>
        </p:nvSpPr>
        <p:spPr/>
        <p:txBody>
          <a:bodyPr/>
          <a:lstStyle/>
          <a:p>
            <a:fld id="{AABC9725-81E2-426E-8ABD-2E33F5159F02}" type="slidenum">
              <a:rPr lang="en-US" smtClean="0"/>
              <a:t>‹#›</a:t>
            </a:fld>
            <a:endParaRPr lang="en-US"/>
          </a:p>
        </p:txBody>
      </p:sp>
    </p:spTree>
    <p:extLst>
      <p:ext uri="{BB962C8B-B14F-4D97-AF65-F5344CB8AC3E}">
        <p14:creationId xmlns:p14="http://schemas.microsoft.com/office/powerpoint/2010/main" val="1308654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2D05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3A81D26-E23A-82D4-457D-1674FF67AF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DA7BF15-ABBE-9581-64DA-92BAD5FC5B1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A4C4E1-B595-7751-A2A3-F82F072393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FDCAF5-5190-4B0C-8424-C678DB774017}" type="datetimeFigureOut">
              <a:rPr lang="en-US" smtClean="0"/>
              <a:t>1/23/2025</a:t>
            </a:fld>
            <a:endParaRPr lang="en-US"/>
          </a:p>
        </p:txBody>
      </p:sp>
      <p:sp>
        <p:nvSpPr>
          <p:cNvPr id="5" name="Footer Placeholder 4">
            <a:extLst>
              <a:ext uri="{FF2B5EF4-FFF2-40B4-BE49-F238E27FC236}">
                <a16:creationId xmlns:a16="http://schemas.microsoft.com/office/drawing/2014/main" id="{60DE62AD-81B9-A8B0-0BDC-0A310A3A027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AC9C4CC-04D4-98B6-4E7A-50F3BC0AA21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BC9725-81E2-426E-8ABD-2E33F5159F02}" type="slidenum">
              <a:rPr lang="en-US" smtClean="0"/>
              <a:t>‹#›</a:t>
            </a:fld>
            <a:endParaRPr lang="en-US"/>
          </a:p>
        </p:txBody>
      </p:sp>
    </p:spTree>
    <p:extLst>
      <p:ext uri="{BB962C8B-B14F-4D97-AF65-F5344CB8AC3E}">
        <p14:creationId xmlns:p14="http://schemas.microsoft.com/office/powerpoint/2010/main" val="15938165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21762-1038-2692-36D4-FF67C2B3B3E5}"/>
              </a:ext>
            </a:extLst>
          </p:cNvPr>
          <p:cNvSpPr>
            <a:spLocks noGrp="1"/>
          </p:cNvSpPr>
          <p:nvPr>
            <p:ph type="ctrTitle"/>
          </p:nvPr>
        </p:nvSpPr>
        <p:spPr/>
        <p:txBody>
          <a:bodyPr/>
          <a:lstStyle/>
          <a:p>
            <a:endParaRPr lang="en-US"/>
          </a:p>
        </p:txBody>
      </p:sp>
      <p:sp>
        <p:nvSpPr>
          <p:cNvPr id="3" name="Subtitle 2">
            <a:extLst>
              <a:ext uri="{FF2B5EF4-FFF2-40B4-BE49-F238E27FC236}">
                <a16:creationId xmlns:a16="http://schemas.microsoft.com/office/drawing/2014/main" id="{19BC2007-B4E5-A39D-F683-83DD42920CFD}"/>
              </a:ext>
            </a:extLst>
          </p:cNvPr>
          <p:cNvSpPr>
            <a:spLocks noGrp="1"/>
          </p:cNvSpPr>
          <p:nvPr>
            <p:ph type="subTitle" idx="1"/>
          </p:nvPr>
        </p:nvSpPr>
        <p:spPr/>
        <p:txBody>
          <a:bodyPr/>
          <a:lstStyle/>
          <a:p>
            <a:endParaRPr lang="en-US"/>
          </a:p>
        </p:txBody>
      </p:sp>
      <p:pic>
        <p:nvPicPr>
          <p:cNvPr id="4" name="图片 2">
            <a:extLst>
              <a:ext uri="{FF2B5EF4-FFF2-40B4-BE49-F238E27FC236}">
                <a16:creationId xmlns:a16="http://schemas.microsoft.com/office/drawing/2014/main" id="{3964B642-CD26-23DE-159C-10215C0F871E}"/>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a:stretch/>
        </p:blipFill>
        <p:spPr>
          <a:xfrm>
            <a:off x="1081690" y="157887"/>
            <a:ext cx="9321800" cy="5882618"/>
          </a:xfrm>
          <a:prstGeom prst="rect">
            <a:avLst/>
          </a:prstGeom>
        </p:spPr>
      </p:pic>
      <p:pic>
        <p:nvPicPr>
          <p:cNvPr id="5" name="Picture 4">
            <a:extLst>
              <a:ext uri="{FF2B5EF4-FFF2-40B4-BE49-F238E27FC236}">
                <a16:creationId xmlns:a16="http://schemas.microsoft.com/office/drawing/2014/main" id="{823B7770-3497-8748-9ADD-6B98F364826D}"/>
              </a:ext>
            </a:extLst>
          </p:cNvPr>
          <p:cNvPicPr>
            <a:picLocks noChangeAspect="1"/>
          </p:cNvPicPr>
          <p:nvPr/>
        </p:nvPicPr>
        <p:blipFill>
          <a:blip r:embed="rId3"/>
          <a:stretch>
            <a:fillRect/>
          </a:stretch>
        </p:blipFill>
        <p:spPr>
          <a:xfrm>
            <a:off x="3304807" y="403258"/>
            <a:ext cx="5169856" cy="3109229"/>
          </a:xfrm>
          <a:prstGeom prst="rect">
            <a:avLst/>
          </a:prstGeom>
        </p:spPr>
      </p:pic>
      <p:pic>
        <p:nvPicPr>
          <p:cNvPr id="6" name="Picture 5">
            <a:extLst>
              <a:ext uri="{FF2B5EF4-FFF2-40B4-BE49-F238E27FC236}">
                <a16:creationId xmlns:a16="http://schemas.microsoft.com/office/drawing/2014/main" id="{C616A147-01B7-52CB-DA0C-647E165BC013}"/>
              </a:ext>
            </a:extLst>
          </p:cNvPr>
          <p:cNvPicPr>
            <a:picLocks noChangeAspect="1"/>
          </p:cNvPicPr>
          <p:nvPr/>
        </p:nvPicPr>
        <p:blipFill>
          <a:blip r:embed="rId4"/>
          <a:stretch>
            <a:fillRect/>
          </a:stretch>
        </p:blipFill>
        <p:spPr>
          <a:xfrm>
            <a:off x="2982480" y="2468118"/>
            <a:ext cx="7730398" cy="1633870"/>
          </a:xfrm>
          <a:prstGeom prst="rect">
            <a:avLst/>
          </a:prstGeom>
        </p:spPr>
      </p:pic>
    </p:spTree>
    <p:extLst>
      <p:ext uri="{BB962C8B-B14F-4D97-AF65-F5344CB8AC3E}">
        <p14:creationId xmlns:p14="http://schemas.microsoft.com/office/powerpoint/2010/main" val="35667132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图片 8">
            <a:extLst>
              <a:ext uri="{FF2B5EF4-FFF2-40B4-BE49-F238E27FC236}">
                <a16:creationId xmlns:a16="http://schemas.microsoft.com/office/drawing/2014/main" id="{630D02C0-FF32-3D38-4571-98BB8EA0C519}"/>
              </a:ext>
            </a:extLst>
          </p:cNvPr>
          <p:cNvPicPr>
            <a:picLocks noChangeAspect="1"/>
          </p:cNvPicPr>
          <p:nvPr/>
        </p:nvPicPr>
        <p:blipFill>
          <a:blip r:embed="rId2" cstate="print">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rot="16200000">
            <a:off x="3343829" y="-2023159"/>
            <a:ext cx="5504341" cy="11234233"/>
          </a:xfrm>
          <a:prstGeom prst="rect">
            <a:avLst/>
          </a:prstGeom>
        </p:spPr>
      </p:pic>
      <p:sp>
        <p:nvSpPr>
          <p:cNvPr id="5" name="TextBox 4">
            <a:extLst>
              <a:ext uri="{FF2B5EF4-FFF2-40B4-BE49-F238E27FC236}">
                <a16:creationId xmlns:a16="http://schemas.microsoft.com/office/drawing/2014/main" id="{53C24014-89CA-25D2-922F-EA6BCB692949}"/>
              </a:ext>
            </a:extLst>
          </p:cNvPr>
          <p:cNvSpPr txBox="1"/>
          <p:nvPr/>
        </p:nvSpPr>
        <p:spPr>
          <a:xfrm>
            <a:off x="1280674" y="1342882"/>
            <a:ext cx="9854167" cy="3939540"/>
          </a:xfrm>
          <a:prstGeom prst="rect">
            <a:avLst/>
          </a:prstGeom>
          <a:noFill/>
        </p:spPr>
        <p:txBody>
          <a:bodyPr wrap="square" rtlCol="0">
            <a:spAutoFit/>
          </a:bodyPr>
          <a:lstStyle/>
          <a:p>
            <a:pPr algn="ctr"/>
            <a:r>
              <a:rPr lang="vi-VN" sz="5000" b="1" dirty="0">
                <a:solidFill>
                  <a:srgbClr val="002060"/>
                </a:solidFill>
                <a:latin typeface="Cambria" panose="02040503050406030204" pitchFamily="18" charset="0"/>
                <a:ea typeface="Cambria" panose="02040503050406030204" pitchFamily="18" charset="0"/>
                <a:cs typeface="Calibri" panose="020F0502020204030204" pitchFamily="34" charset="0"/>
              </a:rPr>
              <a:t>- Phát biểu ý kiến về cách thức giúp bạn tặng quà (tiền, sách vở, quần áo,..) thăm hỏi, động viên,...</a:t>
            </a:r>
          </a:p>
          <a:p>
            <a:pPr algn="ctr"/>
            <a:r>
              <a:rPr lang="vi-VN" sz="5000" b="1" dirty="0">
                <a:solidFill>
                  <a:srgbClr val="002060"/>
                </a:solidFill>
                <a:latin typeface="Cambria" panose="02040503050406030204" pitchFamily="18" charset="0"/>
                <a:ea typeface="Cambria" panose="02040503050406030204" pitchFamily="18" charset="0"/>
                <a:cs typeface="Calibri" panose="020F0502020204030204" pitchFamily="34" charset="0"/>
              </a:rPr>
              <a:t>- Thống nhất ý kiến.</a:t>
            </a:r>
          </a:p>
          <a:p>
            <a:pPr algn="ctr"/>
            <a:r>
              <a:rPr lang="vi-VN" sz="5000" b="1" dirty="0">
                <a:solidFill>
                  <a:srgbClr val="002060"/>
                </a:solidFill>
                <a:latin typeface="Cambria" panose="02040503050406030204" pitchFamily="18" charset="0"/>
                <a:ea typeface="Cambria" panose="02040503050406030204" pitchFamily="18" charset="0"/>
                <a:cs typeface="Calibri" panose="020F0502020204030204" pitchFamily="34" charset="0"/>
              </a:rPr>
              <a:t>- Ghi chép kết quả thảo luận.</a:t>
            </a:r>
            <a:endParaRPr lang="en-US" sz="5000" b="1" dirty="0">
              <a:solidFill>
                <a:srgbClr val="002060"/>
              </a:solidFill>
              <a:latin typeface="Cambria" panose="02040503050406030204" pitchFamily="18" charset="0"/>
              <a:ea typeface="Cambria" panose="02040503050406030204" pitchFamily="18" charset="0"/>
              <a:cs typeface="Calibri" panose="020F0502020204030204" pitchFamily="34" charset="0"/>
            </a:endParaRPr>
          </a:p>
        </p:txBody>
      </p:sp>
    </p:spTree>
    <p:extLst>
      <p:ext uri="{BB962C8B-B14F-4D97-AF65-F5344CB8AC3E}">
        <p14:creationId xmlns:p14="http://schemas.microsoft.com/office/powerpoint/2010/main" val="37088782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8">
            <a:extLst>
              <a:ext uri="{FF2B5EF4-FFF2-40B4-BE49-F238E27FC236}">
                <a16:creationId xmlns:a16="http://schemas.microsoft.com/office/drawing/2014/main" id="{8BBB758B-65E7-8F14-05AE-4A446704AEFB}"/>
              </a:ext>
            </a:extLst>
          </p:cNvPr>
          <p:cNvPicPr>
            <a:picLocks noChangeAspect="1"/>
          </p:cNvPicPr>
          <p:nvPr/>
        </p:nvPicPr>
        <p:blipFill>
          <a:blip r:embed="rId2" cstate="print">
            <a:duotone>
              <a:prstClr val="black"/>
              <a:srgbClr val="D9C3A5">
                <a:tint val="50000"/>
                <a:satMod val="180000"/>
              </a:srgbClr>
            </a:duotone>
            <a:extLst>
              <a:ext uri="{28A0092B-C50C-407E-A947-70E740481C1C}">
                <a14:useLocalDpi xmlns:a14="http://schemas.microsoft.com/office/drawing/2010/main" val="0"/>
              </a:ext>
            </a:extLst>
          </a:blip>
          <a:stretch>
            <a:fillRect/>
          </a:stretch>
        </p:blipFill>
        <p:spPr>
          <a:xfrm rot="16200000">
            <a:off x="3188079" y="-905622"/>
            <a:ext cx="6294545" cy="9083571"/>
          </a:xfrm>
          <a:prstGeom prst="rect">
            <a:avLst/>
          </a:prstGeom>
        </p:spPr>
      </p:pic>
      <p:sp>
        <p:nvSpPr>
          <p:cNvPr id="3" name="TextBox 2">
            <a:extLst>
              <a:ext uri="{FF2B5EF4-FFF2-40B4-BE49-F238E27FC236}">
                <a16:creationId xmlns:a16="http://schemas.microsoft.com/office/drawing/2014/main" id="{22CC530A-CE02-7C67-C341-50FABE51B27B}"/>
              </a:ext>
            </a:extLst>
          </p:cNvPr>
          <p:cNvSpPr txBox="1"/>
          <p:nvPr/>
        </p:nvSpPr>
        <p:spPr>
          <a:xfrm>
            <a:off x="2284051" y="947925"/>
            <a:ext cx="8102600" cy="5170646"/>
          </a:xfrm>
          <a:prstGeom prst="rect">
            <a:avLst/>
          </a:prstGeom>
          <a:noFill/>
        </p:spPr>
        <p:txBody>
          <a:bodyPr wrap="square" rtlCol="0">
            <a:spAutoFit/>
          </a:bodyPr>
          <a:lstStyle/>
          <a:p>
            <a:pPr algn="ctr"/>
            <a:r>
              <a:rPr lang="vi-VN" sz="5500" b="1" dirty="0">
                <a:latin typeface="Cambria" panose="02040503050406030204" pitchFamily="18" charset="0"/>
                <a:ea typeface="Cambria" panose="02040503050406030204" pitchFamily="18" charset="0"/>
                <a:cs typeface="Calibri" panose="020F0502020204030204" pitchFamily="34" charset="0"/>
              </a:rPr>
              <a:t>-Nêu ý kiến trao đổi ngắn gọn, rõ ràng.</a:t>
            </a:r>
          </a:p>
          <a:p>
            <a:pPr algn="ctr"/>
            <a:r>
              <a:rPr lang="vi-VN" sz="5500" b="1" dirty="0">
                <a:latin typeface="Cambria" panose="02040503050406030204" pitchFamily="18" charset="0"/>
                <a:ea typeface="Cambria" panose="02040503050406030204" pitchFamily="18" charset="0"/>
                <a:cs typeface="Calibri" panose="020F0502020204030204" pitchFamily="34" charset="0"/>
              </a:rPr>
              <a:t>-Sử dụng điệu bộ, cử chỉ phù hợp khi phát biểu.</a:t>
            </a:r>
          </a:p>
          <a:p>
            <a:pPr algn="ctr"/>
            <a:r>
              <a:rPr lang="vi-VN" sz="5500" b="1" dirty="0">
                <a:latin typeface="Cambria" panose="02040503050406030204" pitchFamily="18" charset="0"/>
                <a:ea typeface="Cambria" panose="02040503050406030204" pitchFamily="18" charset="0"/>
                <a:cs typeface="Calibri" panose="020F0502020204030204" pitchFamily="34" charset="0"/>
              </a:rPr>
              <a:t>-Chăm chú lắng nghe ý kiến của người khác.</a:t>
            </a:r>
            <a:endParaRPr lang="en-US" sz="5500" b="1" dirty="0">
              <a:latin typeface="Cambria" panose="02040503050406030204" pitchFamily="18" charset="0"/>
              <a:ea typeface="Cambria" panose="02040503050406030204" pitchFamily="18" charset="0"/>
              <a:cs typeface="Calibri" panose="020F0502020204030204" pitchFamily="34" charset="0"/>
            </a:endParaRPr>
          </a:p>
        </p:txBody>
      </p:sp>
      <p:sp>
        <p:nvSpPr>
          <p:cNvPr id="4" name="矩形: 圆角 5">
            <a:extLst>
              <a:ext uri="{FF2B5EF4-FFF2-40B4-BE49-F238E27FC236}">
                <a16:creationId xmlns:a16="http://schemas.microsoft.com/office/drawing/2014/main" id="{5C158CA0-7E7A-2D09-B9CC-446E74F3E2ED}"/>
              </a:ext>
            </a:extLst>
          </p:cNvPr>
          <p:cNvSpPr/>
          <p:nvPr/>
        </p:nvSpPr>
        <p:spPr>
          <a:xfrm>
            <a:off x="3883038" y="-197876"/>
            <a:ext cx="6133456" cy="945832"/>
          </a:xfrm>
          <a:prstGeom prst="roundRect">
            <a:avLst/>
          </a:prstGeom>
          <a:no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R="0" lvl="0" defTabSz="914400" rtl="0" eaLnBrk="1" fontAlgn="auto" latinLnBrk="0" hangingPunct="1">
              <a:lnSpc>
                <a:spcPct val="100000"/>
              </a:lnSpc>
              <a:spcBef>
                <a:spcPts val="0"/>
              </a:spcBef>
              <a:spcAft>
                <a:spcPts val="0"/>
              </a:spcAft>
              <a:buClrTx/>
              <a:buSzTx/>
              <a:tabLst/>
              <a:defRPr/>
            </a:pPr>
            <a:r>
              <a:rPr kumimoji="0" lang="vi-VN" altLang="zh-CN" sz="6000" b="1" i="0" u="none" strike="noStrike" kern="1200" cap="none" spc="0" normalizeH="0" noProof="0" dirty="0">
                <a:solidFill>
                  <a:srgbClr val="FF0000"/>
                </a:solidFill>
                <a:effectLst/>
                <a:uLnTx/>
                <a:uFillTx/>
                <a:latin typeface="Calibri" panose="020F0502020204030204" pitchFamily="34" charset="0"/>
                <a:ea typeface="等线" panose="020B0604020202020204" charset="-122"/>
                <a:cs typeface="Calibri" panose="020F0502020204030204" pitchFamily="34" charset="0"/>
              </a:rPr>
              <a:t>Trao đổi, góp ý</a:t>
            </a:r>
            <a:endParaRPr kumimoji="0" lang="en-US" altLang="zh-CN" sz="6000" b="1" i="0" u="none" strike="noStrike" kern="1200" cap="none" spc="0" normalizeH="0" noProof="0" dirty="0">
              <a:solidFill>
                <a:srgbClr val="FF0000"/>
              </a:solidFill>
              <a:effectLst/>
              <a:uLnTx/>
              <a:uFillTx/>
              <a:latin typeface="Calibri" panose="020F0502020204030204" pitchFamily="34" charset="0"/>
              <a:ea typeface="等线" panose="020B0604020202020204" charset="-122"/>
              <a:cs typeface="Calibri" panose="020F0502020204030204" pitchFamily="34" charset="0"/>
            </a:endParaRPr>
          </a:p>
        </p:txBody>
      </p:sp>
    </p:spTree>
    <p:extLst>
      <p:ext uri="{BB962C8B-B14F-4D97-AF65-F5344CB8AC3E}">
        <p14:creationId xmlns:p14="http://schemas.microsoft.com/office/powerpoint/2010/main" val="3362065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down)">
                                      <p:cBhvr>
                                        <p:cTn id="12" dur="500"/>
                                        <p:tgtEl>
                                          <p:spTgt spid="3"/>
                                        </p:tgtEl>
                                      </p:cBhvr>
                                    </p:animEffect>
                                  </p:childTnLst>
                                </p:cTn>
                              </p:par>
                              <p:par>
                                <p:cTn id="13" presetID="22" presetClass="entr" presetSubtype="4" fill="hold" nodeType="with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ipe(down)">
                                      <p:cBhvr>
                                        <p:cTn id="15"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8">
            <a:extLst>
              <a:ext uri="{FF2B5EF4-FFF2-40B4-BE49-F238E27FC236}">
                <a16:creationId xmlns:a16="http://schemas.microsoft.com/office/drawing/2014/main" id="{445679AA-D669-026A-6FE0-A720E82FF44A}"/>
              </a:ext>
            </a:extLst>
          </p:cNvPr>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rot="16200000">
            <a:off x="3457084" y="-2026098"/>
            <a:ext cx="5912832" cy="12192004"/>
          </a:xfrm>
          <a:prstGeom prst="rect">
            <a:avLst/>
          </a:prstGeom>
        </p:spPr>
      </p:pic>
      <p:sp>
        <p:nvSpPr>
          <p:cNvPr id="3" name="TextBox 2">
            <a:extLst>
              <a:ext uri="{FF2B5EF4-FFF2-40B4-BE49-F238E27FC236}">
                <a16:creationId xmlns:a16="http://schemas.microsoft.com/office/drawing/2014/main" id="{0C118730-1BEF-9E2D-39F9-B8C71EAC5E33}"/>
              </a:ext>
            </a:extLst>
          </p:cNvPr>
          <p:cNvSpPr txBox="1"/>
          <p:nvPr/>
        </p:nvSpPr>
        <p:spPr>
          <a:xfrm>
            <a:off x="922338" y="1523053"/>
            <a:ext cx="10952164" cy="5093702"/>
          </a:xfrm>
          <a:prstGeom prst="rect">
            <a:avLst/>
          </a:prstGeom>
          <a:noFill/>
        </p:spPr>
        <p:txBody>
          <a:bodyPr wrap="square">
            <a:spAutoFit/>
          </a:bodyPr>
          <a:lstStyle/>
          <a:p>
            <a:pPr algn="ctr"/>
            <a:r>
              <a:rPr lang="vi-VN" sz="6500" b="1" i="0" dirty="0">
                <a:solidFill>
                  <a:srgbClr val="002060"/>
                </a:solidFill>
                <a:effectLst/>
                <a:latin typeface="Cambria" panose="02040503050406030204" pitchFamily="18" charset="0"/>
                <a:ea typeface="Cambria" panose="02040503050406030204" pitchFamily="18" charset="0"/>
              </a:rPr>
              <a:t>1. Em sẽ nói những gì để vận động </a:t>
            </a:r>
            <a:r>
              <a:rPr lang="vi-VN" sz="6500" b="1" i="0">
                <a:solidFill>
                  <a:srgbClr val="002060"/>
                </a:solidFill>
                <a:effectLst/>
                <a:latin typeface="Cambria" panose="02040503050406030204" pitchFamily="18" charset="0"/>
                <a:ea typeface="Cambria" panose="02040503050406030204" pitchFamily="18" charset="0"/>
              </a:rPr>
              <a:t>người thân </a:t>
            </a:r>
            <a:r>
              <a:rPr lang="vi-VN" sz="6500" b="1" i="0" dirty="0">
                <a:solidFill>
                  <a:srgbClr val="002060"/>
                </a:solidFill>
                <a:effectLst/>
                <a:latin typeface="Cambria" panose="02040503050406030204" pitchFamily="18" charset="0"/>
                <a:ea typeface="Cambria" panose="02040503050406030204" pitchFamily="18" charset="0"/>
              </a:rPr>
              <a:t>cùng tham gia giúp đỡ một bạn có hoàn cảnh khó khăn ở lớp hoặc trường em?  </a:t>
            </a:r>
          </a:p>
        </p:txBody>
      </p:sp>
      <p:pic>
        <p:nvPicPr>
          <p:cNvPr id="4" name="Picture 3">
            <a:extLst>
              <a:ext uri="{FF2B5EF4-FFF2-40B4-BE49-F238E27FC236}">
                <a16:creationId xmlns:a16="http://schemas.microsoft.com/office/drawing/2014/main" id="{DE7DA71F-3112-EDCF-6CCC-005C281D1564}"/>
              </a:ext>
            </a:extLst>
          </p:cNvPr>
          <p:cNvPicPr>
            <a:picLocks noChangeAspect="1"/>
          </p:cNvPicPr>
          <p:nvPr/>
        </p:nvPicPr>
        <p:blipFill>
          <a:blip r:embed="rId3"/>
          <a:stretch>
            <a:fillRect/>
          </a:stretch>
        </p:blipFill>
        <p:spPr>
          <a:xfrm>
            <a:off x="704262" y="0"/>
            <a:ext cx="5694158" cy="1871634"/>
          </a:xfrm>
          <a:prstGeom prst="rect">
            <a:avLst/>
          </a:prstGeom>
        </p:spPr>
      </p:pic>
    </p:spTree>
    <p:extLst>
      <p:ext uri="{BB962C8B-B14F-4D97-AF65-F5344CB8AC3E}">
        <p14:creationId xmlns:p14="http://schemas.microsoft.com/office/powerpoint/2010/main" val="1703252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8">
            <a:extLst>
              <a:ext uri="{FF2B5EF4-FFF2-40B4-BE49-F238E27FC236}">
                <a16:creationId xmlns:a16="http://schemas.microsoft.com/office/drawing/2014/main" id="{1CFD15C7-9D58-8B7E-56D1-5ADB225C7133}"/>
              </a:ext>
            </a:extLst>
          </p:cNvPr>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rot="16200000">
            <a:off x="3275310" y="-1755587"/>
            <a:ext cx="5912832" cy="10167622"/>
          </a:xfrm>
          <a:prstGeom prst="rect">
            <a:avLst/>
          </a:prstGeom>
        </p:spPr>
      </p:pic>
      <p:sp>
        <p:nvSpPr>
          <p:cNvPr id="3" name="TextBox 2">
            <a:extLst>
              <a:ext uri="{FF2B5EF4-FFF2-40B4-BE49-F238E27FC236}">
                <a16:creationId xmlns:a16="http://schemas.microsoft.com/office/drawing/2014/main" id="{54832D88-D5E6-6100-D607-3CD3B78324CB}"/>
              </a:ext>
            </a:extLst>
          </p:cNvPr>
          <p:cNvSpPr txBox="1"/>
          <p:nvPr/>
        </p:nvSpPr>
        <p:spPr>
          <a:xfrm>
            <a:off x="2248051" y="835233"/>
            <a:ext cx="8348664" cy="4985980"/>
          </a:xfrm>
          <a:prstGeom prst="rect">
            <a:avLst/>
          </a:prstGeom>
          <a:noFill/>
        </p:spPr>
        <p:txBody>
          <a:bodyPr wrap="square">
            <a:spAutoFit/>
          </a:bodyPr>
          <a:lstStyle/>
          <a:p>
            <a:pPr algn="ctr"/>
            <a:r>
              <a:rPr lang="vi-VN" sz="6000" b="1" i="0" dirty="0">
                <a:solidFill>
                  <a:srgbClr val="002060"/>
                </a:solidFill>
                <a:effectLst/>
                <a:latin typeface="Cambria" panose="02040503050406030204" pitchFamily="18" charset="0"/>
                <a:ea typeface="Cambria" panose="02040503050406030204" pitchFamily="18" charset="0"/>
              </a:rPr>
              <a:t>2. Tìm đọc câu chuyện về tình yêu thương giữa con người với con người hoặc giữa con người với loài vật. </a:t>
            </a:r>
            <a:br>
              <a:rPr lang="vi-VN" b="0" i="0" dirty="0">
                <a:solidFill>
                  <a:srgbClr val="000000"/>
                </a:solidFill>
                <a:effectLst/>
                <a:latin typeface="OpenSans"/>
              </a:rPr>
            </a:br>
            <a:endParaRPr lang="en-SG" dirty="0"/>
          </a:p>
        </p:txBody>
      </p:sp>
    </p:spTree>
    <p:extLst>
      <p:ext uri="{BB962C8B-B14F-4D97-AF65-F5344CB8AC3E}">
        <p14:creationId xmlns:p14="http://schemas.microsoft.com/office/powerpoint/2010/main" val="4100183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00"/>
                                        <p:tgtEl>
                                          <p:spTgt spid="3"/>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8">
            <a:extLst>
              <a:ext uri="{FF2B5EF4-FFF2-40B4-BE49-F238E27FC236}">
                <a16:creationId xmlns:a16="http://schemas.microsoft.com/office/drawing/2014/main" id="{37954E53-94E6-BB26-2F81-D41F077D56BB}"/>
              </a:ext>
            </a:extLst>
          </p:cNvPr>
          <p:cNvPicPr>
            <a:picLocks noChangeAspect="1"/>
          </p:cNvPicPr>
          <p:nvPr/>
        </p:nvPicPr>
        <p:blipFill>
          <a:blip r:embed="rId2" cstate="print">
            <a:biLevel thresh="25000"/>
            <a:extLst>
              <a:ext uri="{28A0092B-C50C-407E-A947-70E740481C1C}">
                <a14:useLocalDpi xmlns:a14="http://schemas.microsoft.com/office/drawing/2010/main" val="0"/>
              </a:ext>
            </a:extLst>
          </a:blip>
          <a:stretch>
            <a:fillRect/>
          </a:stretch>
        </p:blipFill>
        <p:spPr>
          <a:xfrm rot="16200000">
            <a:off x="2584450" y="-2847342"/>
            <a:ext cx="7023100" cy="12552684"/>
          </a:xfrm>
          <a:prstGeom prst="rect">
            <a:avLst/>
          </a:prstGeom>
        </p:spPr>
      </p:pic>
      <p:sp>
        <p:nvSpPr>
          <p:cNvPr id="3" name="TextBox 2">
            <a:extLst>
              <a:ext uri="{FF2B5EF4-FFF2-40B4-BE49-F238E27FC236}">
                <a16:creationId xmlns:a16="http://schemas.microsoft.com/office/drawing/2014/main" id="{CB4CDB7C-4EF6-D57F-C4D0-981BA97BE03A}"/>
              </a:ext>
            </a:extLst>
          </p:cNvPr>
          <p:cNvSpPr txBox="1"/>
          <p:nvPr/>
        </p:nvSpPr>
        <p:spPr>
          <a:xfrm>
            <a:off x="582452" y="397292"/>
            <a:ext cx="11027093" cy="7201972"/>
          </a:xfrm>
          <a:prstGeom prst="rect">
            <a:avLst/>
          </a:prstGeom>
          <a:noFill/>
        </p:spPr>
        <p:txBody>
          <a:bodyPr wrap="square">
            <a:spAutoFit/>
          </a:bodyPr>
          <a:lstStyle/>
          <a:p>
            <a:pPr algn="ctr" rtl="0"/>
            <a:r>
              <a:rPr lang="vi-VN" sz="2900" b="1" i="1" dirty="0">
                <a:solidFill>
                  <a:srgbClr val="000000"/>
                </a:solidFill>
                <a:effectLst/>
                <a:latin typeface="Cambria" panose="02040503050406030204" pitchFamily="18" charset="0"/>
                <a:ea typeface="Cambria" panose="02040503050406030204" pitchFamily="18" charset="0"/>
              </a:rPr>
              <a:t>Câu chuyện Cô bé được quạ tặng quà</a:t>
            </a:r>
          </a:p>
          <a:p>
            <a:pPr algn="just" rtl="0"/>
            <a:r>
              <a:rPr lang="vi-VN" sz="2900" b="0" i="0" dirty="0">
                <a:solidFill>
                  <a:srgbClr val="000000"/>
                </a:solidFill>
                <a:effectLst/>
                <a:latin typeface="Cambria" panose="02040503050406030204" pitchFamily="18" charset="0"/>
                <a:ea typeface="Cambria" panose="02040503050406030204" pitchFamily="18" charset="0"/>
              </a:rPr>
              <a:t>   Cô bé Gabi Mann đến từ Seatle, Washington hay cho lũ quạ sống quanh nhà ăn, và đổi lại, chúng đem cho cô bé nhiều đồ vật nhỏ xinh để làm quà. Cô bé đã có một bộ sưu tập gồm 100 hạt cườm, nút áo, mẩu kim loại, miếng nhựa hoặc xốp. Tất cả đều được lũ quạ kiếm được ở đâu đó và đem về tặng cô bé như món quà cảm ơn.</a:t>
            </a:r>
          </a:p>
          <a:p>
            <a:pPr algn="just" rtl="0"/>
            <a:r>
              <a:rPr lang="vi-VN" sz="2900" b="0" i="0" dirty="0">
                <a:solidFill>
                  <a:srgbClr val="000000"/>
                </a:solidFill>
                <a:effectLst/>
                <a:latin typeface="Cambria" panose="02040503050406030204" pitchFamily="18" charset="0"/>
                <a:ea typeface="Cambria" panose="02040503050406030204" pitchFamily="18" charset="0"/>
              </a:rPr>
              <a:t>   Tình bạn lạ lùng của cô bé với lũ quạ bắt đầu từ năm 2011 khi cô bé mới 4 tuổi, cô hay làm rơi đồ ăn. Lũ quạ thường lởn vởn quanh nhà để hi vọng có thể nhặt nhanh chỗ thức ăn rơi dưới đất. Khi cô bé đủ tuổi đến trường, Gabi bắt đầu cho lũ quạ ăn phần cơm trưa của mình. Chúng luôn xếp thành hàng đợi cô xuống xe buýt vào cuối ngày khi tan học về. Gabi giữ tất cả những món quà của lũ quạ một cách cẩn thận trong những hũ nhỏ có dán nhãn. </a:t>
            </a:r>
          </a:p>
          <a:p>
            <a:br>
              <a:rPr lang="vi-VN" sz="2900" b="0" i="0" dirty="0">
                <a:solidFill>
                  <a:srgbClr val="000000"/>
                </a:solidFill>
                <a:effectLst/>
                <a:latin typeface="OpenSans"/>
              </a:rPr>
            </a:br>
            <a:br>
              <a:rPr lang="vi-VN" sz="2800" b="0" i="0" dirty="0">
                <a:solidFill>
                  <a:srgbClr val="000000"/>
                </a:solidFill>
                <a:effectLst/>
                <a:latin typeface="OpenSans"/>
              </a:rPr>
            </a:br>
            <a:endParaRPr lang="en-SG" sz="2800" dirty="0"/>
          </a:p>
        </p:txBody>
      </p:sp>
    </p:spTree>
    <p:extLst>
      <p:ext uri="{BB962C8B-B14F-4D97-AF65-F5344CB8AC3E}">
        <p14:creationId xmlns:p14="http://schemas.microsoft.com/office/powerpoint/2010/main" val="1041150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345</Words>
  <Application>Microsoft Office PowerPoint</Application>
  <PresentationFormat>Widescreen</PresentationFormat>
  <Paragraphs>13</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Cambria</vt:lpstr>
      <vt:lpstr>OpenSans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Administrator</cp:lastModifiedBy>
  <cp:revision>2</cp:revision>
  <dcterms:created xsi:type="dcterms:W3CDTF">2025-01-23T07:37:43Z</dcterms:created>
  <dcterms:modified xsi:type="dcterms:W3CDTF">2025-01-23T07:40:20Z</dcterms:modified>
</cp:coreProperties>
</file>