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6" d="100"/>
          <a:sy n="46" d="100"/>
        </p:scale>
        <p:origin x="48"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A441E-8460-ED90-93F5-6E67351B44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53D79-F0EB-4C39-0BB7-90007499C1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76E62D-A937-F550-CF07-CDBA63CDC116}"/>
              </a:ext>
            </a:extLst>
          </p:cNvPr>
          <p:cNvSpPr>
            <a:spLocks noGrp="1"/>
          </p:cNvSpPr>
          <p:nvPr>
            <p:ph type="dt" sz="half" idx="10"/>
          </p:nvPr>
        </p:nvSpPr>
        <p:spPr/>
        <p:txBody>
          <a:bodyPr/>
          <a:lstStyle/>
          <a:p>
            <a:fld id="{47FDCAF5-5190-4B0C-8424-C678DB774017}" type="datetimeFigureOut">
              <a:rPr lang="en-US" smtClean="0"/>
              <a:t>1/23/2025</a:t>
            </a:fld>
            <a:endParaRPr lang="en-US"/>
          </a:p>
        </p:txBody>
      </p:sp>
      <p:sp>
        <p:nvSpPr>
          <p:cNvPr id="5" name="Footer Placeholder 4">
            <a:extLst>
              <a:ext uri="{FF2B5EF4-FFF2-40B4-BE49-F238E27FC236}">
                <a16:creationId xmlns:a16="http://schemas.microsoft.com/office/drawing/2014/main" id="{FD781AAF-A026-CFA9-5253-CD7CF84DE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7C9BD7-E34B-63B7-4680-9A7801B5BD66}"/>
              </a:ext>
            </a:extLst>
          </p:cNvPr>
          <p:cNvSpPr>
            <a:spLocks noGrp="1"/>
          </p:cNvSpPr>
          <p:nvPr>
            <p:ph type="sldNum" sz="quarter" idx="12"/>
          </p:nvPr>
        </p:nvSpPr>
        <p:spPr/>
        <p:txBody>
          <a:bodyPr/>
          <a:lstStyle/>
          <a:p>
            <a:fld id="{AABC9725-81E2-426E-8ABD-2E33F5159F02}" type="slidenum">
              <a:rPr lang="en-US" smtClean="0"/>
              <a:t>‹#›</a:t>
            </a:fld>
            <a:endParaRPr lang="en-US"/>
          </a:p>
        </p:txBody>
      </p:sp>
    </p:spTree>
    <p:extLst>
      <p:ext uri="{BB962C8B-B14F-4D97-AF65-F5344CB8AC3E}">
        <p14:creationId xmlns:p14="http://schemas.microsoft.com/office/powerpoint/2010/main" val="2162328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B29C-CCEC-62E8-6E20-2F479B3F88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8FD4B0-60B2-E1FE-064E-CC3F754FC0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AE57B-BEE8-1039-3B21-378D4C46695F}"/>
              </a:ext>
            </a:extLst>
          </p:cNvPr>
          <p:cNvSpPr>
            <a:spLocks noGrp="1"/>
          </p:cNvSpPr>
          <p:nvPr>
            <p:ph type="dt" sz="half" idx="10"/>
          </p:nvPr>
        </p:nvSpPr>
        <p:spPr/>
        <p:txBody>
          <a:bodyPr/>
          <a:lstStyle/>
          <a:p>
            <a:fld id="{47FDCAF5-5190-4B0C-8424-C678DB774017}" type="datetimeFigureOut">
              <a:rPr lang="en-US" smtClean="0"/>
              <a:t>1/23/2025</a:t>
            </a:fld>
            <a:endParaRPr lang="en-US"/>
          </a:p>
        </p:txBody>
      </p:sp>
      <p:sp>
        <p:nvSpPr>
          <p:cNvPr id="5" name="Footer Placeholder 4">
            <a:extLst>
              <a:ext uri="{FF2B5EF4-FFF2-40B4-BE49-F238E27FC236}">
                <a16:creationId xmlns:a16="http://schemas.microsoft.com/office/drawing/2014/main" id="{81996346-8D11-D60A-CA7C-D6ECA8AA0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1EB687-1FAF-B0F1-B024-81FE141B3374}"/>
              </a:ext>
            </a:extLst>
          </p:cNvPr>
          <p:cNvSpPr>
            <a:spLocks noGrp="1"/>
          </p:cNvSpPr>
          <p:nvPr>
            <p:ph type="sldNum" sz="quarter" idx="12"/>
          </p:nvPr>
        </p:nvSpPr>
        <p:spPr/>
        <p:txBody>
          <a:bodyPr/>
          <a:lstStyle/>
          <a:p>
            <a:fld id="{AABC9725-81E2-426E-8ABD-2E33F5159F02}" type="slidenum">
              <a:rPr lang="en-US" smtClean="0"/>
              <a:t>‹#›</a:t>
            </a:fld>
            <a:endParaRPr lang="en-US"/>
          </a:p>
        </p:txBody>
      </p:sp>
    </p:spTree>
    <p:extLst>
      <p:ext uri="{BB962C8B-B14F-4D97-AF65-F5344CB8AC3E}">
        <p14:creationId xmlns:p14="http://schemas.microsoft.com/office/powerpoint/2010/main" val="2338601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829F40-4269-A629-5CD1-99093ACDAA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8F1902-C3C5-B807-CAEC-9E0CE4E589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158CDC-4819-09D1-9D9C-73DE1E056B18}"/>
              </a:ext>
            </a:extLst>
          </p:cNvPr>
          <p:cNvSpPr>
            <a:spLocks noGrp="1"/>
          </p:cNvSpPr>
          <p:nvPr>
            <p:ph type="dt" sz="half" idx="10"/>
          </p:nvPr>
        </p:nvSpPr>
        <p:spPr/>
        <p:txBody>
          <a:bodyPr/>
          <a:lstStyle/>
          <a:p>
            <a:fld id="{47FDCAF5-5190-4B0C-8424-C678DB774017}" type="datetimeFigureOut">
              <a:rPr lang="en-US" smtClean="0"/>
              <a:t>1/23/2025</a:t>
            </a:fld>
            <a:endParaRPr lang="en-US"/>
          </a:p>
        </p:txBody>
      </p:sp>
      <p:sp>
        <p:nvSpPr>
          <p:cNvPr id="5" name="Footer Placeholder 4">
            <a:extLst>
              <a:ext uri="{FF2B5EF4-FFF2-40B4-BE49-F238E27FC236}">
                <a16:creationId xmlns:a16="http://schemas.microsoft.com/office/drawing/2014/main" id="{C09631DE-63FC-00D2-4160-ED167435EE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C78E66-0C3A-3B24-4AF5-58A6DF35A60B}"/>
              </a:ext>
            </a:extLst>
          </p:cNvPr>
          <p:cNvSpPr>
            <a:spLocks noGrp="1"/>
          </p:cNvSpPr>
          <p:nvPr>
            <p:ph type="sldNum" sz="quarter" idx="12"/>
          </p:nvPr>
        </p:nvSpPr>
        <p:spPr/>
        <p:txBody>
          <a:bodyPr/>
          <a:lstStyle/>
          <a:p>
            <a:fld id="{AABC9725-81E2-426E-8ABD-2E33F5159F02}" type="slidenum">
              <a:rPr lang="en-US" smtClean="0"/>
              <a:t>‹#›</a:t>
            </a:fld>
            <a:endParaRPr lang="en-US"/>
          </a:p>
        </p:txBody>
      </p:sp>
    </p:spTree>
    <p:extLst>
      <p:ext uri="{BB962C8B-B14F-4D97-AF65-F5344CB8AC3E}">
        <p14:creationId xmlns:p14="http://schemas.microsoft.com/office/powerpoint/2010/main" val="189672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D98EB-E1A1-3862-CEF4-7E06DA96EC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5F3BF0-320C-D342-0B0C-7C9ACB0504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59DB89-04F7-8D99-E719-AD68291B1C33}"/>
              </a:ext>
            </a:extLst>
          </p:cNvPr>
          <p:cNvSpPr>
            <a:spLocks noGrp="1"/>
          </p:cNvSpPr>
          <p:nvPr>
            <p:ph type="dt" sz="half" idx="10"/>
          </p:nvPr>
        </p:nvSpPr>
        <p:spPr/>
        <p:txBody>
          <a:bodyPr/>
          <a:lstStyle/>
          <a:p>
            <a:fld id="{47FDCAF5-5190-4B0C-8424-C678DB774017}" type="datetimeFigureOut">
              <a:rPr lang="en-US" smtClean="0"/>
              <a:t>1/23/2025</a:t>
            </a:fld>
            <a:endParaRPr lang="en-US"/>
          </a:p>
        </p:txBody>
      </p:sp>
      <p:sp>
        <p:nvSpPr>
          <p:cNvPr id="5" name="Footer Placeholder 4">
            <a:extLst>
              <a:ext uri="{FF2B5EF4-FFF2-40B4-BE49-F238E27FC236}">
                <a16:creationId xmlns:a16="http://schemas.microsoft.com/office/drawing/2014/main" id="{5F25F2C3-CE63-C1EE-C6B7-CBEFBDD674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687870-6BFB-F310-E718-60710E1527B7}"/>
              </a:ext>
            </a:extLst>
          </p:cNvPr>
          <p:cNvSpPr>
            <a:spLocks noGrp="1"/>
          </p:cNvSpPr>
          <p:nvPr>
            <p:ph type="sldNum" sz="quarter" idx="12"/>
          </p:nvPr>
        </p:nvSpPr>
        <p:spPr/>
        <p:txBody>
          <a:bodyPr/>
          <a:lstStyle/>
          <a:p>
            <a:fld id="{AABC9725-81E2-426E-8ABD-2E33F5159F02}" type="slidenum">
              <a:rPr lang="en-US" smtClean="0"/>
              <a:t>‹#›</a:t>
            </a:fld>
            <a:endParaRPr lang="en-US"/>
          </a:p>
        </p:txBody>
      </p:sp>
    </p:spTree>
    <p:extLst>
      <p:ext uri="{BB962C8B-B14F-4D97-AF65-F5344CB8AC3E}">
        <p14:creationId xmlns:p14="http://schemas.microsoft.com/office/powerpoint/2010/main" val="2440671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A8EEF-1776-263F-05AB-712552FD0A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EC17B8-650E-74B1-718F-4474BA81A5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B398BB-AEA0-0BB9-4004-C06F150D7D92}"/>
              </a:ext>
            </a:extLst>
          </p:cNvPr>
          <p:cNvSpPr>
            <a:spLocks noGrp="1"/>
          </p:cNvSpPr>
          <p:nvPr>
            <p:ph type="dt" sz="half" idx="10"/>
          </p:nvPr>
        </p:nvSpPr>
        <p:spPr/>
        <p:txBody>
          <a:bodyPr/>
          <a:lstStyle/>
          <a:p>
            <a:fld id="{47FDCAF5-5190-4B0C-8424-C678DB774017}" type="datetimeFigureOut">
              <a:rPr lang="en-US" smtClean="0"/>
              <a:t>1/23/2025</a:t>
            </a:fld>
            <a:endParaRPr lang="en-US"/>
          </a:p>
        </p:txBody>
      </p:sp>
      <p:sp>
        <p:nvSpPr>
          <p:cNvPr id="5" name="Footer Placeholder 4">
            <a:extLst>
              <a:ext uri="{FF2B5EF4-FFF2-40B4-BE49-F238E27FC236}">
                <a16:creationId xmlns:a16="http://schemas.microsoft.com/office/drawing/2014/main" id="{40C51FCE-78CF-6443-6D58-1B1C8B9306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180856-4366-BC1A-F874-F5B3D1FD07C8}"/>
              </a:ext>
            </a:extLst>
          </p:cNvPr>
          <p:cNvSpPr>
            <a:spLocks noGrp="1"/>
          </p:cNvSpPr>
          <p:nvPr>
            <p:ph type="sldNum" sz="quarter" idx="12"/>
          </p:nvPr>
        </p:nvSpPr>
        <p:spPr/>
        <p:txBody>
          <a:bodyPr/>
          <a:lstStyle/>
          <a:p>
            <a:fld id="{AABC9725-81E2-426E-8ABD-2E33F5159F02}" type="slidenum">
              <a:rPr lang="en-US" smtClean="0"/>
              <a:t>‹#›</a:t>
            </a:fld>
            <a:endParaRPr lang="en-US"/>
          </a:p>
        </p:txBody>
      </p:sp>
    </p:spTree>
    <p:extLst>
      <p:ext uri="{BB962C8B-B14F-4D97-AF65-F5344CB8AC3E}">
        <p14:creationId xmlns:p14="http://schemas.microsoft.com/office/powerpoint/2010/main" val="3911545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53819-C082-CC35-A8CA-80B2852C33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CC585F-5744-B4D7-F074-77504191A9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B5B147-60BB-8E56-3B18-69E30AC2C3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CBA8E4-A1BF-339B-CF66-D00A2AC2C769}"/>
              </a:ext>
            </a:extLst>
          </p:cNvPr>
          <p:cNvSpPr>
            <a:spLocks noGrp="1"/>
          </p:cNvSpPr>
          <p:nvPr>
            <p:ph type="dt" sz="half" idx="10"/>
          </p:nvPr>
        </p:nvSpPr>
        <p:spPr/>
        <p:txBody>
          <a:bodyPr/>
          <a:lstStyle/>
          <a:p>
            <a:fld id="{47FDCAF5-5190-4B0C-8424-C678DB774017}" type="datetimeFigureOut">
              <a:rPr lang="en-US" smtClean="0"/>
              <a:t>1/23/2025</a:t>
            </a:fld>
            <a:endParaRPr lang="en-US"/>
          </a:p>
        </p:txBody>
      </p:sp>
      <p:sp>
        <p:nvSpPr>
          <p:cNvPr id="6" name="Footer Placeholder 5">
            <a:extLst>
              <a:ext uri="{FF2B5EF4-FFF2-40B4-BE49-F238E27FC236}">
                <a16:creationId xmlns:a16="http://schemas.microsoft.com/office/drawing/2014/main" id="{031E7DA9-E393-1640-87CC-D3B202B190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57E5E3-A971-18C3-F99B-1D8A85DFF566}"/>
              </a:ext>
            </a:extLst>
          </p:cNvPr>
          <p:cNvSpPr>
            <a:spLocks noGrp="1"/>
          </p:cNvSpPr>
          <p:nvPr>
            <p:ph type="sldNum" sz="quarter" idx="12"/>
          </p:nvPr>
        </p:nvSpPr>
        <p:spPr/>
        <p:txBody>
          <a:bodyPr/>
          <a:lstStyle/>
          <a:p>
            <a:fld id="{AABC9725-81E2-426E-8ABD-2E33F5159F02}" type="slidenum">
              <a:rPr lang="en-US" smtClean="0"/>
              <a:t>‹#›</a:t>
            </a:fld>
            <a:endParaRPr lang="en-US"/>
          </a:p>
        </p:txBody>
      </p:sp>
    </p:spTree>
    <p:extLst>
      <p:ext uri="{BB962C8B-B14F-4D97-AF65-F5344CB8AC3E}">
        <p14:creationId xmlns:p14="http://schemas.microsoft.com/office/powerpoint/2010/main" val="424233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B15CE-5474-3F99-C709-6489F865F1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8180A1-6464-1832-4D67-9C6EE055DD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215277-3FD5-09D6-EB85-F3E811F0A2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3A8AC4-DD8A-B42E-21FC-CE4CA13928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DC6475-06DB-C607-6028-B90CA26352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4D7FA8-246F-AB98-AD14-684A3534E5E9}"/>
              </a:ext>
            </a:extLst>
          </p:cNvPr>
          <p:cNvSpPr>
            <a:spLocks noGrp="1"/>
          </p:cNvSpPr>
          <p:nvPr>
            <p:ph type="dt" sz="half" idx="10"/>
          </p:nvPr>
        </p:nvSpPr>
        <p:spPr/>
        <p:txBody>
          <a:bodyPr/>
          <a:lstStyle/>
          <a:p>
            <a:fld id="{47FDCAF5-5190-4B0C-8424-C678DB774017}" type="datetimeFigureOut">
              <a:rPr lang="en-US" smtClean="0"/>
              <a:t>1/23/2025</a:t>
            </a:fld>
            <a:endParaRPr lang="en-US"/>
          </a:p>
        </p:txBody>
      </p:sp>
      <p:sp>
        <p:nvSpPr>
          <p:cNvPr id="8" name="Footer Placeholder 7">
            <a:extLst>
              <a:ext uri="{FF2B5EF4-FFF2-40B4-BE49-F238E27FC236}">
                <a16:creationId xmlns:a16="http://schemas.microsoft.com/office/drawing/2014/main" id="{B515EA79-575D-998D-03A8-A209EABB9C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9433ED-3E5B-E101-74FC-96B4C42B25A6}"/>
              </a:ext>
            </a:extLst>
          </p:cNvPr>
          <p:cNvSpPr>
            <a:spLocks noGrp="1"/>
          </p:cNvSpPr>
          <p:nvPr>
            <p:ph type="sldNum" sz="quarter" idx="12"/>
          </p:nvPr>
        </p:nvSpPr>
        <p:spPr/>
        <p:txBody>
          <a:bodyPr/>
          <a:lstStyle/>
          <a:p>
            <a:fld id="{AABC9725-81E2-426E-8ABD-2E33F5159F02}" type="slidenum">
              <a:rPr lang="en-US" smtClean="0"/>
              <a:t>‹#›</a:t>
            </a:fld>
            <a:endParaRPr lang="en-US"/>
          </a:p>
        </p:txBody>
      </p:sp>
    </p:spTree>
    <p:extLst>
      <p:ext uri="{BB962C8B-B14F-4D97-AF65-F5344CB8AC3E}">
        <p14:creationId xmlns:p14="http://schemas.microsoft.com/office/powerpoint/2010/main" val="2281141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3757D-2BEC-E69C-AAFB-F9472AC5C2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A0C1F9-D0D4-31F8-23B3-60210A615286}"/>
              </a:ext>
            </a:extLst>
          </p:cNvPr>
          <p:cNvSpPr>
            <a:spLocks noGrp="1"/>
          </p:cNvSpPr>
          <p:nvPr>
            <p:ph type="dt" sz="half" idx="10"/>
          </p:nvPr>
        </p:nvSpPr>
        <p:spPr/>
        <p:txBody>
          <a:bodyPr/>
          <a:lstStyle/>
          <a:p>
            <a:fld id="{47FDCAF5-5190-4B0C-8424-C678DB774017}" type="datetimeFigureOut">
              <a:rPr lang="en-US" smtClean="0"/>
              <a:t>1/23/2025</a:t>
            </a:fld>
            <a:endParaRPr lang="en-US"/>
          </a:p>
        </p:txBody>
      </p:sp>
      <p:sp>
        <p:nvSpPr>
          <p:cNvPr id="4" name="Footer Placeholder 3">
            <a:extLst>
              <a:ext uri="{FF2B5EF4-FFF2-40B4-BE49-F238E27FC236}">
                <a16:creationId xmlns:a16="http://schemas.microsoft.com/office/drawing/2014/main" id="{630B1E29-C1BE-B85C-8EB2-2A18471405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78E05E-97C1-B5AD-F6B4-12393DD94DED}"/>
              </a:ext>
            </a:extLst>
          </p:cNvPr>
          <p:cNvSpPr>
            <a:spLocks noGrp="1"/>
          </p:cNvSpPr>
          <p:nvPr>
            <p:ph type="sldNum" sz="quarter" idx="12"/>
          </p:nvPr>
        </p:nvSpPr>
        <p:spPr/>
        <p:txBody>
          <a:bodyPr/>
          <a:lstStyle/>
          <a:p>
            <a:fld id="{AABC9725-81E2-426E-8ABD-2E33F5159F02}" type="slidenum">
              <a:rPr lang="en-US" smtClean="0"/>
              <a:t>‹#›</a:t>
            </a:fld>
            <a:endParaRPr lang="en-US"/>
          </a:p>
        </p:txBody>
      </p:sp>
    </p:spTree>
    <p:extLst>
      <p:ext uri="{BB962C8B-B14F-4D97-AF65-F5344CB8AC3E}">
        <p14:creationId xmlns:p14="http://schemas.microsoft.com/office/powerpoint/2010/main" val="3972109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3A3533-74E7-1BB1-02F7-E37C5DE6E14F}"/>
              </a:ext>
            </a:extLst>
          </p:cNvPr>
          <p:cNvSpPr>
            <a:spLocks noGrp="1"/>
          </p:cNvSpPr>
          <p:nvPr>
            <p:ph type="dt" sz="half" idx="10"/>
          </p:nvPr>
        </p:nvSpPr>
        <p:spPr/>
        <p:txBody>
          <a:bodyPr/>
          <a:lstStyle/>
          <a:p>
            <a:fld id="{47FDCAF5-5190-4B0C-8424-C678DB774017}" type="datetimeFigureOut">
              <a:rPr lang="en-US" smtClean="0"/>
              <a:t>1/23/2025</a:t>
            </a:fld>
            <a:endParaRPr lang="en-US"/>
          </a:p>
        </p:txBody>
      </p:sp>
      <p:sp>
        <p:nvSpPr>
          <p:cNvPr id="3" name="Footer Placeholder 2">
            <a:extLst>
              <a:ext uri="{FF2B5EF4-FFF2-40B4-BE49-F238E27FC236}">
                <a16:creationId xmlns:a16="http://schemas.microsoft.com/office/drawing/2014/main" id="{24963DE2-2D4C-12A1-EF77-33EC08B382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0EE3A0-1727-965D-9B22-1661785DEAE6}"/>
              </a:ext>
            </a:extLst>
          </p:cNvPr>
          <p:cNvSpPr>
            <a:spLocks noGrp="1"/>
          </p:cNvSpPr>
          <p:nvPr>
            <p:ph type="sldNum" sz="quarter" idx="12"/>
          </p:nvPr>
        </p:nvSpPr>
        <p:spPr/>
        <p:txBody>
          <a:bodyPr/>
          <a:lstStyle/>
          <a:p>
            <a:fld id="{AABC9725-81E2-426E-8ABD-2E33F5159F02}" type="slidenum">
              <a:rPr lang="en-US" smtClean="0"/>
              <a:t>‹#›</a:t>
            </a:fld>
            <a:endParaRPr lang="en-US"/>
          </a:p>
        </p:txBody>
      </p:sp>
    </p:spTree>
    <p:extLst>
      <p:ext uri="{BB962C8B-B14F-4D97-AF65-F5344CB8AC3E}">
        <p14:creationId xmlns:p14="http://schemas.microsoft.com/office/powerpoint/2010/main" val="2269484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EAEA7-2936-B3BE-48A9-B17BE7763F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9AE828-7005-2267-0185-BCCB9072BA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7FABBD-1D41-2503-8921-C9E2D431A2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4722C9-2F02-ED7E-2F8F-C2E72B568217}"/>
              </a:ext>
            </a:extLst>
          </p:cNvPr>
          <p:cNvSpPr>
            <a:spLocks noGrp="1"/>
          </p:cNvSpPr>
          <p:nvPr>
            <p:ph type="dt" sz="half" idx="10"/>
          </p:nvPr>
        </p:nvSpPr>
        <p:spPr/>
        <p:txBody>
          <a:bodyPr/>
          <a:lstStyle/>
          <a:p>
            <a:fld id="{47FDCAF5-5190-4B0C-8424-C678DB774017}" type="datetimeFigureOut">
              <a:rPr lang="en-US" smtClean="0"/>
              <a:t>1/23/2025</a:t>
            </a:fld>
            <a:endParaRPr lang="en-US"/>
          </a:p>
        </p:txBody>
      </p:sp>
      <p:sp>
        <p:nvSpPr>
          <p:cNvPr id="6" name="Footer Placeholder 5">
            <a:extLst>
              <a:ext uri="{FF2B5EF4-FFF2-40B4-BE49-F238E27FC236}">
                <a16:creationId xmlns:a16="http://schemas.microsoft.com/office/drawing/2014/main" id="{321A0771-040D-9BEC-CECD-9041D406F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3A62B6-B806-117D-A0C8-C59ED07A712E}"/>
              </a:ext>
            </a:extLst>
          </p:cNvPr>
          <p:cNvSpPr>
            <a:spLocks noGrp="1"/>
          </p:cNvSpPr>
          <p:nvPr>
            <p:ph type="sldNum" sz="quarter" idx="12"/>
          </p:nvPr>
        </p:nvSpPr>
        <p:spPr/>
        <p:txBody>
          <a:bodyPr/>
          <a:lstStyle/>
          <a:p>
            <a:fld id="{AABC9725-81E2-426E-8ABD-2E33F5159F02}" type="slidenum">
              <a:rPr lang="en-US" smtClean="0"/>
              <a:t>‹#›</a:t>
            </a:fld>
            <a:endParaRPr lang="en-US"/>
          </a:p>
        </p:txBody>
      </p:sp>
    </p:spTree>
    <p:extLst>
      <p:ext uri="{BB962C8B-B14F-4D97-AF65-F5344CB8AC3E}">
        <p14:creationId xmlns:p14="http://schemas.microsoft.com/office/powerpoint/2010/main" val="1828235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244A8-684C-0502-A5DD-1C20D183DC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52512D-B9A8-7356-ABC8-4B1967C780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837280-2A03-B2EE-D472-52BB67F20B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ECBF73-5C65-B57F-58F2-C3BBA985835D}"/>
              </a:ext>
            </a:extLst>
          </p:cNvPr>
          <p:cNvSpPr>
            <a:spLocks noGrp="1"/>
          </p:cNvSpPr>
          <p:nvPr>
            <p:ph type="dt" sz="half" idx="10"/>
          </p:nvPr>
        </p:nvSpPr>
        <p:spPr/>
        <p:txBody>
          <a:bodyPr/>
          <a:lstStyle/>
          <a:p>
            <a:fld id="{47FDCAF5-5190-4B0C-8424-C678DB774017}" type="datetimeFigureOut">
              <a:rPr lang="en-US" smtClean="0"/>
              <a:t>1/23/2025</a:t>
            </a:fld>
            <a:endParaRPr lang="en-US"/>
          </a:p>
        </p:txBody>
      </p:sp>
      <p:sp>
        <p:nvSpPr>
          <p:cNvPr id="6" name="Footer Placeholder 5">
            <a:extLst>
              <a:ext uri="{FF2B5EF4-FFF2-40B4-BE49-F238E27FC236}">
                <a16:creationId xmlns:a16="http://schemas.microsoft.com/office/drawing/2014/main" id="{DFE95AB3-74EE-166A-A1B5-450C287945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C9D957-2918-DF4B-3182-1D9EDC6FD9A0}"/>
              </a:ext>
            </a:extLst>
          </p:cNvPr>
          <p:cNvSpPr>
            <a:spLocks noGrp="1"/>
          </p:cNvSpPr>
          <p:nvPr>
            <p:ph type="sldNum" sz="quarter" idx="12"/>
          </p:nvPr>
        </p:nvSpPr>
        <p:spPr/>
        <p:txBody>
          <a:bodyPr/>
          <a:lstStyle/>
          <a:p>
            <a:fld id="{AABC9725-81E2-426E-8ABD-2E33F5159F02}" type="slidenum">
              <a:rPr lang="en-US" smtClean="0"/>
              <a:t>‹#›</a:t>
            </a:fld>
            <a:endParaRPr lang="en-US"/>
          </a:p>
        </p:txBody>
      </p:sp>
    </p:spTree>
    <p:extLst>
      <p:ext uri="{BB962C8B-B14F-4D97-AF65-F5344CB8AC3E}">
        <p14:creationId xmlns:p14="http://schemas.microsoft.com/office/powerpoint/2010/main" val="1308654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A81D26-E23A-82D4-457D-1674FF67AF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A7BF15-ABBE-9581-64DA-92BAD5FC5B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A4C4E1-B595-7751-A2A3-F82F072393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FDCAF5-5190-4B0C-8424-C678DB774017}" type="datetimeFigureOut">
              <a:rPr lang="en-US" smtClean="0"/>
              <a:t>1/23/2025</a:t>
            </a:fld>
            <a:endParaRPr lang="en-US"/>
          </a:p>
        </p:txBody>
      </p:sp>
      <p:sp>
        <p:nvSpPr>
          <p:cNvPr id="5" name="Footer Placeholder 4">
            <a:extLst>
              <a:ext uri="{FF2B5EF4-FFF2-40B4-BE49-F238E27FC236}">
                <a16:creationId xmlns:a16="http://schemas.microsoft.com/office/drawing/2014/main" id="{60DE62AD-81B9-A8B0-0BDC-0A310A3A02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C9C4CC-04D4-98B6-4E7A-50F3BC0AA2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C9725-81E2-426E-8ABD-2E33F5159F02}" type="slidenum">
              <a:rPr lang="en-US" smtClean="0"/>
              <a:t>‹#›</a:t>
            </a:fld>
            <a:endParaRPr lang="en-US"/>
          </a:p>
        </p:txBody>
      </p:sp>
    </p:spTree>
    <p:extLst>
      <p:ext uri="{BB962C8B-B14F-4D97-AF65-F5344CB8AC3E}">
        <p14:creationId xmlns:p14="http://schemas.microsoft.com/office/powerpoint/2010/main" val="1593816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21762-1038-2692-36D4-FF67C2B3B3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19BC2007-B4E5-A39D-F683-83DD42920CFD}"/>
              </a:ext>
            </a:extLst>
          </p:cNvPr>
          <p:cNvSpPr>
            <a:spLocks noGrp="1"/>
          </p:cNvSpPr>
          <p:nvPr>
            <p:ph type="subTitle" idx="1"/>
          </p:nvPr>
        </p:nvSpPr>
        <p:spPr/>
        <p:txBody>
          <a:bodyPr/>
          <a:lstStyle/>
          <a:p>
            <a:endParaRPr lang="en-US"/>
          </a:p>
        </p:txBody>
      </p:sp>
      <p:pic>
        <p:nvPicPr>
          <p:cNvPr id="4" name="图片 2">
            <a:extLst>
              <a:ext uri="{FF2B5EF4-FFF2-40B4-BE49-F238E27FC236}">
                <a16:creationId xmlns:a16="http://schemas.microsoft.com/office/drawing/2014/main" id="{3964B642-CD26-23DE-159C-10215C0F871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081690" y="157887"/>
            <a:ext cx="9321800" cy="5882618"/>
          </a:xfrm>
          <a:prstGeom prst="rect">
            <a:avLst/>
          </a:prstGeom>
        </p:spPr>
      </p:pic>
      <p:pic>
        <p:nvPicPr>
          <p:cNvPr id="5" name="Picture 4">
            <a:extLst>
              <a:ext uri="{FF2B5EF4-FFF2-40B4-BE49-F238E27FC236}">
                <a16:creationId xmlns:a16="http://schemas.microsoft.com/office/drawing/2014/main" id="{823B7770-3497-8748-9ADD-6B98F364826D}"/>
              </a:ext>
            </a:extLst>
          </p:cNvPr>
          <p:cNvPicPr>
            <a:picLocks noChangeAspect="1"/>
          </p:cNvPicPr>
          <p:nvPr/>
        </p:nvPicPr>
        <p:blipFill>
          <a:blip r:embed="rId3"/>
          <a:stretch>
            <a:fillRect/>
          </a:stretch>
        </p:blipFill>
        <p:spPr>
          <a:xfrm>
            <a:off x="3304807" y="403258"/>
            <a:ext cx="5169856" cy="3109229"/>
          </a:xfrm>
          <a:prstGeom prst="rect">
            <a:avLst/>
          </a:prstGeom>
        </p:spPr>
      </p:pic>
      <p:pic>
        <p:nvPicPr>
          <p:cNvPr id="6" name="Picture 5">
            <a:extLst>
              <a:ext uri="{FF2B5EF4-FFF2-40B4-BE49-F238E27FC236}">
                <a16:creationId xmlns:a16="http://schemas.microsoft.com/office/drawing/2014/main" id="{C616A147-01B7-52CB-DA0C-647E165BC013}"/>
              </a:ext>
            </a:extLst>
          </p:cNvPr>
          <p:cNvPicPr>
            <a:picLocks noChangeAspect="1"/>
          </p:cNvPicPr>
          <p:nvPr/>
        </p:nvPicPr>
        <p:blipFill>
          <a:blip r:embed="rId4"/>
          <a:stretch>
            <a:fillRect/>
          </a:stretch>
        </p:blipFill>
        <p:spPr>
          <a:xfrm>
            <a:off x="2982480" y="2468118"/>
            <a:ext cx="7730398" cy="1633870"/>
          </a:xfrm>
          <a:prstGeom prst="rect">
            <a:avLst/>
          </a:prstGeom>
        </p:spPr>
      </p:pic>
    </p:spTree>
    <p:extLst>
      <p:ext uri="{BB962C8B-B14F-4D97-AF65-F5344CB8AC3E}">
        <p14:creationId xmlns:p14="http://schemas.microsoft.com/office/powerpoint/2010/main" val="356671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8">
            <a:extLst>
              <a:ext uri="{FF2B5EF4-FFF2-40B4-BE49-F238E27FC236}">
                <a16:creationId xmlns:a16="http://schemas.microsoft.com/office/drawing/2014/main" id="{630D02C0-FF32-3D38-4571-98BB8EA0C519}"/>
              </a:ext>
            </a:extLst>
          </p:cNvPr>
          <p:cNvPicPr>
            <a:picLocks noChangeAspect="1"/>
          </p:cNvPicPr>
          <p:nvPr/>
        </p:nvPicPr>
        <p:blipFill>
          <a:blip r:embed="rId2" cstate="print">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rot="16200000">
            <a:off x="3343829" y="-2023159"/>
            <a:ext cx="5504341" cy="11234233"/>
          </a:xfrm>
          <a:prstGeom prst="rect">
            <a:avLst/>
          </a:prstGeom>
        </p:spPr>
      </p:pic>
      <p:sp>
        <p:nvSpPr>
          <p:cNvPr id="5" name="TextBox 4">
            <a:extLst>
              <a:ext uri="{FF2B5EF4-FFF2-40B4-BE49-F238E27FC236}">
                <a16:creationId xmlns:a16="http://schemas.microsoft.com/office/drawing/2014/main" id="{53C24014-89CA-25D2-922F-EA6BCB692949}"/>
              </a:ext>
            </a:extLst>
          </p:cNvPr>
          <p:cNvSpPr txBox="1"/>
          <p:nvPr/>
        </p:nvSpPr>
        <p:spPr>
          <a:xfrm>
            <a:off x="1280674" y="1342882"/>
            <a:ext cx="9854167" cy="3939540"/>
          </a:xfrm>
          <a:prstGeom prst="rect">
            <a:avLst/>
          </a:prstGeom>
          <a:noFill/>
        </p:spPr>
        <p:txBody>
          <a:bodyPr wrap="square" rtlCol="0">
            <a:spAutoFit/>
          </a:bodyPr>
          <a:lstStyle/>
          <a:p>
            <a:pPr algn="ctr"/>
            <a:r>
              <a:rPr lang="vi-VN" sz="5000" b="1" dirty="0">
                <a:solidFill>
                  <a:srgbClr val="002060"/>
                </a:solidFill>
                <a:latin typeface="Cambria" panose="02040503050406030204" pitchFamily="18" charset="0"/>
                <a:ea typeface="Cambria" panose="02040503050406030204" pitchFamily="18" charset="0"/>
                <a:cs typeface="Calibri" panose="020F0502020204030204" pitchFamily="34" charset="0"/>
              </a:rPr>
              <a:t>- Phát biểu ý kiến về cách thức giúp bạn tặng quà (tiền, sách vở, quần áo,..) thăm hỏi, động viên,...</a:t>
            </a:r>
          </a:p>
          <a:p>
            <a:pPr algn="ctr"/>
            <a:r>
              <a:rPr lang="vi-VN" sz="5000" b="1" dirty="0">
                <a:solidFill>
                  <a:srgbClr val="002060"/>
                </a:solidFill>
                <a:latin typeface="Cambria" panose="02040503050406030204" pitchFamily="18" charset="0"/>
                <a:ea typeface="Cambria" panose="02040503050406030204" pitchFamily="18" charset="0"/>
                <a:cs typeface="Calibri" panose="020F0502020204030204" pitchFamily="34" charset="0"/>
              </a:rPr>
              <a:t>- Thống nhất ý kiến.</a:t>
            </a:r>
          </a:p>
          <a:p>
            <a:pPr algn="ctr"/>
            <a:r>
              <a:rPr lang="vi-VN" sz="5000" b="1" dirty="0">
                <a:solidFill>
                  <a:srgbClr val="002060"/>
                </a:solidFill>
                <a:latin typeface="Cambria" panose="02040503050406030204" pitchFamily="18" charset="0"/>
                <a:ea typeface="Cambria" panose="02040503050406030204" pitchFamily="18" charset="0"/>
                <a:cs typeface="Calibri" panose="020F0502020204030204" pitchFamily="34" charset="0"/>
              </a:rPr>
              <a:t>- Ghi chép kết quả thảo luận.</a:t>
            </a:r>
            <a:endParaRPr lang="en-US" sz="5000" b="1" dirty="0">
              <a:solidFill>
                <a:srgbClr val="002060"/>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3708878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8">
            <a:extLst>
              <a:ext uri="{FF2B5EF4-FFF2-40B4-BE49-F238E27FC236}">
                <a16:creationId xmlns:a16="http://schemas.microsoft.com/office/drawing/2014/main" id="{8BBB758B-65E7-8F14-05AE-4A446704AEFB}"/>
              </a:ext>
            </a:extLst>
          </p:cNvPr>
          <p:cNvPicPr>
            <a:picLocks noChangeAspect="1"/>
          </p:cNvPicPr>
          <p:nvPr/>
        </p:nvPicPr>
        <p:blipFill>
          <a:blip r:embed="rId2" cstate="print">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rot="16200000">
            <a:off x="3188079" y="-905622"/>
            <a:ext cx="6294545" cy="9083571"/>
          </a:xfrm>
          <a:prstGeom prst="rect">
            <a:avLst/>
          </a:prstGeom>
        </p:spPr>
      </p:pic>
      <p:sp>
        <p:nvSpPr>
          <p:cNvPr id="3" name="TextBox 2">
            <a:extLst>
              <a:ext uri="{FF2B5EF4-FFF2-40B4-BE49-F238E27FC236}">
                <a16:creationId xmlns:a16="http://schemas.microsoft.com/office/drawing/2014/main" id="{22CC530A-CE02-7C67-C341-50FABE51B27B}"/>
              </a:ext>
            </a:extLst>
          </p:cNvPr>
          <p:cNvSpPr txBox="1"/>
          <p:nvPr/>
        </p:nvSpPr>
        <p:spPr>
          <a:xfrm>
            <a:off x="2284051" y="947925"/>
            <a:ext cx="8102600" cy="5170646"/>
          </a:xfrm>
          <a:prstGeom prst="rect">
            <a:avLst/>
          </a:prstGeom>
          <a:noFill/>
        </p:spPr>
        <p:txBody>
          <a:bodyPr wrap="square" rtlCol="0">
            <a:spAutoFit/>
          </a:bodyPr>
          <a:lstStyle/>
          <a:p>
            <a:pPr algn="ctr"/>
            <a:r>
              <a:rPr lang="vi-VN" sz="5500" b="1" dirty="0">
                <a:latin typeface="Cambria" panose="02040503050406030204" pitchFamily="18" charset="0"/>
                <a:ea typeface="Cambria" panose="02040503050406030204" pitchFamily="18" charset="0"/>
                <a:cs typeface="Calibri" panose="020F0502020204030204" pitchFamily="34" charset="0"/>
              </a:rPr>
              <a:t>-Nêu ý kiến trao đổi ngắn gọn, rõ ràng.</a:t>
            </a:r>
          </a:p>
          <a:p>
            <a:pPr algn="ctr"/>
            <a:r>
              <a:rPr lang="vi-VN" sz="5500" b="1" dirty="0">
                <a:latin typeface="Cambria" panose="02040503050406030204" pitchFamily="18" charset="0"/>
                <a:ea typeface="Cambria" panose="02040503050406030204" pitchFamily="18" charset="0"/>
                <a:cs typeface="Calibri" panose="020F0502020204030204" pitchFamily="34" charset="0"/>
              </a:rPr>
              <a:t>-Sử dụng điệu bộ, cử chỉ phù hợp khi phát biểu.</a:t>
            </a:r>
          </a:p>
          <a:p>
            <a:pPr algn="ctr"/>
            <a:r>
              <a:rPr lang="vi-VN" sz="5500" b="1" dirty="0">
                <a:latin typeface="Cambria" panose="02040503050406030204" pitchFamily="18" charset="0"/>
                <a:ea typeface="Cambria" panose="02040503050406030204" pitchFamily="18" charset="0"/>
                <a:cs typeface="Calibri" panose="020F0502020204030204" pitchFamily="34" charset="0"/>
              </a:rPr>
              <a:t>-Chăm chú lắng nghe ý kiến của người khác.</a:t>
            </a:r>
            <a:endParaRPr lang="en-US" sz="5500" b="1" dirty="0">
              <a:latin typeface="Cambria" panose="02040503050406030204" pitchFamily="18" charset="0"/>
              <a:ea typeface="Cambria" panose="02040503050406030204" pitchFamily="18" charset="0"/>
              <a:cs typeface="Calibri" panose="020F0502020204030204" pitchFamily="34" charset="0"/>
            </a:endParaRPr>
          </a:p>
        </p:txBody>
      </p:sp>
      <p:sp>
        <p:nvSpPr>
          <p:cNvPr id="4" name="矩形: 圆角 5">
            <a:extLst>
              <a:ext uri="{FF2B5EF4-FFF2-40B4-BE49-F238E27FC236}">
                <a16:creationId xmlns:a16="http://schemas.microsoft.com/office/drawing/2014/main" id="{5C158CA0-7E7A-2D09-B9CC-446E74F3E2ED}"/>
              </a:ext>
            </a:extLst>
          </p:cNvPr>
          <p:cNvSpPr/>
          <p:nvPr/>
        </p:nvSpPr>
        <p:spPr>
          <a:xfrm>
            <a:off x="3883038" y="-197876"/>
            <a:ext cx="6133456" cy="945832"/>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defTabSz="914400" rtl="0" eaLnBrk="1" fontAlgn="auto" latinLnBrk="0" hangingPunct="1">
              <a:lnSpc>
                <a:spcPct val="100000"/>
              </a:lnSpc>
              <a:spcBef>
                <a:spcPts val="0"/>
              </a:spcBef>
              <a:spcAft>
                <a:spcPts val="0"/>
              </a:spcAft>
              <a:buClrTx/>
              <a:buSzTx/>
              <a:tabLst/>
              <a:defRPr/>
            </a:pPr>
            <a:r>
              <a:rPr kumimoji="0" lang="vi-VN" altLang="zh-CN" sz="6000" b="1" i="0" u="none" strike="noStrike" kern="1200" cap="none" spc="0" normalizeH="0" noProof="0" dirty="0">
                <a:solidFill>
                  <a:srgbClr val="FF0000"/>
                </a:solidFill>
                <a:effectLst/>
                <a:uLnTx/>
                <a:uFillTx/>
                <a:latin typeface="Calibri" panose="020F0502020204030204" pitchFamily="34" charset="0"/>
                <a:ea typeface="等线" panose="020B0604020202020204" charset="-122"/>
                <a:cs typeface="Calibri" panose="020F0502020204030204" pitchFamily="34" charset="0"/>
              </a:rPr>
              <a:t>Trao đổi, góp ý</a:t>
            </a:r>
            <a:endParaRPr kumimoji="0" lang="en-US" altLang="zh-CN" sz="6000" b="1" i="0" u="none" strike="noStrike" kern="1200" cap="none" spc="0" normalizeH="0" noProof="0" dirty="0">
              <a:solidFill>
                <a:srgbClr val="FF0000"/>
              </a:solidFill>
              <a:effectLst/>
              <a:uLnTx/>
              <a:uFillTx/>
              <a:latin typeface="Calibri" panose="020F0502020204030204" pitchFamily="34" charset="0"/>
              <a:ea typeface="等线" panose="020B0604020202020204" charset="-122"/>
              <a:cs typeface="Calibri" panose="020F0502020204030204" pitchFamily="34" charset="0"/>
            </a:endParaRPr>
          </a:p>
        </p:txBody>
      </p:sp>
    </p:spTree>
    <p:extLst>
      <p:ext uri="{BB962C8B-B14F-4D97-AF65-F5344CB8AC3E}">
        <p14:creationId xmlns:p14="http://schemas.microsoft.com/office/powerpoint/2010/main" val="336206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par>
                                <p:cTn id="13" presetID="2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8">
            <a:extLst>
              <a:ext uri="{FF2B5EF4-FFF2-40B4-BE49-F238E27FC236}">
                <a16:creationId xmlns:a16="http://schemas.microsoft.com/office/drawing/2014/main" id="{445679AA-D669-026A-6FE0-A720E82FF44A}"/>
              </a:ext>
            </a:extLst>
          </p:cNvPr>
          <p:cNvPicPr>
            <a:picLocks noChangeAspect="1"/>
          </p:cNvPicPr>
          <p:nvPr/>
        </p:nvPicPr>
        <p:blipFill>
          <a:blip r:embed="rId2" cstate="print">
            <a:biLevel thresh="25000"/>
            <a:extLst>
              <a:ext uri="{28A0092B-C50C-407E-A947-70E740481C1C}">
                <a14:useLocalDpi xmlns:a14="http://schemas.microsoft.com/office/drawing/2010/main" val="0"/>
              </a:ext>
            </a:extLst>
          </a:blip>
          <a:stretch>
            <a:fillRect/>
          </a:stretch>
        </p:blipFill>
        <p:spPr>
          <a:xfrm rot="16200000">
            <a:off x="3457084" y="-2026098"/>
            <a:ext cx="5912832" cy="12192004"/>
          </a:xfrm>
          <a:prstGeom prst="rect">
            <a:avLst/>
          </a:prstGeom>
        </p:spPr>
      </p:pic>
      <p:sp>
        <p:nvSpPr>
          <p:cNvPr id="3" name="TextBox 2">
            <a:extLst>
              <a:ext uri="{FF2B5EF4-FFF2-40B4-BE49-F238E27FC236}">
                <a16:creationId xmlns:a16="http://schemas.microsoft.com/office/drawing/2014/main" id="{0C118730-1BEF-9E2D-39F9-B8C71EAC5E33}"/>
              </a:ext>
            </a:extLst>
          </p:cNvPr>
          <p:cNvSpPr txBox="1"/>
          <p:nvPr/>
        </p:nvSpPr>
        <p:spPr>
          <a:xfrm>
            <a:off x="922338" y="1523053"/>
            <a:ext cx="10952164" cy="5093702"/>
          </a:xfrm>
          <a:prstGeom prst="rect">
            <a:avLst/>
          </a:prstGeom>
          <a:noFill/>
        </p:spPr>
        <p:txBody>
          <a:bodyPr wrap="square">
            <a:spAutoFit/>
          </a:bodyPr>
          <a:lstStyle/>
          <a:p>
            <a:pPr algn="ctr"/>
            <a:r>
              <a:rPr lang="vi-VN" sz="6500" b="1" i="0" dirty="0">
                <a:solidFill>
                  <a:srgbClr val="002060"/>
                </a:solidFill>
                <a:effectLst/>
                <a:latin typeface="Cambria" panose="02040503050406030204" pitchFamily="18" charset="0"/>
                <a:ea typeface="Cambria" panose="02040503050406030204" pitchFamily="18" charset="0"/>
              </a:rPr>
              <a:t>1. Em sẽ nói những gì để vận động </a:t>
            </a:r>
            <a:r>
              <a:rPr lang="vi-VN" sz="6500" b="1" i="0">
                <a:solidFill>
                  <a:srgbClr val="002060"/>
                </a:solidFill>
                <a:effectLst/>
                <a:latin typeface="Cambria" panose="02040503050406030204" pitchFamily="18" charset="0"/>
                <a:ea typeface="Cambria" panose="02040503050406030204" pitchFamily="18" charset="0"/>
              </a:rPr>
              <a:t>người thân </a:t>
            </a:r>
            <a:r>
              <a:rPr lang="vi-VN" sz="6500" b="1" i="0" dirty="0">
                <a:solidFill>
                  <a:srgbClr val="002060"/>
                </a:solidFill>
                <a:effectLst/>
                <a:latin typeface="Cambria" panose="02040503050406030204" pitchFamily="18" charset="0"/>
                <a:ea typeface="Cambria" panose="02040503050406030204" pitchFamily="18" charset="0"/>
              </a:rPr>
              <a:t>cùng tham gia giúp đỡ một bạn có hoàn cảnh khó khăn ở lớp hoặc trường em?  </a:t>
            </a:r>
          </a:p>
        </p:txBody>
      </p:sp>
      <p:pic>
        <p:nvPicPr>
          <p:cNvPr id="4" name="Picture 3">
            <a:extLst>
              <a:ext uri="{FF2B5EF4-FFF2-40B4-BE49-F238E27FC236}">
                <a16:creationId xmlns:a16="http://schemas.microsoft.com/office/drawing/2014/main" id="{DE7DA71F-3112-EDCF-6CCC-005C281D1564}"/>
              </a:ext>
            </a:extLst>
          </p:cNvPr>
          <p:cNvPicPr>
            <a:picLocks noChangeAspect="1"/>
          </p:cNvPicPr>
          <p:nvPr/>
        </p:nvPicPr>
        <p:blipFill>
          <a:blip r:embed="rId3"/>
          <a:stretch>
            <a:fillRect/>
          </a:stretch>
        </p:blipFill>
        <p:spPr>
          <a:xfrm>
            <a:off x="704262" y="0"/>
            <a:ext cx="5694158" cy="1871634"/>
          </a:xfrm>
          <a:prstGeom prst="rect">
            <a:avLst/>
          </a:prstGeom>
        </p:spPr>
      </p:pic>
    </p:spTree>
    <p:extLst>
      <p:ext uri="{BB962C8B-B14F-4D97-AF65-F5344CB8AC3E}">
        <p14:creationId xmlns:p14="http://schemas.microsoft.com/office/powerpoint/2010/main" val="170325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8">
            <a:extLst>
              <a:ext uri="{FF2B5EF4-FFF2-40B4-BE49-F238E27FC236}">
                <a16:creationId xmlns:a16="http://schemas.microsoft.com/office/drawing/2014/main" id="{1CFD15C7-9D58-8B7E-56D1-5ADB225C7133}"/>
              </a:ext>
            </a:extLst>
          </p:cNvPr>
          <p:cNvPicPr>
            <a:picLocks noChangeAspect="1"/>
          </p:cNvPicPr>
          <p:nvPr/>
        </p:nvPicPr>
        <p:blipFill>
          <a:blip r:embed="rId2" cstate="print">
            <a:biLevel thresh="25000"/>
            <a:extLst>
              <a:ext uri="{28A0092B-C50C-407E-A947-70E740481C1C}">
                <a14:useLocalDpi xmlns:a14="http://schemas.microsoft.com/office/drawing/2010/main" val="0"/>
              </a:ext>
            </a:extLst>
          </a:blip>
          <a:stretch>
            <a:fillRect/>
          </a:stretch>
        </p:blipFill>
        <p:spPr>
          <a:xfrm rot="16200000">
            <a:off x="3275310" y="-1755587"/>
            <a:ext cx="5912832" cy="10167622"/>
          </a:xfrm>
          <a:prstGeom prst="rect">
            <a:avLst/>
          </a:prstGeom>
        </p:spPr>
      </p:pic>
      <p:sp>
        <p:nvSpPr>
          <p:cNvPr id="3" name="TextBox 2">
            <a:extLst>
              <a:ext uri="{FF2B5EF4-FFF2-40B4-BE49-F238E27FC236}">
                <a16:creationId xmlns:a16="http://schemas.microsoft.com/office/drawing/2014/main" id="{54832D88-D5E6-6100-D607-3CD3B78324CB}"/>
              </a:ext>
            </a:extLst>
          </p:cNvPr>
          <p:cNvSpPr txBox="1"/>
          <p:nvPr/>
        </p:nvSpPr>
        <p:spPr>
          <a:xfrm>
            <a:off x="2248051" y="835233"/>
            <a:ext cx="8348664" cy="4985980"/>
          </a:xfrm>
          <a:prstGeom prst="rect">
            <a:avLst/>
          </a:prstGeom>
          <a:noFill/>
        </p:spPr>
        <p:txBody>
          <a:bodyPr wrap="square">
            <a:spAutoFit/>
          </a:bodyPr>
          <a:lstStyle/>
          <a:p>
            <a:pPr algn="ctr"/>
            <a:r>
              <a:rPr lang="vi-VN" sz="6000" b="1" i="0" dirty="0">
                <a:solidFill>
                  <a:srgbClr val="002060"/>
                </a:solidFill>
                <a:effectLst/>
                <a:latin typeface="Cambria" panose="02040503050406030204" pitchFamily="18" charset="0"/>
                <a:ea typeface="Cambria" panose="02040503050406030204" pitchFamily="18" charset="0"/>
              </a:rPr>
              <a:t>2. Tìm đọc câu chuyện về tình yêu thương giữa con người với con người hoặc giữa con người với loài vật. </a:t>
            </a:r>
            <a:br>
              <a:rPr lang="vi-VN" b="0" i="0" dirty="0">
                <a:solidFill>
                  <a:srgbClr val="000000"/>
                </a:solidFill>
                <a:effectLst/>
                <a:latin typeface="OpenSans"/>
              </a:rPr>
            </a:br>
            <a:endParaRPr lang="en-SG" dirty="0"/>
          </a:p>
        </p:txBody>
      </p:sp>
    </p:spTree>
    <p:extLst>
      <p:ext uri="{BB962C8B-B14F-4D97-AF65-F5344CB8AC3E}">
        <p14:creationId xmlns:p14="http://schemas.microsoft.com/office/powerpoint/2010/main" val="4100183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8">
            <a:extLst>
              <a:ext uri="{FF2B5EF4-FFF2-40B4-BE49-F238E27FC236}">
                <a16:creationId xmlns:a16="http://schemas.microsoft.com/office/drawing/2014/main" id="{37954E53-94E6-BB26-2F81-D41F077D56BB}"/>
              </a:ext>
            </a:extLst>
          </p:cNvPr>
          <p:cNvPicPr>
            <a:picLocks noChangeAspect="1"/>
          </p:cNvPicPr>
          <p:nvPr/>
        </p:nvPicPr>
        <p:blipFill>
          <a:blip r:embed="rId2" cstate="print">
            <a:biLevel thresh="25000"/>
            <a:extLst>
              <a:ext uri="{28A0092B-C50C-407E-A947-70E740481C1C}">
                <a14:useLocalDpi xmlns:a14="http://schemas.microsoft.com/office/drawing/2010/main" val="0"/>
              </a:ext>
            </a:extLst>
          </a:blip>
          <a:stretch>
            <a:fillRect/>
          </a:stretch>
        </p:blipFill>
        <p:spPr>
          <a:xfrm rot="16200000">
            <a:off x="2584450" y="-2847342"/>
            <a:ext cx="7023100" cy="12552684"/>
          </a:xfrm>
          <a:prstGeom prst="rect">
            <a:avLst/>
          </a:prstGeom>
        </p:spPr>
      </p:pic>
      <p:sp>
        <p:nvSpPr>
          <p:cNvPr id="3" name="TextBox 2">
            <a:extLst>
              <a:ext uri="{FF2B5EF4-FFF2-40B4-BE49-F238E27FC236}">
                <a16:creationId xmlns:a16="http://schemas.microsoft.com/office/drawing/2014/main" id="{CB4CDB7C-4EF6-D57F-C4D0-981BA97BE03A}"/>
              </a:ext>
            </a:extLst>
          </p:cNvPr>
          <p:cNvSpPr txBox="1"/>
          <p:nvPr/>
        </p:nvSpPr>
        <p:spPr>
          <a:xfrm>
            <a:off x="582452" y="397292"/>
            <a:ext cx="11027093" cy="7201972"/>
          </a:xfrm>
          <a:prstGeom prst="rect">
            <a:avLst/>
          </a:prstGeom>
          <a:noFill/>
        </p:spPr>
        <p:txBody>
          <a:bodyPr wrap="square">
            <a:spAutoFit/>
          </a:bodyPr>
          <a:lstStyle/>
          <a:p>
            <a:pPr algn="ctr" rtl="0"/>
            <a:r>
              <a:rPr lang="vi-VN" sz="2900" b="1" i="1" dirty="0">
                <a:solidFill>
                  <a:srgbClr val="000000"/>
                </a:solidFill>
                <a:effectLst/>
                <a:latin typeface="Cambria" panose="02040503050406030204" pitchFamily="18" charset="0"/>
                <a:ea typeface="Cambria" panose="02040503050406030204" pitchFamily="18" charset="0"/>
              </a:rPr>
              <a:t>Câu chuyện Cô bé được quạ tặng quà</a:t>
            </a:r>
          </a:p>
          <a:p>
            <a:pPr algn="just" rtl="0"/>
            <a:r>
              <a:rPr lang="vi-VN" sz="2900" b="0" i="0" dirty="0">
                <a:solidFill>
                  <a:srgbClr val="000000"/>
                </a:solidFill>
                <a:effectLst/>
                <a:latin typeface="Cambria" panose="02040503050406030204" pitchFamily="18" charset="0"/>
                <a:ea typeface="Cambria" panose="02040503050406030204" pitchFamily="18" charset="0"/>
              </a:rPr>
              <a:t>   Cô bé Gabi Mann đến từ Seatle, Washington hay cho lũ quạ sống quanh nhà ăn, và đổi lại, chúng đem cho cô bé nhiều đồ vật nhỏ xinh để làm quà. Cô bé đã có một bộ sưu tập gồm 100 hạt cườm, nút áo, mẩu kim loại, miếng nhựa hoặc xốp. Tất cả đều được lũ quạ kiếm được ở đâu đó và đem về tặng cô bé như món quà cảm ơn.</a:t>
            </a:r>
          </a:p>
          <a:p>
            <a:pPr algn="just" rtl="0"/>
            <a:r>
              <a:rPr lang="vi-VN" sz="2900" b="0" i="0" dirty="0">
                <a:solidFill>
                  <a:srgbClr val="000000"/>
                </a:solidFill>
                <a:effectLst/>
                <a:latin typeface="Cambria" panose="02040503050406030204" pitchFamily="18" charset="0"/>
                <a:ea typeface="Cambria" panose="02040503050406030204" pitchFamily="18" charset="0"/>
              </a:rPr>
              <a:t>   Tình bạn lạ lùng của cô bé với lũ quạ bắt đầu từ năm 2011 khi cô bé mới 4 tuổi, cô hay làm rơi đồ ăn. Lũ quạ thường lởn vởn quanh nhà để hi vọng có thể nhặt nhanh chỗ thức ăn rơi dưới đất. Khi cô bé đủ tuổi đến trường, Gabi bắt đầu cho lũ quạ ăn phần cơm trưa của mình. Chúng luôn xếp thành hàng đợi cô xuống xe buýt vào cuối ngày khi tan học về. Gabi giữ tất cả những món quà của lũ quạ một cách cẩn thận trong những hũ nhỏ có dán nhãn. </a:t>
            </a:r>
          </a:p>
          <a:p>
            <a:br>
              <a:rPr lang="vi-VN" sz="2900" b="0" i="0" dirty="0">
                <a:solidFill>
                  <a:srgbClr val="000000"/>
                </a:solidFill>
                <a:effectLst/>
                <a:latin typeface="OpenSans"/>
              </a:rPr>
            </a:br>
            <a:br>
              <a:rPr lang="vi-VN" sz="2800" b="0" i="0" dirty="0">
                <a:solidFill>
                  <a:srgbClr val="000000"/>
                </a:solidFill>
                <a:effectLst/>
                <a:latin typeface="OpenSans"/>
              </a:rPr>
            </a:br>
            <a:endParaRPr lang="en-SG" sz="2800" dirty="0"/>
          </a:p>
        </p:txBody>
      </p:sp>
    </p:spTree>
    <p:extLst>
      <p:ext uri="{BB962C8B-B14F-4D97-AF65-F5344CB8AC3E}">
        <p14:creationId xmlns:p14="http://schemas.microsoft.com/office/powerpoint/2010/main" val="1041150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345</Words>
  <Application>Microsoft Office PowerPoint</Application>
  <PresentationFormat>Widescreen</PresentationFormat>
  <Paragraphs>13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Cambria</vt:lpstr>
      <vt:lpstr>OpenSans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Administrator</cp:lastModifiedBy>
  <cp:revision>2</cp:revision>
  <dcterms:created xsi:type="dcterms:W3CDTF">2025-01-23T07:37:43Z</dcterms:created>
  <dcterms:modified xsi:type="dcterms:W3CDTF">2025-01-23T07:40:20Z</dcterms:modified>
</cp:coreProperties>
</file>