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3"/>
  </p:notesMasterIdLst>
  <p:sldIdLst>
    <p:sldId id="257" r:id="rId2"/>
    <p:sldId id="394" r:id="rId3"/>
    <p:sldId id="357" r:id="rId4"/>
    <p:sldId id="307" r:id="rId5"/>
    <p:sldId id="308" r:id="rId6"/>
    <p:sldId id="309" r:id="rId7"/>
    <p:sldId id="310" r:id="rId8"/>
    <p:sldId id="273" r:id="rId9"/>
    <p:sldId id="313" r:id="rId10"/>
    <p:sldId id="397" r:id="rId11"/>
    <p:sldId id="398" r:id="rId12"/>
    <p:sldId id="399" r:id="rId13"/>
    <p:sldId id="401" r:id="rId14"/>
    <p:sldId id="402" r:id="rId15"/>
    <p:sldId id="403" r:id="rId16"/>
    <p:sldId id="405" r:id="rId17"/>
    <p:sldId id="414" r:id="rId18"/>
    <p:sldId id="410" r:id="rId19"/>
    <p:sldId id="4364" r:id="rId20"/>
    <p:sldId id="415" r:id="rId21"/>
    <p:sldId id="4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3E004-3AB7-4C50-8A5C-DE9975A8124D}"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F6BB-DAD4-4DDA-AA80-0A1B652855BE}" type="slidenum">
              <a:rPr lang="en-US" smtClean="0"/>
              <a:t>‹#›</a:t>
            </a:fld>
            <a:endParaRPr lang="en-US"/>
          </a:p>
        </p:txBody>
      </p:sp>
    </p:spTree>
    <p:extLst>
      <p:ext uri="{BB962C8B-B14F-4D97-AF65-F5344CB8AC3E}">
        <p14:creationId xmlns:p14="http://schemas.microsoft.com/office/powerpoint/2010/main" val="22552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6914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784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2519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944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826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7211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0"/>
        <p:cNvGrpSpPr/>
        <p:nvPr/>
      </p:nvGrpSpPr>
      <p:grpSpPr>
        <a:xfrm>
          <a:off x="0" y="0"/>
          <a:ext cx="0" cy="0"/>
          <a:chOff x="0" y="0"/>
          <a:chExt cx="0" cy="0"/>
        </a:xfrm>
      </p:grpSpPr>
      <p:sp>
        <p:nvSpPr>
          <p:cNvPr id="31" name="任意多边形: 形状 40">
            <a:extLst>
              <a:ext uri="{FF2B5EF4-FFF2-40B4-BE49-F238E27FC236}">
                <a16:creationId xmlns:a16="http://schemas.microsoft.com/office/drawing/2014/main" id="{BBF16710-F9EB-4B92-9AB5-1C1C81D6D41E}"/>
              </a:ext>
            </a:extLst>
          </p:cNvPr>
          <p:cNvSpPr/>
          <p:nvPr/>
        </p:nvSpPr>
        <p:spPr>
          <a:xfrm>
            <a:off x="156520" y="1347317"/>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5" name="Picture 2" descr="LINE Official Stickers - Doraemon Animated Stickers Example with GIF  Animation">
            <a:extLst>
              <a:ext uri="{FF2B5EF4-FFF2-40B4-BE49-F238E27FC236}">
                <a16:creationId xmlns:a16="http://schemas.microsoft.com/office/drawing/2014/main" id="{500B8379-B068-4726-B2D5-0143054C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40" y="20846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BE52E13E-1518-4ED4-A545-343E546EC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777" y="3325731"/>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8F0C546-104C-4AF8-8528-E14CE8772554}"/>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a:t>
            </a:r>
            <a:r>
              <a:rPr lang="vi-VN" sz="4799" b="1" dirty="0">
                <a:solidFill>
                  <a:srgbClr val="00B050"/>
                </a:solidFill>
              </a:rPr>
              <a:t>8</a:t>
            </a:r>
            <a:r>
              <a:rPr lang="en-US" sz="4799" b="1" dirty="0">
                <a:solidFill>
                  <a:srgbClr val="00B050"/>
                </a:solidFill>
              </a:rPr>
              <a:t>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8" name="TextBox 7">
            <a:extLst>
              <a:ext uri="{FF2B5EF4-FFF2-40B4-BE49-F238E27FC236}">
                <a16:creationId xmlns:a16="http://schemas.microsoft.com/office/drawing/2014/main" id="{7019BBC2-77E9-4080-9905-22B0376F9F5A}"/>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3" name="Picture 2">
            <a:extLst>
              <a:ext uri="{FF2B5EF4-FFF2-40B4-BE49-F238E27FC236}">
                <a16:creationId xmlns:a16="http://schemas.microsoft.com/office/drawing/2014/main" id="{9A671C21-C937-4A56-95D6-0BDE5DF0DCAA}"/>
              </a:ext>
            </a:extLst>
          </p:cNvPr>
          <p:cNvPicPr>
            <a:picLocks noChangeAspect="1"/>
          </p:cNvPicPr>
          <p:nvPr/>
        </p:nvPicPr>
        <p:blipFill>
          <a:blip r:embed="rId5"/>
          <a:stretch>
            <a:fillRect/>
          </a:stretch>
        </p:blipFill>
        <p:spPr>
          <a:xfrm>
            <a:off x="2386289" y="3675463"/>
            <a:ext cx="6809822" cy="10120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1" presetClass="entr" presetSubtype="0" fill="hold" nodeType="withEffect">
                                  <p:stCondLst>
                                    <p:cond delay="25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2FAD4963-54C8-47C3-9C49-345B559938E7}"/>
              </a:ext>
            </a:extLst>
          </p:cNvPr>
          <p:cNvPicPr>
            <a:picLocks noChangeAspect="1"/>
          </p:cNvPicPr>
          <p:nvPr/>
        </p:nvPicPr>
        <p:blipFill rotWithShape="1">
          <a:blip r:embed="rId2"/>
          <a:srcRect t="28473" r="25393"/>
          <a:stretch/>
        </p:blipFill>
        <p:spPr>
          <a:xfrm>
            <a:off x="3829050" y="0"/>
            <a:ext cx="8362951" cy="3790950"/>
          </a:xfrm>
          <a:prstGeom prst="rect">
            <a:avLst/>
          </a:prstGeom>
        </p:spPr>
      </p:pic>
      <p:pic>
        <p:nvPicPr>
          <p:cNvPr id="4" name="Picture 2" descr="Download Nobi Child Nobita Cartoon Doraemon PNG Download Free HQ PNG Image  | FreePNGImg">
            <a:extLst>
              <a:ext uri="{FF2B5EF4-FFF2-40B4-BE49-F238E27FC236}">
                <a16:creationId xmlns:a16="http://schemas.microsoft.com/office/drawing/2014/main" id="{02456093-65B4-4144-AA9D-A0854AAFC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290017"/>
            <a:ext cx="8522356" cy="456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930748-C81B-4077-B63F-F8A39B8BA345}"/>
              </a:ext>
            </a:extLst>
          </p:cNvPr>
          <p:cNvPicPr>
            <a:picLocks noChangeAspect="1"/>
          </p:cNvPicPr>
          <p:nvPr/>
        </p:nvPicPr>
        <p:blipFill>
          <a:blip r:embed="rId4"/>
          <a:stretch>
            <a:fillRect/>
          </a:stretch>
        </p:blipFill>
        <p:spPr>
          <a:xfrm>
            <a:off x="5215607" y="1016821"/>
            <a:ext cx="6523285" cy="1566808"/>
          </a:xfrm>
          <a:prstGeom prst="rect">
            <a:avLst/>
          </a:prstGeom>
        </p:spPr>
      </p:pic>
    </p:spTree>
    <p:extLst>
      <p:ext uri="{BB962C8B-B14F-4D97-AF65-F5344CB8AC3E}">
        <p14:creationId xmlns:p14="http://schemas.microsoft.com/office/powerpoint/2010/main" val="244411613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9E0605-EFED-4296-9147-61D3C7CD89D5}"/>
              </a:ext>
            </a:extLst>
          </p:cNvPr>
          <p:cNvSpPr/>
          <p:nvPr/>
        </p:nvSpPr>
        <p:spPr>
          <a:xfrm>
            <a:off x="168165" y="143202"/>
            <a:ext cx="11938110" cy="6600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16">
            <a:extLst>
              <a:ext uri="{FF2B5EF4-FFF2-40B4-BE49-F238E27FC236}">
                <a16:creationId xmlns:a16="http://schemas.microsoft.com/office/drawing/2014/main" id="{AC16686C-7180-441A-BDB3-5BB060CDA990}"/>
              </a:ext>
            </a:extLst>
          </p:cNvPr>
          <p:cNvSpPr txBox="1"/>
          <p:nvPr/>
        </p:nvSpPr>
        <p:spPr>
          <a:xfrm>
            <a:off x="971550" y="413641"/>
            <a:ext cx="10582275" cy="707886"/>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1. </a:t>
            </a:r>
            <a:r>
              <a:rPr kumimoji="0" lang="en-US" sz="4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Chỉ</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đường</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thức</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ăn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trên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sơ</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đồ</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dưới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đây</a:t>
            </a:r>
            <a:endPar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15D31053-61D7-47B6-917A-5BBC1CA99E43}"/>
              </a:ext>
            </a:extLst>
          </p:cNvPr>
          <p:cNvPicPr>
            <a:picLocks noChangeAspect="1"/>
          </p:cNvPicPr>
          <p:nvPr/>
        </p:nvPicPr>
        <p:blipFill>
          <a:blip r:embed="rId2"/>
          <a:stretch>
            <a:fillRect/>
          </a:stretch>
        </p:blipFill>
        <p:spPr>
          <a:xfrm>
            <a:off x="561975" y="1624012"/>
            <a:ext cx="5570142" cy="4541329"/>
          </a:xfrm>
          <a:prstGeom prst="rect">
            <a:avLst/>
          </a:prstGeom>
        </p:spPr>
      </p:pic>
      <p:sp>
        <p:nvSpPr>
          <p:cNvPr id="9" name="Speech Bubble: Rectangle with Corners Rounded 8">
            <a:extLst>
              <a:ext uri="{FF2B5EF4-FFF2-40B4-BE49-F238E27FC236}">
                <a16:creationId xmlns:a16="http://schemas.microsoft.com/office/drawing/2014/main" id="{86371FB2-E2AF-4205-A297-A14D065F43FE}"/>
              </a:ext>
            </a:extLst>
          </p:cNvPr>
          <p:cNvSpPr/>
          <p:nvPr/>
        </p:nvSpPr>
        <p:spPr>
          <a:xfrm>
            <a:off x="5867400" y="1495424"/>
            <a:ext cx="6219825" cy="3381376"/>
          </a:xfrm>
          <a:prstGeom prst="wedgeRoundRectCallout">
            <a:avLst>
              <a:gd name="adj1" fmla="val -54382"/>
              <a:gd name="adj2" fmla="val 61781"/>
              <a:gd name="adj3" fmla="val 16667"/>
            </a:avLst>
          </a:prstGeom>
          <a:solidFill>
            <a:schemeClr val="bg1"/>
          </a:solid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b"/>
          <a:lstStyle/>
          <a:p>
            <a:pPr lvl="0" algn="just">
              <a:defRPr/>
            </a:pPr>
            <a:r>
              <a:rPr lang="vi-VN" sz="4000" dirty="0">
                <a:solidFill>
                  <a:prstClr val="black"/>
                </a:solidFill>
                <a:latin typeface="Calibri" panose="020F0502020204030204"/>
                <a:cs typeface="Times New Roman" panose="02020603050405020304" pitchFamily="18" charset="0"/>
              </a:rPr>
              <a:t>Quá trình tiêu hóa diễn ra từ miệng đến tuyến nước bọt, thực quản, dạ dày gan, túi mật, tụy, ruột non, ruột già và đến hậu môn.</a:t>
            </a:r>
            <a:endPar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412566173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FA55B9-173B-4580-A61B-9FC44EF2E821}"/>
              </a:ext>
            </a:extLst>
          </p:cNvPr>
          <p:cNvSpPr/>
          <p:nvPr/>
        </p:nvSpPr>
        <p:spPr>
          <a:xfrm>
            <a:off x="225287" y="341243"/>
            <a:ext cx="11741426" cy="6316732"/>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 Box 16">
            <a:extLst>
              <a:ext uri="{FF2B5EF4-FFF2-40B4-BE49-F238E27FC236}">
                <a16:creationId xmlns:a16="http://schemas.microsoft.com/office/drawing/2014/main" id="{963151CA-1344-4102-87D0-06429611C94D}"/>
              </a:ext>
            </a:extLst>
          </p:cNvPr>
          <p:cNvSpPr txBox="1"/>
          <p:nvPr/>
        </p:nvSpPr>
        <p:spPr>
          <a:xfrm>
            <a:off x="495300" y="156466"/>
            <a:ext cx="11029950" cy="1077218"/>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lvl="0" algn="ctr">
              <a:defRPr/>
            </a:pPr>
            <a:r>
              <a:rPr lang="en-US"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2. </a:t>
            </a:r>
            <a:r>
              <a:rPr lang="vi-VN"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Hãy trình bày chức năng các bộ phận của cơ quan tiêu hóa thông qua sơ đồ tiêu hóa thức ăn.</a:t>
            </a:r>
            <a:endParaRPr kumimoji="0" lang="en-US" sz="3200" b="1"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27DC6130-AB24-4993-B74A-271F382489DA}"/>
              </a:ext>
            </a:extLst>
          </p:cNvPr>
          <p:cNvPicPr>
            <a:picLocks noChangeAspect="1"/>
          </p:cNvPicPr>
          <p:nvPr/>
        </p:nvPicPr>
        <p:blipFill>
          <a:blip r:embed="rId2"/>
          <a:stretch>
            <a:fillRect/>
          </a:stretch>
        </p:blipFill>
        <p:spPr>
          <a:xfrm>
            <a:off x="3062287" y="1395412"/>
            <a:ext cx="5400675" cy="5057775"/>
          </a:xfrm>
          <a:prstGeom prst="rect">
            <a:avLst/>
          </a:prstGeom>
        </p:spPr>
      </p:pic>
    </p:spTree>
    <p:extLst>
      <p:ext uri="{BB962C8B-B14F-4D97-AF65-F5344CB8AC3E}">
        <p14:creationId xmlns:p14="http://schemas.microsoft.com/office/powerpoint/2010/main" val="76516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F1206C-4E73-4401-AE0D-5EE2E45D914B}"/>
              </a:ext>
            </a:extLst>
          </p:cNvPr>
          <p:cNvPicPr>
            <a:picLocks noChangeAspect="1"/>
          </p:cNvPicPr>
          <p:nvPr/>
        </p:nvPicPr>
        <p:blipFill>
          <a:blip r:embed="rId4"/>
          <a:stretch>
            <a:fillRect/>
          </a:stretch>
        </p:blipFill>
        <p:spPr>
          <a:xfrm>
            <a:off x="5596607" y="761567"/>
            <a:ext cx="6523285" cy="1201016"/>
          </a:xfrm>
          <a:prstGeom prst="rect">
            <a:avLst/>
          </a:prstGeom>
        </p:spPr>
      </p:pic>
    </p:spTree>
    <p:extLst>
      <p:ext uri="{BB962C8B-B14F-4D97-AF65-F5344CB8AC3E}">
        <p14:creationId xmlns:p14="http://schemas.microsoft.com/office/powerpoint/2010/main" val="100634855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a:extLst>
              <a:ext uri="{FF2B5EF4-FFF2-40B4-BE49-F238E27FC236}">
                <a16:creationId xmlns:a16="http://schemas.microsoft.com/office/drawing/2014/main" id="{24163F9E-60E1-4438-AA6C-F20D462FA238}"/>
              </a:ext>
            </a:extLst>
          </p:cNvPr>
          <p:cNvPicPr>
            <a:picLocks noChangeAspect="1"/>
          </p:cNvPicPr>
          <p:nvPr/>
        </p:nvPicPr>
        <p:blipFill>
          <a:blip r:embed="rId2"/>
          <a:stretch>
            <a:fillRect/>
          </a:stretch>
        </p:blipFill>
        <p:spPr>
          <a:xfrm>
            <a:off x="2600900" y="464234"/>
            <a:ext cx="7075918" cy="5400675"/>
          </a:xfrm>
          <a:prstGeom prst="rect">
            <a:avLst/>
          </a:prstGeom>
          <a:noFill/>
          <a:ln w="9525">
            <a:noFill/>
          </a:ln>
        </p:spPr>
      </p:pic>
      <p:sp>
        <p:nvSpPr>
          <p:cNvPr id="3" name="Text Box 4">
            <a:extLst>
              <a:ext uri="{FF2B5EF4-FFF2-40B4-BE49-F238E27FC236}">
                <a16:creationId xmlns:a16="http://schemas.microsoft.com/office/drawing/2014/main" id="{356A911B-3775-4999-AFCC-0AE43DDC969C}"/>
              </a:ext>
            </a:extLst>
          </p:cNvPr>
          <p:cNvSpPr txBox="1"/>
          <p:nvPr/>
        </p:nvSpPr>
        <p:spPr>
          <a:xfrm>
            <a:off x="3314700" y="2461895"/>
            <a:ext cx="5657849" cy="1631214"/>
          </a:xfrm>
          <a:prstGeom prst="rect">
            <a:avLst/>
          </a:prstGeom>
          <a:noFill/>
          <a:ln w="9525">
            <a:noFill/>
          </a:ln>
        </p:spPr>
        <p:txBody>
          <a:bodyPr wrap="square" lIns="91438" tIns="45719" rIns="91438" bIns="45719">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cs typeface="Times New Roman" panose="02020603050405020304" pitchFamily="18" charset="0"/>
              </a:rPr>
              <a:t>T</a:t>
            </a: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rò chơi</a:t>
            </a:r>
            <a:endParaRPr lang="en-US" altLang="en-US" sz="4000" b="1" dirty="0">
              <a:solidFill>
                <a:srgbClr val="0070C0"/>
              </a:solidFill>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“Đó là bộ phận nào?”</a:t>
            </a:r>
            <a:endParaRPr kumimoji="0" lang="en-US" altLang="en-US" sz="4000" b="1" i="0" u="none" strike="noStrike" kern="1200" cap="none" spc="0" normalizeH="0" baseline="0" noProof="0" dirty="0">
              <a:ln>
                <a:noFill/>
              </a:ln>
              <a:solidFill>
                <a:srgbClr val="FF0000"/>
              </a:solidFill>
              <a:effectLst/>
              <a:uLnTx/>
              <a:uFillTx/>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C9353B9-08E7-494D-AD79-724EF90200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486437" y="3004712"/>
            <a:ext cx="3309780" cy="3771592"/>
          </a:xfrm>
          <a:prstGeom prst="rect">
            <a:avLst/>
          </a:prstGeom>
        </p:spPr>
      </p:pic>
      <p:pic>
        <p:nvPicPr>
          <p:cNvPr id="5" name="Picture 4">
            <a:extLst>
              <a:ext uri="{FF2B5EF4-FFF2-40B4-BE49-F238E27FC236}">
                <a16:creationId xmlns:a16="http://schemas.microsoft.com/office/drawing/2014/main" id="{94A9293C-3DA6-44BA-8C2D-F7AEAA2855C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9438721" y="3139789"/>
            <a:ext cx="2107576" cy="4141186"/>
          </a:xfrm>
          <a:prstGeom prst="rect">
            <a:avLst/>
          </a:prstGeom>
        </p:spPr>
      </p:pic>
    </p:spTree>
    <p:extLst>
      <p:ext uri="{BB962C8B-B14F-4D97-AF65-F5344CB8AC3E}">
        <p14:creationId xmlns:p14="http://schemas.microsoft.com/office/powerpoint/2010/main" val="254448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0.01146 -0.03055 L -2.08333E-6 2.59259E-6 " pathEditMode="relative" rAng="0" ptsTypes="AA">
                                      <p:cBhvr>
                                        <p:cTn id="20" dur="2000" fill="hold"/>
                                        <p:tgtEl>
                                          <p:spTgt spid="4"/>
                                        </p:tgtEl>
                                        <p:attrNameLst>
                                          <p:attrName>ppt_x</p:attrName>
                                          <p:attrName>ppt_y</p:attrName>
                                        </p:attrNameLst>
                                      </p:cBhvr>
                                      <p:rCtr x="-299" y="2801"/>
                                    </p:animMotion>
                                  </p:childTnLst>
                                </p:cTn>
                              </p:par>
                              <p:par>
                                <p:cTn id="21" presetID="42" presetClass="path" presetSubtype="0" accel="50000" decel="50000" fill="hold" nodeType="withEffect">
                                  <p:stCondLst>
                                    <p:cond delay="0"/>
                                  </p:stCondLst>
                                  <p:childTnLst>
                                    <p:animMotion origin="layout" path="M -0.00742 -0.05255 L 4.58333E-6 1.48148E-6 " pathEditMode="relative" rAng="0" ptsTypes="AA">
                                      <p:cBhvr>
                                        <p:cTn id="22" dur="2000" fill="hold"/>
                                        <p:tgtEl>
                                          <p:spTgt spid="5"/>
                                        </p:tgtEl>
                                        <p:attrNameLst>
                                          <p:attrName>ppt_x</p:attrName>
                                          <p:attrName>ppt_y</p:attrName>
                                        </p:attrNameLst>
                                      </p:cBhvr>
                                      <p:rCtr x="1237" y="2315"/>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225287" y="341243"/>
            <a:ext cx="11741426"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669073" y="707026"/>
            <a:ext cx="9916640" cy="4655442"/>
          </a:xfrm>
          <a:prstGeom prst="rect">
            <a:avLst/>
          </a:prstGeom>
          <a:noFill/>
        </p:spPr>
        <p:txBody>
          <a:bodyPr wrap="square">
            <a:spAutoFit/>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Luật chơi: </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 bạn được phân vai nói về chức năng từng bộ phận của cơ quan tiêu hóa, các bạn khác thi trả lời bộ phận đó là gì, ai trả lời nhanh, đúng được khen thưởng.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4A8EBCB-03E6-4302-936D-0D63EAFEAF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a:fillRect/>
          </a:stretch>
        </p:blipFill>
        <p:spPr>
          <a:xfrm>
            <a:off x="-739611" y="2502759"/>
            <a:ext cx="2580134" cy="4910915"/>
          </a:xfrm>
          <a:prstGeom prst="rect">
            <a:avLst/>
          </a:prstGeom>
        </p:spPr>
      </p:pic>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xlr-bg-result (8)">
            <a:extLst>
              <a:ext uri="{FF2B5EF4-FFF2-40B4-BE49-F238E27FC236}">
                <a16:creationId xmlns:a16="http://schemas.microsoft.com/office/drawing/2014/main" id="{57EABE8D-DE48-44B0-AB6A-95D316888A2D}"/>
              </a:ext>
            </a:extLst>
          </p:cNvPr>
          <p:cNvPicPr>
            <a:picLocks noChangeAspect="1"/>
          </p:cNvPicPr>
          <p:nvPr/>
        </p:nvPicPr>
        <p:blipFill>
          <a:blip r:embed="rId2"/>
          <a:stretch>
            <a:fillRect/>
          </a:stretch>
        </p:blipFill>
        <p:spPr>
          <a:xfrm>
            <a:off x="9758045" y="3408680"/>
            <a:ext cx="1847850" cy="3444875"/>
          </a:xfrm>
          <a:prstGeom prst="rect">
            <a:avLst/>
          </a:prstGeom>
        </p:spPr>
      </p:pic>
      <p:pic>
        <p:nvPicPr>
          <p:cNvPr id="7" name="Content Placeholder 12" descr="Picture9">
            <a:extLst>
              <a:ext uri="{FF2B5EF4-FFF2-40B4-BE49-F238E27FC236}">
                <a16:creationId xmlns:a16="http://schemas.microsoft.com/office/drawing/2014/main" id="{77D7CE29-82E4-4222-B802-A642EFCF7450}"/>
              </a:ext>
            </a:extLst>
          </p:cNvPr>
          <p:cNvPicPr>
            <a:picLocks noChangeAspect="1"/>
          </p:cNvPicPr>
          <p:nvPr/>
        </p:nvPicPr>
        <p:blipFill>
          <a:blip r:embed="rId3"/>
          <a:stretch>
            <a:fillRect/>
          </a:stretch>
        </p:blipFill>
        <p:spPr>
          <a:xfrm flipH="1">
            <a:off x="833755" y="2615040"/>
            <a:ext cx="2379980" cy="3984403"/>
          </a:xfrm>
          <a:prstGeom prst="rect">
            <a:avLst/>
          </a:prstGeom>
        </p:spPr>
      </p:pic>
      <p:grpSp>
        <p:nvGrpSpPr>
          <p:cNvPr id="8" name="Group 7">
            <a:extLst>
              <a:ext uri="{FF2B5EF4-FFF2-40B4-BE49-F238E27FC236}">
                <a16:creationId xmlns:a16="http://schemas.microsoft.com/office/drawing/2014/main" id="{A8335AC3-938F-4D7A-9A98-33FECAE30CC3}"/>
              </a:ext>
            </a:extLst>
          </p:cNvPr>
          <p:cNvGrpSpPr/>
          <p:nvPr/>
        </p:nvGrpSpPr>
        <p:grpSpPr>
          <a:xfrm>
            <a:off x="7298690" y="483235"/>
            <a:ext cx="4229735" cy="2678430"/>
            <a:chOff x="9759" y="923"/>
            <a:chExt cx="6661" cy="4218"/>
          </a:xfrm>
        </p:grpSpPr>
        <p:sp>
          <p:nvSpPr>
            <p:cNvPr id="9" name="Cloud 8">
              <a:extLst>
                <a:ext uri="{FF2B5EF4-FFF2-40B4-BE49-F238E27FC236}">
                  <a16:creationId xmlns:a16="http://schemas.microsoft.com/office/drawing/2014/main" id="{E516ACBB-B93D-4D6A-A73D-98991C250537}"/>
                </a:ext>
              </a:extLst>
            </p:cNvPr>
            <p:cNvSpPr/>
            <p:nvPr/>
          </p:nvSpPr>
          <p:spPr>
            <a:xfrm>
              <a:off x="9759" y="923"/>
              <a:ext cx="6661" cy="4218"/>
            </a:xfrm>
            <a:prstGeom prst="cloud">
              <a:avLst/>
            </a:prstGeom>
            <a:solidFill>
              <a:srgbClr val="FBF7E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0" name="Text Box 21">
              <a:extLst>
                <a:ext uri="{FF2B5EF4-FFF2-40B4-BE49-F238E27FC236}">
                  <a16:creationId xmlns:a16="http://schemas.microsoft.com/office/drawing/2014/main" id="{3A8A2787-8E66-4C40-A09E-93EE82A409D3}"/>
                </a:ext>
              </a:extLst>
            </p:cNvPr>
            <p:cNvSpPr txBox="1"/>
            <p:nvPr/>
          </p:nvSpPr>
          <p:spPr>
            <a:xfrm>
              <a:off x="10309" y="1506"/>
              <a:ext cx="5561" cy="2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Bộ</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phận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nhào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trộn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thức</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ăn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thành</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dạng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lỏng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a:t>
              </a:r>
              <a:endPar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endParaRPr>
            </a:p>
          </p:txBody>
        </p:sp>
      </p:grpSp>
      <p:grpSp>
        <p:nvGrpSpPr>
          <p:cNvPr id="11" name="Group 10">
            <a:extLst>
              <a:ext uri="{FF2B5EF4-FFF2-40B4-BE49-F238E27FC236}">
                <a16:creationId xmlns:a16="http://schemas.microsoft.com/office/drawing/2014/main" id="{F9BD1D0D-0CB4-4972-A403-22E02BCE2782}"/>
              </a:ext>
            </a:extLst>
          </p:cNvPr>
          <p:cNvGrpSpPr/>
          <p:nvPr/>
        </p:nvGrpSpPr>
        <p:grpSpPr>
          <a:xfrm>
            <a:off x="1335405" y="1857375"/>
            <a:ext cx="4528185" cy="1132840"/>
            <a:chOff x="2103" y="1116"/>
            <a:chExt cx="7131" cy="3593"/>
          </a:xfrm>
        </p:grpSpPr>
        <p:sp>
          <p:nvSpPr>
            <p:cNvPr id="12" name="Rounded Rectangular Callout 18">
              <a:extLst>
                <a:ext uri="{FF2B5EF4-FFF2-40B4-BE49-F238E27FC236}">
                  <a16:creationId xmlns:a16="http://schemas.microsoft.com/office/drawing/2014/main" id="{E7B35E78-E2F5-4FCB-9352-773EA4254DF5}"/>
                </a:ext>
              </a:extLst>
            </p:cNvPr>
            <p:cNvSpPr/>
            <p:nvPr/>
          </p:nvSpPr>
          <p:spPr>
            <a:xfrm>
              <a:off x="2103" y="1116"/>
              <a:ext cx="7131" cy="3593"/>
            </a:xfrm>
            <a:prstGeom prst="wedgeRoundRectCallout">
              <a:avLst>
                <a:gd name="adj1" fmla="val -38509"/>
                <a:gd name="adj2" fmla="val 69926"/>
                <a:gd name="adj3" fmla="val 16667"/>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SimSun" panose="02010600030101010101" pitchFamily="2" charset="-122"/>
                <a:cs typeface="+mn-cs"/>
              </a:endParaRPr>
            </a:p>
          </p:txBody>
        </p:sp>
        <p:sp>
          <p:nvSpPr>
            <p:cNvPr id="13" name="Text Box 23">
              <a:extLst>
                <a:ext uri="{FF2B5EF4-FFF2-40B4-BE49-F238E27FC236}">
                  <a16:creationId xmlns:a16="http://schemas.microsoft.com/office/drawing/2014/main" id="{9D76E35E-89E6-4F11-A0A6-7F31244F2EC7}"/>
                </a:ext>
              </a:extLst>
            </p:cNvPr>
            <p:cNvSpPr txBox="1"/>
            <p:nvPr/>
          </p:nvSpPr>
          <p:spPr>
            <a:xfrm>
              <a:off x="2321" y="1344"/>
              <a:ext cx="6890" cy="1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Đó</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là</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dạ</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dày</a:t>
              </a:r>
              <a:endPar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10337B-8697-44B4-9A00-6D60B374E8D9}"/>
              </a:ext>
            </a:extLst>
          </p:cNvPr>
          <p:cNvPicPr>
            <a:picLocks noChangeAspect="1"/>
          </p:cNvPicPr>
          <p:nvPr/>
        </p:nvPicPr>
        <p:blipFill>
          <a:blip r:embed="rId4"/>
          <a:stretch>
            <a:fillRect/>
          </a:stretch>
        </p:blipFill>
        <p:spPr>
          <a:xfrm>
            <a:off x="6318665" y="475023"/>
            <a:ext cx="506011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54E7A22-8674-41DC-995C-969E4D35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209550" y="4240849"/>
            <a:ext cx="2486025" cy="259700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2923C45-CC7E-4B7B-8679-9ED439BA6C29}"/>
              </a:ext>
            </a:extLst>
          </p:cNvPr>
          <p:cNvSpPr/>
          <p:nvPr/>
        </p:nvSpPr>
        <p:spPr>
          <a:xfrm>
            <a:off x="642068" y="133351"/>
            <a:ext cx="10907864" cy="1371600"/>
          </a:xfrm>
          <a:prstGeom prst="wedgeRoundRectCallout">
            <a:avLst>
              <a:gd name="adj1" fmla="val -41576"/>
              <a:gd name="adj2" fmla="val 98063"/>
              <a:gd name="adj3" fmla="val 16667"/>
            </a:avLst>
          </a:prstGeom>
          <a:solidFill>
            <a:schemeClr val="bg1"/>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libri" panose="020F0502020204030204" pitchFamily="34" charset="0"/>
                <a:cs typeface="Calibri" panose="020F0502020204030204" pitchFamily="34" charset="0"/>
              </a:rPr>
              <a:t>1.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lại việc ăn, uống và thải bã của từng em trong 3 ngày gần đây nhất và hoàn thành bảng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41AF1F5-72AF-43D9-9173-AAAE6A55E7F8}"/>
              </a:ext>
            </a:extLst>
          </p:cNvPr>
          <p:cNvPicPr>
            <a:picLocks noChangeAspect="1"/>
          </p:cNvPicPr>
          <p:nvPr/>
        </p:nvPicPr>
        <p:blipFill>
          <a:blip r:embed="rId3"/>
          <a:stretch>
            <a:fillRect/>
          </a:stretch>
        </p:blipFill>
        <p:spPr>
          <a:xfrm>
            <a:off x="2319337" y="2347912"/>
            <a:ext cx="9226339" cy="2630488"/>
          </a:xfrm>
          <a:prstGeom prst="rect">
            <a:avLst/>
          </a:prstGeom>
        </p:spPr>
      </p:pic>
    </p:spTree>
    <p:extLst>
      <p:ext uri="{BB962C8B-B14F-4D97-AF65-F5344CB8AC3E}">
        <p14:creationId xmlns:p14="http://schemas.microsoft.com/office/powerpoint/2010/main" val="63053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pic>
        <p:nvPicPr>
          <p:cNvPr id="13" name="Picture 2" descr="Cute cartoon thai student namaste greeting in the school uniform. Free Vector">
            <a:extLst>
              <a:ext uri="{FF2B5EF4-FFF2-40B4-BE49-F238E27FC236}">
                <a16:creationId xmlns:a16="http://schemas.microsoft.com/office/drawing/2014/main" id="{235807FD-DA17-49D3-88B7-7F84D663BF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28B1453-DCF8-4583-996D-E3A991640F9A}"/>
              </a:ext>
            </a:extLst>
          </p:cNvPr>
          <p:cNvSpPr txBox="1"/>
          <p:nvPr/>
        </p:nvSpPr>
        <p:spPr>
          <a:xfrm>
            <a:off x="5420141" y="4598514"/>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4" name="Picture 3">
            <a:extLst>
              <a:ext uri="{FF2B5EF4-FFF2-40B4-BE49-F238E27FC236}">
                <a16:creationId xmlns:a16="http://schemas.microsoft.com/office/drawing/2014/main" id="{C44DD32D-FCEC-4504-B0A7-7FE32DF1285D}"/>
              </a:ext>
            </a:extLst>
          </p:cNvPr>
          <p:cNvPicPr>
            <a:picLocks noChangeAspect="1"/>
          </p:cNvPicPr>
          <p:nvPr/>
        </p:nvPicPr>
        <p:blipFill>
          <a:blip r:embed="rId5"/>
          <a:stretch>
            <a:fillRect/>
          </a:stretch>
        </p:blipFill>
        <p:spPr>
          <a:xfrm>
            <a:off x="4039569" y="879249"/>
            <a:ext cx="4017612"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488F388-A8D8-46B7-8CBA-10CCF3EF7F98}"/>
              </a:ext>
            </a:extLst>
          </p:cNvPr>
          <p:cNvPicPr>
            <a:picLocks noChangeAspect="1"/>
          </p:cNvPicPr>
          <p:nvPr/>
        </p:nvPicPr>
        <p:blipFill>
          <a:blip r:embed="rId2"/>
          <a:stretch>
            <a:fillRect/>
          </a:stretch>
        </p:blipFill>
        <p:spPr>
          <a:xfrm>
            <a:off x="0" y="2164703"/>
            <a:ext cx="12230100" cy="4712348"/>
          </a:xfrm>
          <a:prstGeom prst="rect">
            <a:avLst/>
          </a:prstGeom>
        </p:spPr>
      </p:pic>
      <p:sp>
        <p:nvSpPr>
          <p:cNvPr id="4" name="任意多边形: 形状 40">
            <a:extLst>
              <a:ext uri="{FF2B5EF4-FFF2-40B4-BE49-F238E27FC236}">
                <a16:creationId xmlns:a16="http://schemas.microsoft.com/office/drawing/2014/main" id="{D7C664DE-BAE9-4FC2-AA85-D37E4ABA31E8}"/>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 name="TextBox 4">
            <a:extLst>
              <a:ext uri="{FF2B5EF4-FFF2-40B4-BE49-F238E27FC236}">
                <a16:creationId xmlns:a16="http://schemas.microsoft.com/office/drawing/2014/main" id="{2E65867E-ECD3-4CA3-BE91-8008CB65B531}"/>
              </a:ext>
            </a:extLst>
          </p:cNvPr>
          <p:cNvSpPr txBox="1"/>
          <p:nvPr/>
        </p:nvSpPr>
        <p:spPr>
          <a:xfrm>
            <a:off x="1349608" y="2272516"/>
            <a:ext cx="10257514" cy="1305165"/>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Chỉ và nói tên các bộ phận chính của cơ quan tiêu hóa trong cơ thể người.</a:t>
            </a:r>
          </a:p>
        </p:txBody>
      </p:sp>
      <p:pic>
        <p:nvPicPr>
          <p:cNvPr id="6" name="Picture 5">
            <a:extLst>
              <a:ext uri="{FF2B5EF4-FFF2-40B4-BE49-F238E27FC236}">
                <a16:creationId xmlns:a16="http://schemas.microsoft.com/office/drawing/2014/main" id="{872ED6C0-85F1-4470-AD37-79E33EECB140}"/>
              </a:ext>
            </a:extLst>
          </p:cNvPr>
          <p:cNvPicPr>
            <a:picLocks noChangeAspect="1"/>
          </p:cNvPicPr>
          <p:nvPr/>
        </p:nvPicPr>
        <p:blipFill>
          <a:blip r:embed="rId3"/>
          <a:stretch>
            <a:fillRect/>
          </a:stretch>
        </p:blipFill>
        <p:spPr>
          <a:xfrm>
            <a:off x="594507" y="2427258"/>
            <a:ext cx="764626" cy="727133"/>
          </a:xfrm>
          <a:prstGeom prst="rect">
            <a:avLst/>
          </a:prstGeom>
        </p:spPr>
      </p:pic>
      <p:pic>
        <p:nvPicPr>
          <p:cNvPr id="7" name="Picture 6">
            <a:extLst>
              <a:ext uri="{FF2B5EF4-FFF2-40B4-BE49-F238E27FC236}">
                <a16:creationId xmlns:a16="http://schemas.microsoft.com/office/drawing/2014/main" id="{0C76056D-A698-4BDE-A01C-6695C18CED3E}"/>
              </a:ext>
            </a:extLst>
          </p:cNvPr>
          <p:cNvPicPr>
            <a:picLocks noChangeAspect="1"/>
          </p:cNvPicPr>
          <p:nvPr/>
        </p:nvPicPr>
        <p:blipFill>
          <a:blip r:embed="rId4"/>
          <a:stretch>
            <a:fillRect/>
          </a:stretch>
        </p:blipFill>
        <p:spPr>
          <a:xfrm>
            <a:off x="2267240" y="337601"/>
            <a:ext cx="7655246" cy="1200703"/>
          </a:xfrm>
          <a:prstGeom prst="rect">
            <a:avLst/>
          </a:prstGeom>
        </p:spPr>
      </p:pic>
      <p:sp>
        <p:nvSpPr>
          <p:cNvPr id="8" name="TextBox 7">
            <a:extLst>
              <a:ext uri="{FF2B5EF4-FFF2-40B4-BE49-F238E27FC236}">
                <a16:creationId xmlns:a16="http://schemas.microsoft.com/office/drawing/2014/main" id="{E9A856DB-92D9-4B47-99C7-27B6BD2F07DD}"/>
              </a:ext>
            </a:extLst>
          </p:cNvPr>
          <p:cNvSpPr txBox="1"/>
          <p:nvPr/>
        </p:nvSpPr>
        <p:spPr>
          <a:xfrm>
            <a:off x="1263883" y="3815566"/>
            <a:ext cx="10257514" cy="1951496"/>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Nhận biết và trình bày được chức năng của các bộ phận của cơ quan tiêu hóa và chức năng của cơ quan tiêu hóa qua sự tiêu hóa thức ăn( ăn, uống, thải bã, ...) .</a:t>
            </a:r>
          </a:p>
        </p:txBody>
      </p:sp>
      <p:pic>
        <p:nvPicPr>
          <p:cNvPr id="9" name="Picture 8">
            <a:extLst>
              <a:ext uri="{FF2B5EF4-FFF2-40B4-BE49-F238E27FC236}">
                <a16:creationId xmlns:a16="http://schemas.microsoft.com/office/drawing/2014/main" id="{4DC3F000-C1AB-4B58-994C-2515C2D0C929}"/>
              </a:ext>
            </a:extLst>
          </p:cNvPr>
          <p:cNvPicPr>
            <a:picLocks noChangeAspect="1"/>
          </p:cNvPicPr>
          <p:nvPr/>
        </p:nvPicPr>
        <p:blipFill>
          <a:blip r:embed="rId3"/>
          <a:stretch>
            <a:fillRect/>
          </a:stretch>
        </p:blipFill>
        <p:spPr>
          <a:xfrm>
            <a:off x="556407" y="3951258"/>
            <a:ext cx="764626" cy="727133"/>
          </a:xfrm>
          <a:prstGeom prst="rect">
            <a:avLst/>
          </a:prstGeom>
        </p:spPr>
      </p:pic>
    </p:spTree>
    <p:extLst>
      <p:ext uri="{BB962C8B-B14F-4D97-AF65-F5344CB8AC3E}">
        <p14:creationId xmlns:p14="http://schemas.microsoft.com/office/powerpoint/2010/main" val="3542020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BC6057-D5A5-4B8A-9B03-C1AA6512E5D9}"/>
              </a:ext>
            </a:extLst>
          </p:cNvPr>
          <p:cNvPicPr>
            <a:picLocks noChangeAspect="1"/>
          </p:cNvPicPr>
          <p:nvPr/>
        </p:nvPicPr>
        <p:blipFill>
          <a:blip r:embed="rId2"/>
          <a:stretch>
            <a:fillRect/>
          </a:stretch>
        </p:blipFill>
        <p:spPr>
          <a:xfrm>
            <a:off x="623887" y="833437"/>
            <a:ext cx="10710863" cy="5248449"/>
          </a:xfrm>
          <a:prstGeom prst="rect">
            <a:avLst/>
          </a:prstGeom>
        </p:spPr>
      </p:pic>
    </p:spTree>
    <p:extLst>
      <p:ext uri="{BB962C8B-B14F-4D97-AF65-F5344CB8AC3E}">
        <p14:creationId xmlns:p14="http://schemas.microsoft.com/office/powerpoint/2010/main" val="2157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A137663-88D2-4597-A343-F3D7C0798997}"/>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C6F30268-4DA3-45C6-BA8C-98CBE7594A7D}"/>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AE2949E-D0BF-432F-AB99-B318125D47D9}"/>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7876640-2EAB-4024-8835-E54BEB18F025}"/>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2">
            <a:extLst>
              <a:ext uri="{FF2B5EF4-FFF2-40B4-BE49-F238E27FC236}">
                <a16:creationId xmlns:a16="http://schemas.microsoft.com/office/drawing/2014/main" id="{9E5D26A9-A2AC-4651-B3D7-EA07B5E891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61EE988-C589-4FE2-A3F0-F4E62F8BFC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F85ECD5-EC15-4BC7-AD96-AFDFC28E1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CE4029D-90F7-4D2F-90E2-5A472C5D91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6B7C2EA-0B39-49C4-A64C-C3779433923C}"/>
              </a:ext>
            </a:extLst>
          </p:cNvPr>
          <p:cNvPicPr>
            <a:picLocks noChangeAspect="1"/>
          </p:cNvPicPr>
          <p:nvPr/>
        </p:nvPicPr>
        <p:blipFill>
          <a:blip r:embed="rId3"/>
          <a:stretch>
            <a:fillRect/>
          </a:stretch>
        </p:blipFill>
        <p:spPr>
          <a:xfrm>
            <a:off x="3066849" y="283902"/>
            <a:ext cx="5524701" cy="1250770"/>
          </a:xfrm>
          <a:prstGeom prst="rect">
            <a:avLst/>
          </a:prstGeom>
        </p:spPr>
      </p:pic>
    </p:spTree>
    <p:extLst>
      <p:ext uri="{BB962C8B-B14F-4D97-AF65-F5344CB8AC3E}">
        <p14:creationId xmlns:p14="http://schemas.microsoft.com/office/powerpoint/2010/main" val="1916299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1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1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1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 r="-1000"/>
          </a:stretch>
        </a:blipFill>
        <a:effectLst/>
      </p:bgPr>
    </p:bg>
    <p:spTree>
      <p:nvGrpSpPr>
        <p:cNvPr id="1" name=""/>
        <p:cNvGrpSpPr/>
        <p:nvPr/>
      </p:nvGrpSpPr>
      <p:grpSpPr>
        <a:xfrm>
          <a:off x="0" y="0"/>
          <a:ext cx="0" cy="0"/>
          <a:chOff x="0" y="0"/>
          <a:chExt cx="0" cy="0"/>
        </a:xfrm>
      </p:grpSpPr>
      <p:pic>
        <p:nvPicPr>
          <p:cNvPr id="4" name="Picture 2" descr="14 Doraemoan ideas | doraemon wallpapers, doraemon cartoon, doraemon">
            <a:extLst>
              <a:ext uri="{FF2B5EF4-FFF2-40B4-BE49-F238E27FC236}">
                <a16:creationId xmlns:a16="http://schemas.microsoft.com/office/drawing/2014/main" id="{8EC0F089-B0D9-44BE-AAD2-BA00F562C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43423" y="2517029"/>
            <a:ext cx="4321416" cy="42645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8ABDE0-14A1-4587-9521-85A81D468443}"/>
              </a:ext>
            </a:extLst>
          </p:cNvPr>
          <p:cNvPicPr>
            <a:picLocks noChangeAspect="1"/>
          </p:cNvPicPr>
          <p:nvPr/>
        </p:nvPicPr>
        <p:blipFill>
          <a:blip r:embed="rId4"/>
          <a:stretch>
            <a:fillRect/>
          </a:stretch>
        </p:blipFill>
        <p:spPr>
          <a:xfrm>
            <a:off x="324166" y="1097931"/>
            <a:ext cx="7334124" cy="2566638"/>
          </a:xfrm>
          <a:prstGeom prst="rect">
            <a:avLst/>
          </a:prstGeom>
        </p:spPr>
      </p:pic>
    </p:spTree>
    <p:extLst>
      <p:ext uri="{BB962C8B-B14F-4D97-AF65-F5344CB8AC3E}">
        <p14:creationId xmlns:p14="http://schemas.microsoft.com/office/powerpoint/2010/main" val="427260476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3"/>
          <a:stretch>
            <a:fillRect/>
          </a:stretch>
        </p:blipFill>
        <p:spPr>
          <a:xfrm rot="187559">
            <a:off x="4931412" y="-441728"/>
            <a:ext cx="8304936" cy="8304936"/>
          </a:xfrm>
          <a:prstGeom prst="rect">
            <a:avLst/>
          </a:prstGeom>
        </p:spPr>
      </p:pic>
      <p:pic>
        <p:nvPicPr>
          <p:cNvPr id="86" name="Picture 85">
            <a:extLst>
              <a:ext uri="{FF2B5EF4-FFF2-40B4-BE49-F238E27FC236}">
                <a16:creationId xmlns:a16="http://schemas.microsoft.com/office/drawing/2014/main" id="{73CD59DB-4B97-4529-990F-B877A9AC8E3E}"/>
              </a:ext>
            </a:extLst>
          </p:cNvPr>
          <p:cNvPicPr>
            <a:picLocks noChangeAspect="1"/>
          </p:cNvPicPr>
          <p:nvPr/>
        </p:nvPicPr>
        <p:blipFill>
          <a:blip r:embed="rId4"/>
          <a:stretch>
            <a:fillRect/>
          </a:stretch>
        </p:blipFill>
        <p:spPr>
          <a:xfrm>
            <a:off x="508723" y="1709661"/>
            <a:ext cx="6529382" cy="2432515"/>
          </a:xfrm>
          <a:prstGeom prst="rect">
            <a:avLst/>
          </a:prstGeom>
        </p:spPr>
      </p:pic>
      <p:pic>
        <p:nvPicPr>
          <p:cNvPr id="92" name="Picture 91">
            <a:extLst>
              <a:ext uri="{FF2B5EF4-FFF2-40B4-BE49-F238E27FC236}">
                <a16:creationId xmlns:a16="http://schemas.microsoft.com/office/drawing/2014/main" id="{A950A63E-AF72-41C5-AED0-2D5595040998}"/>
              </a:ext>
            </a:extLst>
          </p:cNvPr>
          <p:cNvPicPr>
            <a:picLocks noChangeAspect="1"/>
          </p:cNvPicPr>
          <p:nvPr/>
        </p:nvPicPr>
        <p:blipFill>
          <a:blip r:embed="rId5"/>
          <a:stretch>
            <a:fillRect/>
          </a:stretch>
        </p:blipFill>
        <p:spPr>
          <a:xfrm>
            <a:off x="547444" y="1256220"/>
            <a:ext cx="2085013" cy="999831"/>
          </a:xfrm>
          <a:prstGeom prst="rect">
            <a:avLst/>
          </a:prstGeom>
        </p:spPr>
      </p:pic>
      <p:pic>
        <p:nvPicPr>
          <p:cNvPr id="94" name="Picture 93">
            <a:extLst>
              <a:ext uri="{FF2B5EF4-FFF2-40B4-BE49-F238E27FC236}">
                <a16:creationId xmlns:a16="http://schemas.microsoft.com/office/drawing/2014/main" id="{6DD72B97-8F2B-4723-9F67-FD81B5B68E7B}"/>
              </a:ext>
            </a:extLst>
          </p:cNvPr>
          <p:cNvPicPr>
            <a:picLocks noChangeAspect="1"/>
          </p:cNvPicPr>
          <p:nvPr/>
        </p:nvPicPr>
        <p:blipFill>
          <a:blip r:embed="rId6"/>
          <a:stretch>
            <a:fillRect/>
          </a:stretch>
        </p:blipFill>
        <p:spPr>
          <a:xfrm>
            <a:off x="2617217" y="1286700"/>
            <a:ext cx="2093932" cy="973649"/>
          </a:xfrm>
          <a:prstGeom prst="rect">
            <a:avLst/>
          </a:prstGeom>
        </p:spPr>
      </p:pic>
      <p:pic>
        <p:nvPicPr>
          <p:cNvPr id="95" name="Picture 94">
            <a:extLst>
              <a:ext uri="{FF2B5EF4-FFF2-40B4-BE49-F238E27FC236}">
                <a16:creationId xmlns:a16="http://schemas.microsoft.com/office/drawing/2014/main" id="{777F623B-A4E0-4946-935C-4F7F0101F12F}"/>
              </a:ext>
            </a:extLst>
          </p:cNvPr>
          <p:cNvPicPr>
            <a:picLocks noChangeAspect="1"/>
          </p:cNvPicPr>
          <p:nvPr/>
        </p:nvPicPr>
        <p:blipFill>
          <a:blip r:embed="rId7"/>
          <a:stretch>
            <a:fillRect/>
          </a:stretch>
        </p:blipFill>
        <p:spPr>
          <a:xfrm>
            <a:off x="743439" y="1953521"/>
            <a:ext cx="6059949" cy="1944793"/>
          </a:xfrm>
          <a:prstGeom prst="rect">
            <a:avLst/>
          </a:prstGeom>
        </p:spPr>
      </p:pic>
      <p:sp>
        <p:nvSpPr>
          <p:cNvPr id="96" name="Rectangle: Rounded Corners 95">
            <a:extLst>
              <a:ext uri="{FF2B5EF4-FFF2-40B4-BE49-F238E27FC236}">
                <a16:creationId xmlns:a16="http://schemas.microsoft.com/office/drawing/2014/main" id="{24A388B0-06EB-4CBA-A3CA-75F080F1F933}"/>
              </a:ext>
            </a:extLst>
          </p:cNvPr>
          <p:cNvSpPr/>
          <p:nvPr/>
        </p:nvSpPr>
        <p:spPr>
          <a:xfrm>
            <a:off x="2133600" y="4570217"/>
            <a:ext cx="2456961" cy="838200"/>
          </a:xfrm>
          <a:prstGeom prst="roundRect">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TextBox 96">
            <a:extLst>
              <a:ext uri="{FF2B5EF4-FFF2-40B4-BE49-F238E27FC236}">
                <a16:creationId xmlns:a16="http://schemas.microsoft.com/office/drawing/2014/main" id="{EF9E5127-919F-42DC-BDBE-231121A785A3}"/>
              </a:ext>
            </a:extLst>
          </p:cNvPr>
          <p:cNvSpPr txBox="1"/>
          <p:nvPr/>
        </p:nvSpPr>
        <p:spPr>
          <a:xfrm>
            <a:off x="2666376" y="4731534"/>
            <a:ext cx="1391407"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iCiel Cadena" panose="02000503000000020004" pitchFamily="50" charset="0"/>
                <a:ea typeface="+mn-ea"/>
                <a:cs typeface="+mn-cs"/>
              </a:rPr>
              <a:t>Bắt đầu</a:t>
            </a:r>
          </a:p>
        </p:txBody>
      </p:sp>
      <p:pic>
        <p:nvPicPr>
          <p:cNvPr id="98" name="ChuongCam - 9Slide.vn">
            <a:extLst>
              <a:ext uri="{FF2B5EF4-FFF2-40B4-BE49-F238E27FC236}">
                <a16:creationId xmlns:a16="http://schemas.microsoft.com/office/drawing/2014/main" id="{60FDDF12-4068-4DC9-8EC1-C3DBBF0745B9}"/>
              </a:ext>
            </a:extLst>
          </p:cNvPr>
          <p:cNvPicPr>
            <a:picLocks noChangeAspect="1"/>
          </p:cNvPicPr>
          <p:nvPr/>
        </p:nvPicPr>
        <p:blipFill>
          <a:blip r:embed="rId8"/>
          <a:stretch>
            <a:fillRect/>
          </a:stretch>
        </p:blipFill>
        <p:spPr>
          <a:xfrm>
            <a:off x="1647162" y="4539688"/>
            <a:ext cx="942571" cy="868729"/>
          </a:xfrm>
          <a:prstGeom prst="rect">
            <a:avLst/>
          </a:prstGeom>
        </p:spPr>
      </p:pic>
    </p:spTree>
    <p:extLst>
      <p:ext uri="{BB962C8B-B14F-4D97-AF65-F5344CB8AC3E}">
        <p14:creationId xmlns:p14="http://schemas.microsoft.com/office/powerpoint/2010/main" val="28170795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14:bounceEnd="62000">
                                          <p:cBhvr additive="base">
                                            <p:cTn id="7" dur="1500" fill="hold"/>
                                            <p:tgtEl>
                                              <p:spTgt spid="92"/>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2000">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14:bounceEnd="62000">
                                          <p:cBhvr additive="base">
                                            <p:cTn id="11" dur="1500" fill="hold"/>
                                            <p:tgtEl>
                                              <p:spTgt spid="94"/>
                                            </p:tgtEl>
                                            <p:attrNameLst>
                                              <p:attrName>ppt_x</p:attrName>
                                            </p:attrNameLst>
                                          </p:cBhvr>
                                          <p:tavLst>
                                            <p:tav tm="0">
                                              <p:val>
                                                <p:strVal val="#ppt_x"/>
                                              </p:val>
                                            </p:tav>
                                            <p:tav tm="100000">
                                              <p:val>
                                                <p:strVal val="#ppt_x"/>
                                              </p:val>
                                            </p:tav>
                                          </p:tavLst>
                                        </p:anim>
                                        <p:anim calcmode="lin" valueType="num" p14:bounceEnd="62000">
                                          <p:cBhvr additive="base">
                                            <p:cTn id="12" dur="1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2000">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14:bounceEnd="62000">
                                          <p:cBhvr additive="base">
                                            <p:cTn id="15" dur="1500" fill="hold"/>
                                            <p:tgtEl>
                                              <p:spTgt spid="86"/>
                                            </p:tgtEl>
                                            <p:attrNameLst>
                                              <p:attrName>ppt_x</p:attrName>
                                            </p:attrNameLst>
                                          </p:cBhvr>
                                          <p:tavLst>
                                            <p:tav tm="0">
                                              <p:val>
                                                <p:strVal val="#ppt_x"/>
                                              </p:val>
                                            </p:tav>
                                            <p:tav tm="100000">
                                              <p:val>
                                                <p:strVal val="#ppt_x"/>
                                              </p:val>
                                            </p:tav>
                                          </p:tavLst>
                                        </p:anim>
                                        <p:anim calcmode="lin" valueType="num" p14:bounceEnd="62000">
                                          <p:cBhvr additive="base">
                                            <p:cTn id="16" dur="1500" fill="hold"/>
                                            <p:tgtEl>
                                              <p:spTgt spid="8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2000">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14:bounceEnd="62000">
                                          <p:cBhvr additive="base">
                                            <p:cTn id="19"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20" dur="1500" fill="hold"/>
                                            <p:tgtEl>
                                              <p:spTgt spid="85"/>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p:cTn id="23" dur="1000" fill="hold"/>
                                            <p:tgtEl>
                                              <p:spTgt spid="85"/>
                                            </p:tgtEl>
                                            <p:attrNameLst>
                                              <p:attrName>ppt_w</p:attrName>
                                            </p:attrNameLst>
                                          </p:cBhvr>
                                          <p:tavLst>
                                            <p:tav tm="0">
                                              <p:val>
                                                <p:fltVal val="0"/>
                                              </p:val>
                                            </p:tav>
                                            <p:tav tm="100000">
                                              <p:val>
                                                <p:strVal val="#ppt_w"/>
                                              </p:val>
                                            </p:tav>
                                          </p:tavLst>
                                        </p:anim>
                                        <p:anim calcmode="lin" valueType="num">
                                          <p:cBhvr>
                                            <p:cTn id="24" dur="1000" fill="hold"/>
                                            <p:tgtEl>
                                              <p:spTgt spid="85"/>
                                            </p:tgtEl>
                                            <p:attrNameLst>
                                              <p:attrName>ppt_h</p:attrName>
                                            </p:attrNameLst>
                                          </p:cBhvr>
                                          <p:tavLst>
                                            <p:tav tm="0">
                                              <p:val>
                                                <p:fltVal val="0"/>
                                              </p:val>
                                            </p:tav>
                                            <p:tav tm="100000">
                                              <p:val>
                                                <p:strVal val="#ppt_h"/>
                                              </p:val>
                                            </p:tav>
                                          </p:tavLst>
                                        </p:anim>
                                        <p:animEffect transition="in" filter="fade">
                                          <p:cBhvr>
                                            <p:cTn id="25" dur="1000"/>
                                            <p:tgtEl>
                                              <p:spTgt spid="85"/>
                                            </p:tgtEl>
                                          </p:cBhvr>
                                        </p:animEffect>
                                      </p:childTnLst>
                                    </p:cTn>
                                  </p:par>
                                  <p:par>
                                    <p:cTn id="26" presetID="16" presetClass="entr" presetSubtype="37" fill="hold"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outVertical)">
                                          <p:cBhvr>
                                            <p:cTn id="28" dur="1000"/>
                                            <p:tgtEl>
                                              <p:spTgt spid="95"/>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 presetClass="entr" presetSubtype="4" fill="hold" nodeType="withEffect" p14:presetBounceEnd="60000">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14:bounceEnd="60000">
                                          <p:cBhvr additive="base">
                                            <p:cTn id="31" dur="750" fill="hold"/>
                                            <p:tgtEl>
                                              <p:spTgt spid="98"/>
                                            </p:tgtEl>
                                            <p:attrNameLst>
                                              <p:attrName>ppt_x</p:attrName>
                                            </p:attrNameLst>
                                          </p:cBhvr>
                                          <p:tavLst>
                                            <p:tav tm="0">
                                              <p:val>
                                                <p:strVal val="#ppt_x"/>
                                              </p:val>
                                            </p:tav>
                                            <p:tav tm="100000">
                                              <p:val>
                                                <p:strVal val="#ppt_x"/>
                                              </p:val>
                                            </p:tav>
                                          </p:tavLst>
                                        </p:anim>
                                        <p:anim calcmode="lin" valueType="num" p14:bounceEnd="60000">
                                          <p:cBhvr additive="base">
                                            <p:cTn id="32" dur="75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0000">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14:bounceEnd="60000">
                                          <p:cBhvr additive="base">
                                            <p:cTn id="35" dur="75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36" dur="750" fill="hold"/>
                                            <p:tgtEl>
                                              <p:spTgt spid="96"/>
                                            </p:tgtEl>
                                            <p:attrNameLst>
                                              <p:attrName>ppt_y</p:attrName>
                                            </p:attrNameLst>
                                          </p:cBhvr>
                                          <p:tavLst>
                                            <p:tav tm="0">
                                              <p:val>
                                                <p:strVal val="1+#ppt_h/2"/>
                                              </p:val>
                                            </p:tav>
                                            <p:tav tm="100000">
                                              <p:val>
                                                <p:strVal val="#ppt_y"/>
                                              </p:val>
                                            </p:tav>
                                          </p:tavLst>
                                        </p:anim>
                                      </p:childTnLst>
                                    </p:cTn>
                                  </p:par>
                                  <p:par>
                                    <p:cTn id="37" presetID="42" presetClass="path" presetSubtype="0" accel="2000" fill="hold" nodeType="withEffect" p14:presetBounceEnd="48000">
                                      <p:stCondLst>
                                        <p:cond delay="0"/>
                                      </p:stCondLst>
                                      <p:childTnLst>
                                        <p:animMotion origin="layout" path="M 2.08333E-6 -1.48148E-6 L 0.20156 -0.00301 " pathEditMode="relative" rAng="0" ptsTypes="AA" p14:bounceEnd="48000">
                                          <p:cBhvr>
                                            <p:cTn id="38" dur="500" fill="hold"/>
                                            <p:tgtEl>
                                              <p:spTgt spid="98"/>
                                            </p:tgtEl>
                                            <p:attrNameLst>
                                              <p:attrName>ppt_x</p:attrName>
                                              <p:attrName>ppt_y</p:attrName>
                                            </p:attrNameLst>
                                          </p:cBhvr>
                                          <p:rCtr x="10078" y="-162"/>
                                        </p:animMotion>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500" fill="hold"/>
                                            <p:tgtEl>
                                              <p:spTgt spid="92"/>
                                            </p:tgtEl>
                                            <p:attrNameLst>
                                              <p:attrName>ppt_x</p:attrName>
                                            </p:attrNameLst>
                                          </p:cBhvr>
                                          <p:tavLst>
                                            <p:tav tm="0">
                                              <p:val>
                                                <p:strVal val="#ppt_x"/>
                                              </p:val>
                                            </p:tav>
                                            <p:tav tm="100000">
                                              <p:val>
                                                <p:strVal val="#ppt_x"/>
                                              </p:val>
                                            </p:tav>
                                          </p:tavLst>
                                        </p:anim>
                                        <p:anim calcmode="lin" valueType="num">
                                          <p:cBhvr additive="base">
                                            <p:cTn id="8" dur="1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1500" fill="hold"/>
                                            <p:tgtEl>
                                              <p:spTgt spid="94"/>
                                            </p:tgtEl>
                                            <p:attrNameLst>
                                              <p:attrName>ppt_x</p:attrName>
                                            </p:attrNameLst>
                                          </p:cBhvr>
                                          <p:tavLst>
                                            <p:tav tm="0">
                                              <p:val>
                                                <p:strVal val="#ppt_x"/>
                                              </p:val>
                                            </p:tav>
                                            <p:tav tm="100000">
                                              <p:val>
                                                <p:strVal val="#ppt_x"/>
                                              </p:val>
                                            </p:tav>
                                          </p:tavLst>
                                        </p:anim>
                                        <p:anim calcmode="lin" valueType="num">
                                          <p:cBhvr additive="base">
                                            <p:cTn id="12" dur="1500" fill="hold"/>
                                            <p:tgtEl>
                                              <p:spTgt spid="9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1500" fill="hold"/>
                                            <p:tgtEl>
                                              <p:spTgt spid="86"/>
                                            </p:tgtEl>
                                            <p:attrNameLst>
                                              <p:attrName>ppt_x</p:attrName>
                                            </p:attrNameLst>
                                          </p:cBhvr>
                                          <p:tavLst>
                                            <p:tav tm="0">
                                              <p:val>
                                                <p:strVal val="#ppt_x"/>
                                              </p:val>
                                            </p:tav>
                                            <p:tav tm="100000">
                                              <p:val>
                                                <p:strVal val="#ppt_x"/>
                                              </p:val>
                                            </p:tav>
                                          </p:tavLst>
                                        </p:anim>
                                        <p:anim calcmode="lin" valueType="num">
                                          <p:cBhvr additive="base">
                                            <p:cTn id="16" dur="1500" fill="hold"/>
                                            <p:tgtEl>
                                              <p:spTgt spid="8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1500" fill="hold"/>
                                            <p:tgtEl>
                                              <p:spTgt spid="85"/>
                                            </p:tgtEl>
                                            <p:attrNameLst>
                                              <p:attrName>ppt_x</p:attrName>
                                            </p:attrNameLst>
                                          </p:cBhvr>
                                          <p:tavLst>
                                            <p:tav tm="0">
                                              <p:val>
                                                <p:strVal val="1+#ppt_w/2"/>
                                              </p:val>
                                            </p:tav>
                                            <p:tav tm="100000">
                                              <p:val>
                                                <p:strVal val="#ppt_x"/>
                                              </p:val>
                                            </p:tav>
                                          </p:tavLst>
                                        </p:anim>
                                        <p:anim calcmode="lin" valueType="num">
                                          <p:cBhvr additive="base">
                                            <p:cTn id="20" dur="1500" fill="hold"/>
                                            <p:tgtEl>
                                              <p:spTgt spid="85"/>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p:cTn id="23" dur="1000" fill="hold"/>
                                            <p:tgtEl>
                                              <p:spTgt spid="85"/>
                                            </p:tgtEl>
                                            <p:attrNameLst>
                                              <p:attrName>ppt_w</p:attrName>
                                            </p:attrNameLst>
                                          </p:cBhvr>
                                          <p:tavLst>
                                            <p:tav tm="0">
                                              <p:val>
                                                <p:fltVal val="0"/>
                                              </p:val>
                                            </p:tav>
                                            <p:tav tm="100000">
                                              <p:val>
                                                <p:strVal val="#ppt_w"/>
                                              </p:val>
                                            </p:tav>
                                          </p:tavLst>
                                        </p:anim>
                                        <p:anim calcmode="lin" valueType="num">
                                          <p:cBhvr>
                                            <p:cTn id="24" dur="1000" fill="hold"/>
                                            <p:tgtEl>
                                              <p:spTgt spid="85"/>
                                            </p:tgtEl>
                                            <p:attrNameLst>
                                              <p:attrName>ppt_h</p:attrName>
                                            </p:attrNameLst>
                                          </p:cBhvr>
                                          <p:tavLst>
                                            <p:tav tm="0">
                                              <p:val>
                                                <p:fltVal val="0"/>
                                              </p:val>
                                            </p:tav>
                                            <p:tav tm="100000">
                                              <p:val>
                                                <p:strVal val="#ppt_h"/>
                                              </p:val>
                                            </p:tav>
                                          </p:tavLst>
                                        </p:anim>
                                        <p:animEffect transition="in" filter="fade">
                                          <p:cBhvr>
                                            <p:cTn id="25" dur="1000"/>
                                            <p:tgtEl>
                                              <p:spTgt spid="85"/>
                                            </p:tgtEl>
                                          </p:cBhvr>
                                        </p:animEffect>
                                      </p:childTnLst>
                                    </p:cTn>
                                  </p:par>
                                  <p:par>
                                    <p:cTn id="26" presetID="16" presetClass="entr" presetSubtype="37" fill="hold"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outVertical)">
                                          <p:cBhvr>
                                            <p:cTn id="28" dur="1000"/>
                                            <p:tgtEl>
                                              <p:spTgt spid="95"/>
                                            </p:tgtEl>
                                          </p:cBhvr>
                                        </p:animEffect>
                                      </p:childTnLst>
                                      <p:subTnLst>
                                        <p:audio>
                                          <p:cMediaNode>
                                            <p:cTn display="0" masterRel="sameClick">
                                              <p:stCondLst>
                                                <p:cond evt="begin" delay="0">
                                                  <p:tn val="26"/>
                                                </p:cond>
                                              </p:stCondLst>
                                              <p:endCondLst>
                                                <p:cond evt="onStopAudio" delay="0">
                                                  <p:tgtEl>
                                                    <p:sldTgt/>
                                                  </p:tgtEl>
                                                </p:cond>
                                              </p:endCondLst>
                                            </p:cTn>
                                            <p:tgtEl>
                                              <p:sndTgt r:embed="rId9" name="chimes.wav"/>
                                            </p:tgtEl>
                                          </p:cMediaNode>
                                        </p:audio>
                                      </p:subTnLst>
                                    </p:cTn>
                                  </p:par>
                                  <p:par>
                                    <p:cTn id="29" presetID="2" presetClass="entr" presetSubtype="4"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750" fill="hold"/>
                                            <p:tgtEl>
                                              <p:spTgt spid="98"/>
                                            </p:tgtEl>
                                            <p:attrNameLst>
                                              <p:attrName>ppt_x</p:attrName>
                                            </p:attrNameLst>
                                          </p:cBhvr>
                                          <p:tavLst>
                                            <p:tav tm="0">
                                              <p:val>
                                                <p:strVal val="#ppt_x"/>
                                              </p:val>
                                            </p:tav>
                                            <p:tav tm="100000">
                                              <p:val>
                                                <p:strVal val="#ppt_x"/>
                                              </p:val>
                                            </p:tav>
                                          </p:tavLst>
                                        </p:anim>
                                        <p:anim calcmode="lin" valueType="num">
                                          <p:cBhvr additive="base">
                                            <p:cTn id="32" dur="75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750" fill="hold"/>
                                            <p:tgtEl>
                                              <p:spTgt spid="96"/>
                                            </p:tgtEl>
                                            <p:attrNameLst>
                                              <p:attrName>ppt_x</p:attrName>
                                            </p:attrNameLst>
                                          </p:cBhvr>
                                          <p:tavLst>
                                            <p:tav tm="0">
                                              <p:val>
                                                <p:strVal val="#ppt_x"/>
                                              </p:val>
                                            </p:tav>
                                            <p:tav tm="100000">
                                              <p:val>
                                                <p:strVal val="#ppt_x"/>
                                              </p:val>
                                            </p:tav>
                                          </p:tavLst>
                                        </p:anim>
                                        <p:anim calcmode="lin" valueType="num">
                                          <p:cBhvr additive="base">
                                            <p:cTn id="36" dur="750" fill="hold"/>
                                            <p:tgtEl>
                                              <p:spTgt spid="96"/>
                                            </p:tgtEl>
                                            <p:attrNameLst>
                                              <p:attrName>ppt_y</p:attrName>
                                            </p:attrNameLst>
                                          </p:cBhvr>
                                          <p:tavLst>
                                            <p:tav tm="0">
                                              <p:val>
                                                <p:strVal val="1+#ppt_h/2"/>
                                              </p:val>
                                            </p:tav>
                                            <p:tav tm="100000">
                                              <p:val>
                                                <p:strVal val="#ppt_y"/>
                                              </p:val>
                                            </p:tav>
                                          </p:tavLst>
                                        </p:anim>
                                      </p:childTnLst>
                                    </p:cTn>
                                  </p:par>
                                  <p:par>
                                    <p:cTn id="37" presetID="42" presetClass="path" presetSubtype="0" accel="2000" fill="hold" nodeType="withEffect">
                                      <p:stCondLst>
                                        <p:cond delay="0"/>
                                      </p:stCondLst>
                                      <p:childTnLst>
                                        <p:animMotion origin="layout" path="M 2.08333E-6 -1.48148E-6 L 0.20156 -0.00301 " pathEditMode="relative" rAng="0" ptsTypes="AA">
                                          <p:cBhvr>
                                            <p:cTn id="38" dur="500" fill="hold"/>
                                            <p:tgtEl>
                                              <p:spTgt spid="98"/>
                                            </p:tgtEl>
                                            <p:attrNameLst>
                                              <p:attrName>ppt_x</p:attrName>
                                              <p:attrName>ppt_y</p:attrName>
                                            </p:attrNameLst>
                                          </p:cBhvr>
                                          <p:rCtr x="10078" y="-162"/>
                                        </p:animMotion>
                                      </p:childTnLst>
                                      <p:subTnLst>
                                        <p:audio>
                                          <p:cMediaNode>
                                            <p:cTn display="0" masterRel="sameClick">
                                              <p:stCondLst>
                                                <p:cond evt="begin" delay="0">
                                                  <p:tn val="37"/>
                                                </p:cond>
                                              </p:stCondLst>
                                              <p:endCondLst>
                                                <p:cond evt="onStopAudio" delay="0">
                                                  <p:tgtEl>
                                                    <p:sldTgt/>
                                                  </p:tgtEl>
                                                </p:cond>
                                              </p:endCondLst>
                                            </p:cTn>
                                            <p:tgtEl>
                                              <p:sndTgt r:embed="rId9"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2"/>
          <a:stretch>
            <a:fillRect/>
          </a:stretch>
        </p:blipFill>
        <p:spPr>
          <a:xfrm>
            <a:off x="4191000" y="1477995"/>
            <a:ext cx="7657240" cy="5127180"/>
          </a:xfrm>
          <a:prstGeom prst="rect">
            <a:avLst/>
          </a:prstGeom>
        </p:spPr>
      </p:pic>
      <p:pic>
        <p:nvPicPr>
          <p:cNvPr id="73" name="Picture 72">
            <a:extLst>
              <a:ext uri="{FF2B5EF4-FFF2-40B4-BE49-F238E27FC236}">
                <a16:creationId xmlns:a16="http://schemas.microsoft.com/office/drawing/2014/main" id="{A48A43FB-80EC-4164-A90F-A83D61410854}"/>
              </a:ext>
            </a:extLst>
          </p:cNvPr>
          <p:cNvPicPr>
            <a:picLocks noChangeAspect="1"/>
          </p:cNvPicPr>
          <p:nvPr/>
        </p:nvPicPr>
        <p:blipFill>
          <a:blip r:embed="rId3"/>
          <a:stretch>
            <a:fillRect/>
          </a:stretch>
        </p:blipFill>
        <p:spPr>
          <a:xfrm>
            <a:off x="5505457" y="304800"/>
            <a:ext cx="4899760" cy="987549"/>
          </a:xfrm>
          <a:prstGeom prst="rect">
            <a:avLst/>
          </a:prstGeom>
        </p:spPr>
      </p:pic>
      <p:sp>
        <p:nvSpPr>
          <p:cNvPr id="75" name="TextBox 74">
            <a:extLst>
              <a:ext uri="{FF2B5EF4-FFF2-40B4-BE49-F238E27FC236}">
                <a16:creationId xmlns:a16="http://schemas.microsoft.com/office/drawing/2014/main" id="{99007BCE-EE95-474D-8D52-57F2F837FC19}"/>
              </a:ext>
            </a:extLst>
          </p:cNvPr>
          <p:cNvSpPr txBox="1"/>
          <p:nvPr/>
        </p:nvSpPr>
        <p:spPr>
          <a:xfrm>
            <a:off x="4789635" y="2736708"/>
            <a:ext cx="5257851"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Trò</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chơi</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gồm</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3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câu</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hỏi</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trắc</a:t>
            </a:r>
            <a:r>
              <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00A0E9"/>
                </a:solidFill>
                <a:effectLst/>
                <a:uLnTx/>
                <a:uFillTx/>
                <a:latin typeface="Calibri" panose="020F0502020204030204" pitchFamily="34" charset="0"/>
                <a:cs typeface="Calibri" panose="020F0502020204030204" pitchFamily="34" charset="0"/>
              </a:rPr>
              <a:t>nghiệm</a:t>
            </a:r>
            <a:endParaRPr kumimoji="0" lang="en-US" sz="2800" b="1" i="0" u="none" strike="noStrike" kern="1200" cap="none" spc="0" normalizeH="0" baseline="0" noProof="0" dirty="0">
              <a:ln>
                <a:noFill/>
              </a:ln>
              <a:solidFill>
                <a:srgbClr val="00A0E9"/>
              </a:solidFill>
              <a:effectLst/>
              <a:uLnTx/>
              <a:uFillTx/>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654CC343-1D7B-4C04-A590-96E9F84E3720}"/>
              </a:ext>
            </a:extLst>
          </p:cNvPr>
          <p:cNvSpPr txBox="1"/>
          <p:nvPr/>
        </p:nvSpPr>
        <p:spPr>
          <a:xfrm>
            <a:off x="4575912" y="3427017"/>
            <a:ext cx="699911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A0E9"/>
                </a:solidFill>
                <a:effectLst/>
                <a:uLnTx/>
                <a:uFillTx/>
                <a:latin typeface="Calibri" panose="020F0502020204030204" pitchFamily="34" charset="0"/>
                <a:cs typeface="Calibri" panose="020F0502020204030204" pitchFamily="34" charset="0"/>
              </a:rPr>
              <a:t>Để trả lời, em sẽ giơ thẻ màu tương ứng với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A0E9"/>
                </a:solidFill>
                <a:effectLst/>
                <a:uLnTx/>
                <a:uFillTx/>
                <a:latin typeface="Calibri" panose="020F0502020204030204" pitchFamily="34" charset="0"/>
                <a:cs typeface="Calibri" panose="020F0502020204030204" pitchFamily="34" charset="0"/>
              </a:rPr>
              <a:t>màu đáp án:</a:t>
            </a:r>
          </a:p>
        </p:txBody>
      </p:sp>
      <p:grpSp>
        <p:nvGrpSpPr>
          <p:cNvPr id="96" name="Group 95">
            <a:extLst>
              <a:ext uri="{FF2B5EF4-FFF2-40B4-BE49-F238E27FC236}">
                <a16:creationId xmlns:a16="http://schemas.microsoft.com/office/drawing/2014/main" id="{1874A39E-A77B-48C4-B6D7-719B81AD5380}"/>
              </a:ext>
            </a:extLst>
          </p:cNvPr>
          <p:cNvGrpSpPr/>
          <p:nvPr/>
        </p:nvGrpSpPr>
        <p:grpSpPr>
          <a:xfrm>
            <a:off x="4648200" y="4572000"/>
            <a:ext cx="1552923" cy="954107"/>
            <a:chOff x="4648200" y="4572000"/>
            <a:chExt cx="1552923" cy="954107"/>
          </a:xfrm>
        </p:grpSpPr>
        <p:sp>
          <p:nvSpPr>
            <p:cNvPr id="83" name="Rectangle: Rounded Corners 82">
              <a:extLst>
                <a:ext uri="{FF2B5EF4-FFF2-40B4-BE49-F238E27FC236}">
                  <a16:creationId xmlns:a16="http://schemas.microsoft.com/office/drawing/2014/main" id="{0E57AD2F-94ED-4342-BAEB-964A653A9BC4}"/>
                </a:ext>
              </a:extLst>
            </p:cNvPr>
            <p:cNvSpPr/>
            <p:nvPr/>
          </p:nvSpPr>
          <p:spPr>
            <a:xfrm>
              <a:off x="4648200" y="4572000"/>
              <a:ext cx="1552923" cy="954107"/>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7CED4D03-5600-462A-B55E-D17FE6EDBE60}"/>
                </a:ext>
              </a:extLst>
            </p:cNvPr>
            <p:cNvSpPr txBox="1"/>
            <p:nvPr/>
          </p:nvSpPr>
          <p:spPr>
            <a:xfrm>
              <a:off x="4990246" y="4761479"/>
              <a:ext cx="868829"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Cam</a:t>
              </a:r>
            </a:p>
          </p:txBody>
        </p:sp>
      </p:grpSp>
      <p:grpSp>
        <p:nvGrpSpPr>
          <p:cNvPr id="97" name="Group 96">
            <a:extLst>
              <a:ext uri="{FF2B5EF4-FFF2-40B4-BE49-F238E27FC236}">
                <a16:creationId xmlns:a16="http://schemas.microsoft.com/office/drawing/2014/main" id="{F5C7B07A-A340-4FC5-A28D-F348AAFB86F1}"/>
              </a:ext>
            </a:extLst>
          </p:cNvPr>
          <p:cNvGrpSpPr/>
          <p:nvPr/>
        </p:nvGrpSpPr>
        <p:grpSpPr>
          <a:xfrm>
            <a:off x="6365089" y="4572000"/>
            <a:ext cx="1552923" cy="954107"/>
            <a:chOff x="6365089" y="4572000"/>
            <a:chExt cx="1552923" cy="954107"/>
          </a:xfrm>
        </p:grpSpPr>
        <p:sp>
          <p:nvSpPr>
            <p:cNvPr id="84" name="Rectangle: Rounded Corners 83">
              <a:extLst>
                <a:ext uri="{FF2B5EF4-FFF2-40B4-BE49-F238E27FC236}">
                  <a16:creationId xmlns:a16="http://schemas.microsoft.com/office/drawing/2014/main" id="{F7350BDF-073A-481A-81FD-ABBBA01D605B}"/>
                </a:ext>
              </a:extLst>
            </p:cNvPr>
            <p:cNvSpPr/>
            <p:nvPr/>
          </p:nvSpPr>
          <p:spPr>
            <a:xfrm>
              <a:off x="6365089" y="4572000"/>
              <a:ext cx="1552923" cy="954107"/>
            </a:xfrm>
            <a:prstGeom prst="roundRect">
              <a:avLst/>
            </a:prstGeom>
            <a:solidFill>
              <a:srgbClr val="33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689B7B8F-0869-4218-BF92-E7123E0AFF47}"/>
                </a:ext>
              </a:extLst>
            </p:cNvPr>
            <p:cNvSpPr txBox="1"/>
            <p:nvPr/>
          </p:nvSpPr>
          <p:spPr>
            <a:xfrm>
              <a:off x="6719907" y="4672044"/>
              <a:ext cx="870431"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Xanh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dương</a:t>
              </a:r>
            </a:p>
          </p:txBody>
        </p:sp>
      </p:grpSp>
      <p:grpSp>
        <p:nvGrpSpPr>
          <p:cNvPr id="98" name="Group 97">
            <a:extLst>
              <a:ext uri="{FF2B5EF4-FFF2-40B4-BE49-F238E27FC236}">
                <a16:creationId xmlns:a16="http://schemas.microsoft.com/office/drawing/2014/main" id="{04A1F501-4ABC-4EFD-9A60-D1C3033105E1}"/>
              </a:ext>
            </a:extLst>
          </p:cNvPr>
          <p:cNvGrpSpPr/>
          <p:nvPr/>
        </p:nvGrpSpPr>
        <p:grpSpPr>
          <a:xfrm>
            <a:off x="8081978" y="4572000"/>
            <a:ext cx="1552923" cy="954107"/>
            <a:chOff x="8081978" y="4572000"/>
            <a:chExt cx="1552923" cy="954107"/>
          </a:xfrm>
        </p:grpSpPr>
        <p:sp>
          <p:nvSpPr>
            <p:cNvPr id="85" name="Rectangle: Rounded Corners 84">
              <a:extLst>
                <a:ext uri="{FF2B5EF4-FFF2-40B4-BE49-F238E27FC236}">
                  <a16:creationId xmlns:a16="http://schemas.microsoft.com/office/drawing/2014/main" id="{E1527A35-61C3-49EC-8178-056761ED2D86}"/>
                </a:ext>
              </a:extLst>
            </p:cNvPr>
            <p:cNvSpPr/>
            <p:nvPr/>
          </p:nvSpPr>
          <p:spPr>
            <a:xfrm>
              <a:off x="8081978" y="4572000"/>
              <a:ext cx="1552923" cy="954107"/>
            </a:xfrm>
            <a:prstGeom prst="roundRect">
              <a:avLst/>
            </a:prstGeom>
            <a:solidFill>
              <a:srgbClr val="00C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9DC425B9-F398-43A8-BD9D-023DD0061CAC}"/>
                </a:ext>
              </a:extLst>
            </p:cNvPr>
            <p:cNvSpPr txBox="1"/>
            <p:nvPr/>
          </p:nvSpPr>
          <p:spPr>
            <a:xfrm>
              <a:off x="8529860" y="4672044"/>
              <a:ext cx="652423"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Xanh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lá</a:t>
              </a:r>
            </a:p>
          </p:txBody>
        </p:sp>
      </p:grpSp>
      <p:grpSp>
        <p:nvGrpSpPr>
          <p:cNvPr id="99" name="Group 98">
            <a:extLst>
              <a:ext uri="{FF2B5EF4-FFF2-40B4-BE49-F238E27FC236}">
                <a16:creationId xmlns:a16="http://schemas.microsoft.com/office/drawing/2014/main" id="{A9F6D6F4-A214-4F08-B79C-3321773AC747}"/>
              </a:ext>
            </a:extLst>
          </p:cNvPr>
          <p:cNvGrpSpPr/>
          <p:nvPr/>
        </p:nvGrpSpPr>
        <p:grpSpPr>
          <a:xfrm>
            <a:off x="9798867" y="4572000"/>
            <a:ext cx="1552923" cy="954107"/>
            <a:chOff x="9798867" y="4572000"/>
            <a:chExt cx="1552923" cy="954107"/>
          </a:xfrm>
        </p:grpSpPr>
        <p:sp>
          <p:nvSpPr>
            <p:cNvPr id="86" name="Rectangle: Rounded Corners 85">
              <a:extLst>
                <a:ext uri="{FF2B5EF4-FFF2-40B4-BE49-F238E27FC236}">
                  <a16:creationId xmlns:a16="http://schemas.microsoft.com/office/drawing/2014/main" id="{4E9F5C83-FEFA-4251-9B94-714B7FC8D493}"/>
                </a:ext>
              </a:extLst>
            </p:cNvPr>
            <p:cNvSpPr/>
            <p:nvPr/>
          </p:nvSpPr>
          <p:spPr>
            <a:xfrm>
              <a:off x="9798867" y="4572000"/>
              <a:ext cx="1552923" cy="954107"/>
            </a:xfrm>
            <a:prstGeom prst="roundRect">
              <a:avLst/>
            </a:prstGeom>
            <a:solidFill>
              <a:srgbClr val="FF4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94" name="TextBox 93">
              <a:extLst>
                <a:ext uri="{FF2B5EF4-FFF2-40B4-BE49-F238E27FC236}">
                  <a16:creationId xmlns:a16="http://schemas.microsoft.com/office/drawing/2014/main" id="{B2323BC0-2B71-4E70-B542-6EF0A07065A5}"/>
                </a:ext>
              </a:extLst>
            </p:cNvPr>
            <p:cNvSpPr txBox="1"/>
            <p:nvPr/>
          </p:nvSpPr>
          <p:spPr>
            <a:xfrm>
              <a:off x="10329981" y="4772054"/>
              <a:ext cx="548227"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Đỏ</a:t>
              </a:r>
            </a:p>
          </p:txBody>
        </p:sp>
      </p:grpSp>
      <p:sp>
        <p:nvSpPr>
          <p:cNvPr id="95" name="TextBox 94">
            <a:extLst>
              <a:ext uri="{FF2B5EF4-FFF2-40B4-BE49-F238E27FC236}">
                <a16:creationId xmlns:a16="http://schemas.microsoft.com/office/drawing/2014/main" id="{806C6907-6F3F-4076-9E0A-D88C210EB6B2}"/>
              </a:ext>
            </a:extLst>
          </p:cNvPr>
          <p:cNvSpPr txBox="1"/>
          <p:nvPr/>
        </p:nvSpPr>
        <p:spPr>
          <a:xfrm>
            <a:off x="5012162" y="5757863"/>
            <a:ext cx="6014916" cy="30777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thời</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gian</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1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phút</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để</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chuẩn</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bị</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thẻ</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màu</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nhé</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pic>
        <p:nvPicPr>
          <p:cNvPr id="100" name="Picture 99">
            <a:extLst>
              <a:ext uri="{FF2B5EF4-FFF2-40B4-BE49-F238E27FC236}">
                <a16:creationId xmlns:a16="http://schemas.microsoft.com/office/drawing/2014/main" id="{E3DFA045-2B35-4790-916E-B005E7C7C554}"/>
              </a:ext>
            </a:extLst>
          </p:cNvPr>
          <p:cNvPicPr>
            <a:picLocks noChangeAspect="1"/>
          </p:cNvPicPr>
          <p:nvPr/>
        </p:nvPicPr>
        <p:blipFill>
          <a:blip r:embed="rId4"/>
          <a:stretch>
            <a:fillRect/>
          </a:stretch>
        </p:blipFill>
        <p:spPr>
          <a:xfrm>
            <a:off x="266758" y="234871"/>
            <a:ext cx="3694756" cy="163024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5"/>
          <a:stretch>
            <a:fillRect/>
          </a:stretch>
        </p:blipFill>
        <p:spPr>
          <a:xfrm>
            <a:off x="498585" y="2082030"/>
            <a:ext cx="4187637" cy="4523145"/>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3000">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14:bounceEnd="63000">
                                          <p:cBhvr additive="base">
                                            <p:cTn id="11" dur="1000" fill="hold"/>
                                            <p:tgtEl>
                                              <p:spTgt spid="73"/>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7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3000">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14:bounceEnd="63000">
                                          <p:cBhvr additive="base">
                                            <p:cTn id="15"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6"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500" fill="hold"/>
                                            <p:tgtEl>
                                              <p:spTgt spid="98"/>
                                            </p:tgtEl>
                                            <p:attrNameLst>
                                              <p:attrName>ppt_w</p:attrName>
                                            </p:attrNameLst>
                                          </p:cBhvr>
                                          <p:tavLst>
                                            <p:tav tm="0">
                                              <p:val>
                                                <p:fltVal val="0"/>
                                              </p:val>
                                            </p:tav>
                                            <p:tav tm="100000">
                                              <p:val>
                                                <p:strVal val="#ppt_w"/>
                                              </p:val>
                                            </p:tav>
                                          </p:tavLst>
                                        </p:anim>
                                        <p:anim calcmode="lin" valueType="num">
                                          <p:cBhvr>
                                            <p:cTn id="43" dur="500" fill="hold"/>
                                            <p:tgtEl>
                                              <p:spTgt spid="98"/>
                                            </p:tgtEl>
                                            <p:attrNameLst>
                                              <p:attrName>ppt_h</p:attrName>
                                            </p:attrNameLst>
                                          </p:cBhvr>
                                          <p:tavLst>
                                            <p:tav tm="0">
                                              <p:val>
                                                <p:fltVal val="0"/>
                                              </p:val>
                                            </p:tav>
                                            <p:tav tm="100000">
                                              <p:val>
                                                <p:strVal val="#ppt_h"/>
                                              </p:val>
                                            </p:tav>
                                          </p:tavLst>
                                        </p:anim>
                                        <p:animEffect transition="in" filter="fade">
                                          <p:cBhvr>
                                            <p:cTn id="44" dur="500"/>
                                            <p:tgtEl>
                                              <p:spTgt spid="98"/>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1000" fill="hold"/>
                                            <p:tgtEl>
                                              <p:spTgt spid="73"/>
                                            </p:tgtEl>
                                            <p:attrNameLst>
                                              <p:attrName>ppt_x</p:attrName>
                                            </p:attrNameLst>
                                          </p:cBhvr>
                                          <p:tavLst>
                                            <p:tav tm="0">
                                              <p:val>
                                                <p:strVal val="#ppt_x"/>
                                              </p:val>
                                            </p:tav>
                                            <p:tav tm="100000">
                                              <p:val>
                                                <p:strVal val="#ppt_x"/>
                                              </p:val>
                                            </p:tav>
                                          </p:tavLst>
                                        </p:anim>
                                        <p:anim calcmode="lin" valueType="num">
                                          <p:cBhvr additive="base">
                                            <p:cTn id="12" dur="1000" fill="hold"/>
                                            <p:tgtEl>
                                              <p:spTgt spid="7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1000" fill="hold"/>
                                            <p:tgtEl>
                                              <p:spTgt spid="82"/>
                                            </p:tgtEl>
                                            <p:attrNameLst>
                                              <p:attrName>ppt_x</p:attrName>
                                            </p:attrNameLst>
                                          </p:cBhvr>
                                          <p:tavLst>
                                            <p:tav tm="0">
                                              <p:val>
                                                <p:strVal val="#ppt_x"/>
                                              </p:val>
                                            </p:tav>
                                            <p:tav tm="100000">
                                              <p:val>
                                                <p:strVal val="#ppt_x"/>
                                              </p:val>
                                            </p:tav>
                                          </p:tavLst>
                                        </p:anim>
                                        <p:anim calcmode="lin" valueType="num">
                                          <p:cBhvr additive="base">
                                            <p:cTn id="16"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500" fill="hold"/>
                                            <p:tgtEl>
                                              <p:spTgt spid="98"/>
                                            </p:tgtEl>
                                            <p:attrNameLst>
                                              <p:attrName>ppt_w</p:attrName>
                                            </p:attrNameLst>
                                          </p:cBhvr>
                                          <p:tavLst>
                                            <p:tav tm="0">
                                              <p:val>
                                                <p:fltVal val="0"/>
                                              </p:val>
                                            </p:tav>
                                            <p:tav tm="100000">
                                              <p:val>
                                                <p:strVal val="#ppt_w"/>
                                              </p:val>
                                            </p:tav>
                                          </p:tavLst>
                                        </p:anim>
                                        <p:anim calcmode="lin" valueType="num">
                                          <p:cBhvr>
                                            <p:cTn id="43" dur="500" fill="hold"/>
                                            <p:tgtEl>
                                              <p:spTgt spid="98"/>
                                            </p:tgtEl>
                                            <p:attrNameLst>
                                              <p:attrName>ppt_h</p:attrName>
                                            </p:attrNameLst>
                                          </p:cBhvr>
                                          <p:tavLst>
                                            <p:tav tm="0">
                                              <p:val>
                                                <p:fltVal val="0"/>
                                              </p:val>
                                            </p:tav>
                                            <p:tav tm="100000">
                                              <p:val>
                                                <p:strVal val="#ppt_h"/>
                                              </p:val>
                                            </p:tav>
                                          </p:tavLst>
                                        </p:anim>
                                        <p:animEffect transition="in" filter="fade">
                                          <p:cBhvr>
                                            <p:cTn id="44" dur="500"/>
                                            <p:tgtEl>
                                              <p:spTgt spid="98"/>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9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D2DA1AF-855F-46C2-8AE1-5718E4DFD783}"/>
              </a:ext>
            </a:extLst>
          </p:cNvPr>
          <p:cNvGrpSpPr/>
          <p:nvPr/>
        </p:nvGrpSpPr>
        <p:grpSpPr>
          <a:xfrm>
            <a:off x="6770639" y="3009107"/>
            <a:ext cx="5105398" cy="1790698"/>
            <a:chOff x="6770639" y="3009107"/>
            <a:chExt cx="5105398" cy="1790698"/>
          </a:xfrm>
        </p:grpSpPr>
        <p:grpSp>
          <p:nvGrpSpPr>
            <p:cNvPr id="45" name="Group 44">
              <a:extLst>
                <a:ext uri="{FF2B5EF4-FFF2-40B4-BE49-F238E27FC236}">
                  <a16:creationId xmlns:a16="http://schemas.microsoft.com/office/drawing/2014/main" id="{07151055-1672-4C7E-BA92-63E851A005B3}"/>
                </a:ext>
              </a:extLst>
            </p:cNvPr>
            <p:cNvGrpSpPr/>
            <p:nvPr/>
          </p:nvGrpSpPr>
          <p:grpSpPr>
            <a:xfrm>
              <a:off x="6770639" y="3009107"/>
              <a:ext cx="5105398" cy="1790698"/>
              <a:chOff x="838202" y="2438400"/>
              <a:chExt cx="5105398" cy="2057398"/>
            </a:xfrm>
          </p:grpSpPr>
          <p:sp>
            <p:nvSpPr>
              <p:cNvPr id="48" name="Rectangle: Rounded Corners 47">
                <a:extLst>
                  <a:ext uri="{FF2B5EF4-FFF2-40B4-BE49-F238E27FC236}">
                    <a16:creationId xmlns:a16="http://schemas.microsoft.com/office/drawing/2014/main" id="{A6421F9E-FF9D-4A7C-9697-7F0260F96688}"/>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ectangle: Rounded Corners 48">
                <a:extLst>
                  <a:ext uri="{FF2B5EF4-FFF2-40B4-BE49-F238E27FC236}">
                    <a16:creationId xmlns:a16="http://schemas.microsoft.com/office/drawing/2014/main" id="{112AD5E6-6201-4B49-AAE8-FFB92C6AFE43}"/>
                  </a:ext>
                </a:extLst>
              </p:cNvPr>
              <p:cNvSpPr/>
              <p:nvPr/>
            </p:nvSpPr>
            <p:spPr>
              <a:xfrm>
                <a:off x="952501" y="2514599"/>
                <a:ext cx="4876800" cy="1905000"/>
              </a:xfrm>
              <a:prstGeom prst="roundRect">
                <a:avLst/>
              </a:prstGeom>
              <a:solidFill>
                <a:srgbClr val="33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5" name="Rectangle: Rounded Corners 124">
              <a:extLst>
                <a:ext uri="{FF2B5EF4-FFF2-40B4-BE49-F238E27FC236}">
                  <a16:creationId xmlns:a16="http://schemas.microsoft.com/office/drawing/2014/main" id="{8FEB6CFE-AB0E-4B4E-B91D-88A1DA89A89A}"/>
                </a:ext>
              </a:extLst>
            </p:cNvPr>
            <p:cNvSpPr/>
            <p:nvPr/>
          </p:nvSpPr>
          <p:spPr>
            <a:xfrm>
              <a:off x="7228842" y="30754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gan</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48C8C043-95EA-4C88-BCE4-63900E1F20A4}"/>
              </a:ext>
            </a:extLst>
          </p:cNvPr>
          <p:cNvGrpSpPr/>
          <p:nvPr/>
        </p:nvGrpSpPr>
        <p:grpSpPr>
          <a:xfrm>
            <a:off x="6770639" y="4933892"/>
            <a:ext cx="5105398" cy="1790698"/>
            <a:chOff x="6770639" y="4933892"/>
            <a:chExt cx="5105398" cy="1790698"/>
          </a:xfrm>
        </p:grpSpPr>
        <p:grpSp>
          <p:nvGrpSpPr>
            <p:cNvPr id="51" name="Group 50">
              <a:extLst>
                <a:ext uri="{FF2B5EF4-FFF2-40B4-BE49-F238E27FC236}">
                  <a16:creationId xmlns:a16="http://schemas.microsoft.com/office/drawing/2014/main" id="{7F5B4359-49BD-4F81-87DA-3502A642CC14}"/>
                </a:ext>
              </a:extLst>
            </p:cNvPr>
            <p:cNvGrpSpPr/>
            <p:nvPr/>
          </p:nvGrpSpPr>
          <p:grpSpPr>
            <a:xfrm>
              <a:off x="6770639" y="4933892"/>
              <a:ext cx="5105398" cy="1790698"/>
              <a:chOff x="838202" y="2438400"/>
              <a:chExt cx="5105398" cy="2057398"/>
            </a:xfrm>
          </p:grpSpPr>
          <p:sp>
            <p:nvSpPr>
              <p:cNvPr id="54" name="Rectangle: Rounded Corners 53">
                <a:extLst>
                  <a:ext uri="{FF2B5EF4-FFF2-40B4-BE49-F238E27FC236}">
                    <a16:creationId xmlns:a16="http://schemas.microsoft.com/office/drawing/2014/main" id="{D1DC5350-0109-4799-B29F-14BD235F834D}"/>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Rectangle: Rounded Corners 54">
                <a:extLst>
                  <a:ext uri="{FF2B5EF4-FFF2-40B4-BE49-F238E27FC236}">
                    <a16:creationId xmlns:a16="http://schemas.microsoft.com/office/drawing/2014/main" id="{532A6D39-BB84-4E99-82BE-0B6CBB01577A}"/>
                  </a:ext>
                </a:extLst>
              </p:cNvPr>
              <p:cNvSpPr/>
              <p:nvPr/>
            </p:nvSpPr>
            <p:spPr>
              <a:xfrm>
                <a:off x="952501" y="2514599"/>
                <a:ext cx="4876800" cy="1905000"/>
              </a:xfrm>
              <a:prstGeom prst="roundRect">
                <a:avLst/>
              </a:prstGeom>
              <a:solidFill>
                <a:srgbClr val="FF4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6" name="Rectangle: Rounded Corners 125">
              <a:extLst>
                <a:ext uri="{FF2B5EF4-FFF2-40B4-BE49-F238E27FC236}">
                  <a16:creationId xmlns:a16="http://schemas.microsoft.com/office/drawing/2014/main" id="{797BC3E3-56FA-4AAA-953C-4E2F5AEBD8E8}"/>
                </a:ext>
              </a:extLst>
            </p:cNvPr>
            <p:cNvSpPr/>
            <p:nvPr/>
          </p:nvSpPr>
          <p:spPr>
            <a:xfrm>
              <a:off x="7228842" y="49816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tim</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0CE7BFBB-E9FD-4291-9D1E-392C32762D78}"/>
              </a:ext>
            </a:extLst>
          </p:cNvPr>
          <p:cNvGrpSpPr/>
          <p:nvPr/>
        </p:nvGrpSpPr>
        <p:grpSpPr>
          <a:xfrm>
            <a:off x="838201" y="4933892"/>
            <a:ext cx="5105398" cy="1790698"/>
            <a:chOff x="838201" y="4933892"/>
            <a:chExt cx="5105398" cy="1790698"/>
          </a:xfrm>
        </p:grpSpPr>
        <p:grpSp>
          <p:nvGrpSpPr>
            <p:cNvPr id="39" name="Group 38">
              <a:extLst>
                <a:ext uri="{FF2B5EF4-FFF2-40B4-BE49-F238E27FC236}">
                  <a16:creationId xmlns:a16="http://schemas.microsoft.com/office/drawing/2014/main" id="{08147DBC-1562-4B7B-955E-9A5ECFE3642B}"/>
                </a:ext>
              </a:extLst>
            </p:cNvPr>
            <p:cNvGrpSpPr/>
            <p:nvPr/>
          </p:nvGrpSpPr>
          <p:grpSpPr>
            <a:xfrm>
              <a:off x="838201" y="4933892"/>
              <a:ext cx="5105398" cy="1790698"/>
              <a:chOff x="838202" y="2438400"/>
              <a:chExt cx="5105398" cy="2057398"/>
            </a:xfrm>
          </p:grpSpPr>
          <p:sp>
            <p:nvSpPr>
              <p:cNvPr id="42" name="Rectangle: Rounded Corners 41">
                <a:extLst>
                  <a:ext uri="{FF2B5EF4-FFF2-40B4-BE49-F238E27FC236}">
                    <a16:creationId xmlns:a16="http://schemas.microsoft.com/office/drawing/2014/main" id="{6C5F18D1-233E-459F-A9A1-3C785C7DC119}"/>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C3D90569-2038-4699-AD4F-2466D4AF519B}"/>
                  </a:ext>
                </a:extLst>
              </p:cNvPr>
              <p:cNvSpPr/>
              <p:nvPr/>
            </p:nvSpPr>
            <p:spPr>
              <a:xfrm>
                <a:off x="952501" y="2514599"/>
                <a:ext cx="4876800" cy="1905000"/>
              </a:xfrm>
              <a:prstGeom prst="roundRect">
                <a:avLst/>
              </a:prstGeom>
              <a:solidFill>
                <a:srgbClr val="00C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4" name="Rectangle: Rounded Corners 123">
              <a:extLst>
                <a:ext uri="{FF2B5EF4-FFF2-40B4-BE49-F238E27FC236}">
                  <a16:creationId xmlns:a16="http://schemas.microsoft.com/office/drawing/2014/main" id="{6367453D-420B-4D30-B207-A57CC4372B2A}"/>
                </a:ext>
              </a:extLst>
            </p:cNvPr>
            <p:cNvSpPr/>
            <p:nvPr/>
          </p:nvSpPr>
          <p:spPr>
            <a:xfrm>
              <a:off x="1314172" y="49816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thận</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0" name="Group 19">
            <a:extLst>
              <a:ext uri="{FF2B5EF4-FFF2-40B4-BE49-F238E27FC236}">
                <a16:creationId xmlns:a16="http://schemas.microsoft.com/office/drawing/2014/main" id="{F3231591-2AE6-4064-9D84-402B76CD1593}"/>
              </a:ext>
            </a:extLst>
          </p:cNvPr>
          <p:cNvGrpSpPr/>
          <p:nvPr/>
        </p:nvGrpSpPr>
        <p:grpSpPr>
          <a:xfrm>
            <a:off x="838201" y="3009107"/>
            <a:ext cx="5105398" cy="1790698"/>
            <a:chOff x="838201" y="3009107"/>
            <a:chExt cx="5105398" cy="1790698"/>
          </a:xfrm>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52501" y="2514599"/>
                <a:ext cx="4876800" cy="1905000"/>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1314172" y="30754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hậu môn</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1982578" y="246435"/>
            <a:ext cx="9961727" cy="2554445"/>
            <a:chOff x="1982578" y="246435"/>
            <a:chExt cx="9961727"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2"/>
            <a:stretch>
              <a:fillRect/>
            </a:stretch>
          </p:blipFill>
          <p:spPr>
            <a:xfrm>
              <a:off x="1982578" y="246435"/>
              <a:ext cx="9961727"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Cơ quan tiêu hóa gồm: Miệng, thực quản, dạ dày, ruột non, ruột già và....</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pic>
        <p:nvPicPr>
          <p:cNvPr id="2" name="ChuongCam - 9Slide.vn">
            <a:extLst>
              <a:ext uri="{FF2B5EF4-FFF2-40B4-BE49-F238E27FC236}">
                <a16:creationId xmlns:a16="http://schemas.microsoft.com/office/drawing/2014/main" id="{655755B7-2B89-4C82-B7B3-A9A4AA6270FE}"/>
              </a:ext>
            </a:extLst>
          </p:cNvPr>
          <p:cNvPicPr>
            <a:picLocks noChangeAspect="1"/>
          </p:cNvPicPr>
          <p:nvPr/>
        </p:nvPicPr>
        <p:blipFill>
          <a:blip r:embed="rId3"/>
          <a:stretch>
            <a:fillRect/>
          </a:stretch>
        </p:blipFill>
        <p:spPr>
          <a:xfrm>
            <a:off x="210615" y="3269287"/>
            <a:ext cx="1322947" cy="1219306"/>
          </a:xfrm>
          <a:prstGeom prst="rect">
            <a:avLst/>
          </a:prstGeom>
        </p:spPr>
      </p:pic>
      <p:pic>
        <p:nvPicPr>
          <p:cNvPr id="116" name="ChuongLa - 9Slide.vn">
            <a:extLst>
              <a:ext uri="{FF2B5EF4-FFF2-40B4-BE49-F238E27FC236}">
                <a16:creationId xmlns:a16="http://schemas.microsoft.com/office/drawing/2014/main" id="{C86FD277-D7C1-4175-9CE8-89B100B9DFFB}"/>
              </a:ext>
            </a:extLst>
          </p:cNvPr>
          <p:cNvPicPr>
            <a:picLocks noChangeAspect="1"/>
          </p:cNvPicPr>
          <p:nvPr/>
        </p:nvPicPr>
        <p:blipFill>
          <a:blip r:embed="rId3"/>
          <a:stretch>
            <a:fillRect/>
          </a:stretch>
        </p:blipFill>
        <p:spPr>
          <a:xfrm>
            <a:off x="210615" y="5219641"/>
            <a:ext cx="1322947" cy="1219306"/>
          </a:xfrm>
          <a:prstGeom prst="rect">
            <a:avLst/>
          </a:prstGeom>
        </p:spPr>
      </p:pic>
      <p:pic>
        <p:nvPicPr>
          <p:cNvPr id="119" name="ChuongXanh - 9Slide.vn">
            <a:extLst>
              <a:ext uri="{FF2B5EF4-FFF2-40B4-BE49-F238E27FC236}">
                <a16:creationId xmlns:a16="http://schemas.microsoft.com/office/drawing/2014/main" id="{DCAFEAC0-B8B5-42C5-94DB-0577C814E6A6}"/>
              </a:ext>
            </a:extLst>
          </p:cNvPr>
          <p:cNvPicPr>
            <a:picLocks noChangeAspect="1"/>
          </p:cNvPicPr>
          <p:nvPr/>
        </p:nvPicPr>
        <p:blipFill>
          <a:blip r:embed="rId3"/>
          <a:stretch>
            <a:fillRect/>
          </a:stretch>
        </p:blipFill>
        <p:spPr>
          <a:xfrm>
            <a:off x="6223464" y="3269287"/>
            <a:ext cx="1322947" cy="1219306"/>
          </a:xfrm>
          <a:prstGeom prst="rect">
            <a:avLst/>
          </a:prstGeom>
        </p:spPr>
      </p:pic>
      <p:pic>
        <p:nvPicPr>
          <p:cNvPr id="120" name="ChuongDo - 9Slide.vn">
            <a:extLst>
              <a:ext uri="{FF2B5EF4-FFF2-40B4-BE49-F238E27FC236}">
                <a16:creationId xmlns:a16="http://schemas.microsoft.com/office/drawing/2014/main" id="{F866C24F-F6FF-4EB3-A1BD-2435DD437008}"/>
              </a:ext>
            </a:extLst>
          </p:cNvPr>
          <p:cNvPicPr>
            <a:picLocks noChangeAspect="1"/>
          </p:cNvPicPr>
          <p:nvPr/>
        </p:nvPicPr>
        <p:blipFill>
          <a:blip r:embed="rId3"/>
          <a:stretch>
            <a:fillRect/>
          </a:stretch>
        </p:blipFill>
        <p:spPr>
          <a:xfrm>
            <a:off x="6223464" y="5219641"/>
            <a:ext cx="1322947" cy="1219306"/>
          </a:xfrm>
          <a:prstGeom prst="rect">
            <a:avLst/>
          </a:prstGeom>
        </p:spPr>
      </p:pic>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4"/>
          <a:stretch>
            <a:fillRect/>
          </a:stretch>
        </p:blipFill>
        <p:spPr>
          <a:xfrm>
            <a:off x="613242" y="314152"/>
            <a:ext cx="1548518" cy="2383743"/>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5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5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5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65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5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65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5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5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5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5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5000">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5000">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14:bounceEnd="65000">
                                          <p:cBhvr additive="base">
                                            <p:cTn id="27" dur="1000" fill="hold"/>
                                            <p:tgtEl>
                                              <p:spTgt spid="119"/>
                                            </p:tgtEl>
                                            <p:attrNameLst>
                                              <p:attrName>ppt_x</p:attrName>
                                            </p:attrNameLst>
                                          </p:cBhvr>
                                          <p:tavLst>
                                            <p:tav tm="0">
                                              <p:val>
                                                <p:strVal val="#ppt_x"/>
                                              </p:val>
                                            </p:tav>
                                            <p:tav tm="100000">
                                              <p:val>
                                                <p:strVal val="#ppt_x"/>
                                              </p:val>
                                            </p:tav>
                                          </p:tavLst>
                                        </p:anim>
                                        <p:anim calcmode="lin" valueType="num" p14:bounceEnd="65000">
                                          <p:cBhvr additive="base">
                                            <p:cTn id="28" dur="10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5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65000">
                                          <p:cBhvr additive="base">
                                            <p:cTn id="31" dur="1000" fill="hold"/>
                                            <p:tgtEl>
                                              <p:spTgt spid="21"/>
                                            </p:tgtEl>
                                            <p:attrNameLst>
                                              <p:attrName>ppt_x</p:attrName>
                                            </p:attrNameLst>
                                          </p:cBhvr>
                                          <p:tavLst>
                                            <p:tav tm="0">
                                              <p:val>
                                                <p:strVal val="#ppt_x"/>
                                              </p:val>
                                            </p:tav>
                                            <p:tav tm="100000">
                                              <p:val>
                                                <p:strVal val="#ppt_x"/>
                                              </p:val>
                                            </p:tav>
                                          </p:tavLst>
                                        </p:anim>
                                        <p:anim calcmode="lin" valueType="num" p14:bounceEnd="65000">
                                          <p:cBhvr additive="base">
                                            <p:cTn id="32" dur="10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5000">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14:bounceEnd="65000">
                                          <p:cBhvr additive="base">
                                            <p:cTn id="35" dur="1000" fill="hold"/>
                                            <p:tgtEl>
                                              <p:spTgt spid="116"/>
                                            </p:tgtEl>
                                            <p:attrNameLst>
                                              <p:attrName>ppt_x</p:attrName>
                                            </p:attrNameLst>
                                          </p:cBhvr>
                                          <p:tavLst>
                                            <p:tav tm="0">
                                              <p:val>
                                                <p:strVal val="#ppt_x"/>
                                              </p:val>
                                            </p:tav>
                                            <p:tav tm="100000">
                                              <p:val>
                                                <p:strVal val="#ppt_x"/>
                                              </p:val>
                                            </p:tav>
                                          </p:tavLst>
                                        </p:anim>
                                        <p:anim calcmode="lin" valueType="num" p14:bounceEnd="65000">
                                          <p:cBhvr additive="base">
                                            <p:cTn id="36" dur="10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65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65000">
                                          <p:cBhvr additive="base">
                                            <p:cTn id="39" dur="1000" fill="hold"/>
                                            <p:tgtEl>
                                              <p:spTgt spid="22"/>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65000">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14:bounceEnd="65000">
                                          <p:cBhvr additive="base">
                                            <p:cTn id="43" dur="1000" fill="hold"/>
                                            <p:tgtEl>
                                              <p:spTgt spid="120"/>
                                            </p:tgtEl>
                                            <p:attrNameLst>
                                              <p:attrName>ppt_x</p:attrName>
                                            </p:attrNameLst>
                                          </p:cBhvr>
                                          <p:tavLst>
                                            <p:tav tm="0">
                                              <p:val>
                                                <p:strVal val="#ppt_x"/>
                                              </p:val>
                                            </p:tav>
                                            <p:tav tm="100000">
                                              <p:val>
                                                <p:strVal val="#ppt_x"/>
                                              </p:val>
                                            </p:tav>
                                          </p:tavLst>
                                        </p:anim>
                                        <p:anim calcmode="lin" valueType="num" p14:bounceEnd="65000">
                                          <p:cBhvr additive="base">
                                            <p:cTn id="44"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9"/>
                                            </p:tgtEl>
                                          </p:cBhvr>
                                        </p:animEffect>
                                        <p:set>
                                          <p:cBhvr>
                                            <p:cTn id="56" dur="1" fill="hold">
                                              <p:stCondLst>
                                                <p:cond delay="499"/>
                                              </p:stCondLst>
                                            </p:cTn>
                                            <p:tgtEl>
                                              <p:spTgt spid="1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16"/>
                                            </p:tgtEl>
                                          </p:cBhvr>
                                        </p:animEffect>
                                        <p:set>
                                          <p:cBhvr>
                                            <p:cTn id="62" dur="1" fill="hold">
                                              <p:stCondLst>
                                                <p:cond delay="499"/>
                                              </p:stCondLst>
                                            </p:cTn>
                                            <p:tgtEl>
                                              <p:spTgt spid="11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0"/>
                                            </p:tgtEl>
                                          </p:cBhvr>
                                        </p:animEffect>
                                        <p:set>
                                          <p:cBhvr>
                                            <p:cTn id="68"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11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75" restart="whenNotActive" fill="hold" evtFilter="cancelBubble" nodeType="interactiveSeq">
                    <p:stCondLst>
                      <p:cond evt="onClick" delay="0">
                        <p:tgtEl>
                          <p:spTgt spid="116"/>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81" restart="whenNotActive" fill="hold" evtFilter="cancelBubble" nodeType="interactiveSeq">
                    <p:stCondLst>
                      <p:cond evt="onClick" delay="0">
                        <p:tgtEl>
                          <p:spTgt spid="120"/>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ppt_x"/>
                                              </p:val>
                                            </p:tav>
                                            <p:tav tm="100000">
                                              <p:val>
                                                <p:strVal val="#ppt_x"/>
                                              </p:val>
                                            </p:tav>
                                          </p:tavLst>
                                        </p:anim>
                                        <p:anim calcmode="lin" valueType="num">
                                          <p:cBhvr additive="base">
                                            <p:cTn id="28" dur="10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1000" fill="hold"/>
                                            <p:tgtEl>
                                              <p:spTgt spid="116"/>
                                            </p:tgtEl>
                                            <p:attrNameLst>
                                              <p:attrName>ppt_x</p:attrName>
                                            </p:attrNameLst>
                                          </p:cBhvr>
                                          <p:tavLst>
                                            <p:tav tm="0">
                                              <p:val>
                                                <p:strVal val="#ppt_x"/>
                                              </p:val>
                                            </p:tav>
                                            <p:tav tm="100000">
                                              <p:val>
                                                <p:strVal val="#ppt_x"/>
                                              </p:val>
                                            </p:tav>
                                          </p:tavLst>
                                        </p:anim>
                                        <p:anim calcmode="lin" valueType="num">
                                          <p:cBhvr additive="base">
                                            <p:cTn id="36" dur="10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additive="base">
                                            <p:cTn id="43" dur="1000" fill="hold"/>
                                            <p:tgtEl>
                                              <p:spTgt spid="120"/>
                                            </p:tgtEl>
                                            <p:attrNameLst>
                                              <p:attrName>ppt_x</p:attrName>
                                            </p:attrNameLst>
                                          </p:cBhvr>
                                          <p:tavLst>
                                            <p:tav tm="0">
                                              <p:val>
                                                <p:strVal val="#ppt_x"/>
                                              </p:val>
                                            </p:tav>
                                            <p:tav tm="100000">
                                              <p:val>
                                                <p:strVal val="#ppt_x"/>
                                              </p:val>
                                            </p:tav>
                                          </p:tavLst>
                                        </p:anim>
                                        <p:anim calcmode="lin" valueType="num">
                                          <p:cBhvr additive="base">
                                            <p:cTn id="44"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9"/>
                                            </p:tgtEl>
                                          </p:cBhvr>
                                        </p:animEffect>
                                        <p:set>
                                          <p:cBhvr>
                                            <p:cTn id="56" dur="1" fill="hold">
                                              <p:stCondLst>
                                                <p:cond delay="499"/>
                                              </p:stCondLst>
                                            </p:cTn>
                                            <p:tgtEl>
                                              <p:spTgt spid="1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16"/>
                                            </p:tgtEl>
                                          </p:cBhvr>
                                        </p:animEffect>
                                        <p:set>
                                          <p:cBhvr>
                                            <p:cTn id="62" dur="1" fill="hold">
                                              <p:stCondLst>
                                                <p:cond delay="499"/>
                                              </p:stCondLst>
                                            </p:cTn>
                                            <p:tgtEl>
                                              <p:spTgt spid="11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0"/>
                                            </p:tgtEl>
                                          </p:cBhvr>
                                        </p:animEffect>
                                        <p:set>
                                          <p:cBhvr>
                                            <p:cTn id="68"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11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75" restart="whenNotActive" fill="hold" evtFilter="cancelBubble" nodeType="interactiveSeq">
                    <p:stCondLst>
                      <p:cond evt="onClick" delay="0">
                        <p:tgtEl>
                          <p:spTgt spid="116"/>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81" restart="whenNotActive" fill="hold" evtFilter="cancelBubble" nodeType="interactiveSeq">
                    <p:stCondLst>
                      <p:cond evt="onClick" delay="0">
                        <p:tgtEl>
                          <p:spTgt spid="120"/>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D2DA1AF-855F-46C2-8AE1-5718E4DFD783}"/>
              </a:ext>
            </a:extLst>
          </p:cNvPr>
          <p:cNvGrpSpPr/>
          <p:nvPr/>
        </p:nvGrpSpPr>
        <p:grpSpPr>
          <a:xfrm>
            <a:off x="6770639" y="3009107"/>
            <a:ext cx="5105398" cy="1790698"/>
            <a:chOff x="6770639" y="3009107"/>
            <a:chExt cx="5105398" cy="1790698"/>
          </a:xfrm>
        </p:grpSpPr>
        <p:grpSp>
          <p:nvGrpSpPr>
            <p:cNvPr id="45" name="Group 44">
              <a:extLst>
                <a:ext uri="{FF2B5EF4-FFF2-40B4-BE49-F238E27FC236}">
                  <a16:creationId xmlns:a16="http://schemas.microsoft.com/office/drawing/2014/main" id="{07151055-1672-4C7E-BA92-63E851A005B3}"/>
                </a:ext>
              </a:extLst>
            </p:cNvPr>
            <p:cNvGrpSpPr/>
            <p:nvPr/>
          </p:nvGrpSpPr>
          <p:grpSpPr>
            <a:xfrm>
              <a:off x="6770639" y="3009107"/>
              <a:ext cx="5105398" cy="1790698"/>
              <a:chOff x="838202" y="2438400"/>
              <a:chExt cx="5105398" cy="2057398"/>
            </a:xfrm>
          </p:grpSpPr>
          <p:sp>
            <p:nvSpPr>
              <p:cNvPr id="48" name="Rectangle: Rounded Corners 47">
                <a:extLst>
                  <a:ext uri="{FF2B5EF4-FFF2-40B4-BE49-F238E27FC236}">
                    <a16:creationId xmlns:a16="http://schemas.microsoft.com/office/drawing/2014/main" id="{A6421F9E-FF9D-4A7C-9697-7F0260F96688}"/>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9" name="Rectangle: Rounded Corners 48">
                <a:extLst>
                  <a:ext uri="{FF2B5EF4-FFF2-40B4-BE49-F238E27FC236}">
                    <a16:creationId xmlns:a16="http://schemas.microsoft.com/office/drawing/2014/main" id="{112AD5E6-6201-4B49-AAE8-FFB92C6AFE43}"/>
                  </a:ext>
                </a:extLst>
              </p:cNvPr>
              <p:cNvSpPr/>
              <p:nvPr/>
            </p:nvSpPr>
            <p:spPr>
              <a:xfrm>
                <a:off x="952501" y="2514599"/>
                <a:ext cx="4876800" cy="1905000"/>
              </a:xfrm>
              <a:prstGeom prst="roundRect">
                <a:avLst/>
              </a:prstGeom>
              <a:solidFill>
                <a:srgbClr val="33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25" name="Rectangle: Rounded Corners 124">
              <a:extLst>
                <a:ext uri="{FF2B5EF4-FFF2-40B4-BE49-F238E27FC236}">
                  <a16:creationId xmlns:a16="http://schemas.microsoft.com/office/drawing/2014/main" id="{8FEB6CFE-AB0E-4B4E-B91D-88A1DA89A89A}"/>
                </a:ext>
              </a:extLst>
            </p:cNvPr>
            <p:cNvSpPr/>
            <p:nvPr/>
          </p:nvSpPr>
          <p:spPr>
            <a:xfrm>
              <a:off x="7546410" y="3075428"/>
              <a:ext cx="4197559"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25 cm</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48C8C043-95EA-4C88-BCE4-63900E1F20A4}"/>
              </a:ext>
            </a:extLst>
          </p:cNvPr>
          <p:cNvGrpSpPr/>
          <p:nvPr/>
        </p:nvGrpSpPr>
        <p:grpSpPr>
          <a:xfrm>
            <a:off x="6770639" y="4933892"/>
            <a:ext cx="5105398" cy="1790698"/>
            <a:chOff x="6770639" y="4933892"/>
            <a:chExt cx="5105398" cy="1790698"/>
          </a:xfrm>
        </p:grpSpPr>
        <p:grpSp>
          <p:nvGrpSpPr>
            <p:cNvPr id="51" name="Group 50">
              <a:extLst>
                <a:ext uri="{FF2B5EF4-FFF2-40B4-BE49-F238E27FC236}">
                  <a16:creationId xmlns:a16="http://schemas.microsoft.com/office/drawing/2014/main" id="{7F5B4359-49BD-4F81-87DA-3502A642CC14}"/>
                </a:ext>
              </a:extLst>
            </p:cNvPr>
            <p:cNvGrpSpPr/>
            <p:nvPr/>
          </p:nvGrpSpPr>
          <p:grpSpPr>
            <a:xfrm>
              <a:off x="6770639" y="4933892"/>
              <a:ext cx="5105398" cy="1790698"/>
              <a:chOff x="838202" y="2438400"/>
              <a:chExt cx="5105398" cy="2057398"/>
            </a:xfrm>
          </p:grpSpPr>
          <p:sp>
            <p:nvSpPr>
              <p:cNvPr id="54" name="Rectangle: Rounded Corners 53">
                <a:extLst>
                  <a:ext uri="{FF2B5EF4-FFF2-40B4-BE49-F238E27FC236}">
                    <a16:creationId xmlns:a16="http://schemas.microsoft.com/office/drawing/2014/main" id="{D1DC5350-0109-4799-B29F-14BD235F834D}"/>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532A6D39-BB84-4E99-82BE-0B6CBB01577A}"/>
                  </a:ext>
                </a:extLst>
              </p:cNvPr>
              <p:cNvSpPr/>
              <p:nvPr/>
            </p:nvSpPr>
            <p:spPr>
              <a:xfrm>
                <a:off x="952501" y="2514599"/>
                <a:ext cx="4876800" cy="1905000"/>
              </a:xfrm>
              <a:prstGeom prst="roundRect">
                <a:avLst/>
              </a:prstGeom>
              <a:solidFill>
                <a:srgbClr val="FF4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26" name="Rectangle: Rounded Corners 125">
              <a:extLst>
                <a:ext uri="{FF2B5EF4-FFF2-40B4-BE49-F238E27FC236}">
                  <a16:creationId xmlns:a16="http://schemas.microsoft.com/office/drawing/2014/main" id="{797BC3E3-56FA-4AAA-953C-4E2F5AEBD8E8}"/>
                </a:ext>
              </a:extLst>
            </p:cNvPr>
            <p:cNvSpPr/>
            <p:nvPr/>
          </p:nvSpPr>
          <p:spPr>
            <a:xfrm>
              <a:off x="7473820" y="4981628"/>
              <a:ext cx="4270150"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150" normalizeH="0" baseline="0" noProof="0" dirty="0">
                  <a:ln>
                    <a:noFill/>
                  </a:ln>
                  <a:solidFill>
                    <a:srgbClr val="FFFFFF"/>
                  </a:solidFill>
                  <a:effectLst/>
                  <a:uLnTx/>
                  <a:uFillTx/>
                  <a:latin typeface="Calibri" panose="020F0502020204030204" pitchFamily="34" charset="0"/>
                  <a:cs typeface="Calibri" panose="020F0502020204030204" pitchFamily="34" charset="0"/>
                </a:rPr>
                <a:t>25 dm</a:t>
              </a:r>
              <a:endParaRPr kumimoji="0" lang="en-US" sz="3600" b="1" i="0" u="none" strike="noStrike" kern="1200" cap="none" spc="-15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0CE7BFBB-E9FD-4291-9D1E-392C32762D78}"/>
              </a:ext>
            </a:extLst>
          </p:cNvPr>
          <p:cNvGrpSpPr/>
          <p:nvPr/>
        </p:nvGrpSpPr>
        <p:grpSpPr>
          <a:xfrm>
            <a:off x="838201" y="4933892"/>
            <a:ext cx="5105398" cy="1790698"/>
            <a:chOff x="838201" y="4933892"/>
            <a:chExt cx="5105398" cy="1790698"/>
          </a:xfrm>
        </p:grpSpPr>
        <p:grpSp>
          <p:nvGrpSpPr>
            <p:cNvPr id="39" name="Group 38">
              <a:extLst>
                <a:ext uri="{FF2B5EF4-FFF2-40B4-BE49-F238E27FC236}">
                  <a16:creationId xmlns:a16="http://schemas.microsoft.com/office/drawing/2014/main" id="{08147DBC-1562-4B7B-955E-9A5ECFE3642B}"/>
                </a:ext>
              </a:extLst>
            </p:cNvPr>
            <p:cNvGrpSpPr/>
            <p:nvPr/>
          </p:nvGrpSpPr>
          <p:grpSpPr>
            <a:xfrm>
              <a:off x="838201" y="4933892"/>
              <a:ext cx="5105398" cy="1790698"/>
              <a:chOff x="838202" y="2438400"/>
              <a:chExt cx="5105398" cy="2057398"/>
            </a:xfrm>
          </p:grpSpPr>
          <p:sp>
            <p:nvSpPr>
              <p:cNvPr id="42" name="Rectangle: Rounded Corners 41">
                <a:extLst>
                  <a:ext uri="{FF2B5EF4-FFF2-40B4-BE49-F238E27FC236}">
                    <a16:creationId xmlns:a16="http://schemas.microsoft.com/office/drawing/2014/main" id="{6C5F18D1-233E-459F-A9A1-3C785C7DC119}"/>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C3D90569-2038-4699-AD4F-2466D4AF519B}"/>
                  </a:ext>
                </a:extLst>
              </p:cNvPr>
              <p:cNvSpPr/>
              <p:nvPr/>
            </p:nvSpPr>
            <p:spPr>
              <a:xfrm>
                <a:off x="952501" y="2514599"/>
                <a:ext cx="4876800" cy="1905000"/>
              </a:xfrm>
              <a:prstGeom prst="roundRect">
                <a:avLst/>
              </a:prstGeom>
              <a:solidFill>
                <a:srgbClr val="00C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24" name="Rectangle: Rounded Corners 123">
              <a:extLst>
                <a:ext uri="{FF2B5EF4-FFF2-40B4-BE49-F238E27FC236}">
                  <a16:creationId xmlns:a16="http://schemas.microsoft.com/office/drawing/2014/main" id="{6367453D-420B-4D30-B207-A57CC4372B2A}"/>
                </a:ext>
              </a:extLst>
            </p:cNvPr>
            <p:cNvSpPr/>
            <p:nvPr/>
          </p:nvSpPr>
          <p:spPr>
            <a:xfrm>
              <a:off x="1533562" y="5059985"/>
              <a:ext cx="4186103" cy="1575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spc="-150" dirty="0">
                  <a:solidFill>
                    <a:srgbClr val="FFFFFF"/>
                  </a:solidFill>
                  <a:latin typeface="Calibri" panose="020F0502020204030204" pitchFamily="34" charset="0"/>
                  <a:cs typeface="Calibri" panose="020F0502020204030204" pitchFamily="34" charset="0"/>
                </a:rPr>
                <a:t>25 m</a:t>
              </a:r>
              <a:endParaRPr kumimoji="0" lang="en-US" sz="3600" b="1" i="0" u="none" strike="noStrike" kern="1200" cap="none" spc="-15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3231591-2AE6-4064-9D84-402B76CD1593}"/>
              </a:ext>
            </a:extLst>
          </p:cNvPr>
          <p:cNvGrpSpPr/>
          <p:nvPr/>
        </p:nvGrpSpPr>
        <p:grpSpPr>
          <a:xfrm>
            <a:off x="838201" y="3009107"/>
            <a:ext cx="5105398" cy="1790698"/>
            <a:chOff x="838201" y="3009107"/>
            <a:chExt cx="5105398" cy="1790698"/>
          </a:xfrm>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52501" y="2514599"/>
                <a:ext cx="4876800" cy="1905000"/>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1337142" y="3391411"/>
              <a:ext cx="4382523" cy="1044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150" normalizeH="0" baseline="0" noProof="0" dirty="0">
                  <a:ln>
                    <a:noFill/>
                  </a:ln>
                  <a:solidFill>
                    <a:srgbClr val="FFFFFF"/>
                  </a:solidFill>
                  <a:effectLst/>
                  <a:uLnTx/>
                  <a:uFillTx/>
                  <a:latin typeface="Calibri" panose="020F0502020204030204" pitchFamily="34" charset="0"/>
                  <a:cs typeface="Calibri" panose="020F0502020204030204" pitchFamily="34" charset="0"/>
                </a:rPr>
                <a:t>25 mm</a:t>
              </a:r>
              <a:endParaRPr kumimoji="0" lang="en-US" sz="3600" b="1" i="0" u="none" strike="noStrike" kern="1200" cap="none" spc="-15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1982578" y="246435"/>
            <a:ext cx="9961727" cy="2554445"/>
            <a:chOff x="1982578" y="246435"/>
            <a:chExt cx="9961727"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2"/>
            <a:stretch>
              <a:fillRect/>
            </a:stretch>
          </p:blipFill>
          <p:spPr>
            <a:xfrm>
              <a:off x="1982578" y="246435"/>
              <a:ext cx="9961727"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467433" y="484919"/>
              <a:ext cx="8992015"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Thực</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quản</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một</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ống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dài</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khoảng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pic>
        <p:nvPicPr>
          <p:cNvPr id="2" name="ChuongCam - 9Slide.vn">
            <a:extLst>
              <a:ext uri="{FF2B5EF4-FFF2-40B4-BE49-F238E27FC236}">
                <a16:creationId xmlns:a16="http://schemas.microsoft.com/office/drawing/2014/main" id="{655755B7-2B89-4C82-B7B3-A9A4AA6270FE}"/>
              </a:ext>
            </a:extLst>
          </p:cNvPr>
          <p:cNvPicPr>
            <a:picLocks noChangeAspect="1"/>
          </p:cNvPicPr>
          <p:nvPr/>
        </p:nvPicPr>
        <p:blipFill>
          <a:blip r:embed="rId3"/>
          <a:stretch>
            <a:fillRect/>
          </a:stretch>
        </p:blipFill>
        <p:spPr>
          <a:xfrm>
            <a:off x="210615" y="3269287"/>
            <a:ext cx="1322947" cy="1219306"/>
          </a:xfrm>
          <a:prstGeom prst="rect">
            <a:avLst/>
          </a:prstGeom>
        </p:spPr>
      </p:pic>
      <p:pic>
        <p:nvPicPr>
          <p:cNvPr id="116" name="ChuongLa - 9Slide.vn">
            <a:extLst>
              <a:ext uri="{FF2B5EF4-FFF2-40B4-BE49-F238E27FC236}">
                <a16:creationId xmlns:a16="http://schemas.microsoft.com/office/drawing/2014/main" id="{C86FD277-D7C1-4175-9CE8-89B100B9DFFB}"/>
              </a:ext>
            </a:extLst>
          </p:cNvPr>
          <p:cNvPicPr>
            <a:picLocks noChangeAspect="1"/>
          </p:cNvPicPr>
          <p:nvPr/>
        </p:nvPicPr>
        <p:blipFill>
          <a:blip r:embed="rId3"/>
          <a:stretch>
            <a:fillRect/>
          </a:stretch>
        </p:blipFill>
        <p:spPr>
          <a:xfrm>
            <a:off x="210615" y="5219641"/>
            <a:ext cx="1322947" cy="1219306"/>
          </a:xfrm>
          <a:prstGeom prst="rect">
            <a:avLst/>
          </a:prstGeom>
        </p:spPr>
      </p:pic>
      <p:pic>
        <p:nvPicPr>
          <p:cNvPr id="119" name="ChuongXanh - 9Slide.vn">
            <a:extLst>
              <a:ext uri="{FF2B5EF4-FFF2-40B4-BE49-F238E27FC236}">
                <a16:creationId xmlns:a16="http://schemas.microsoft.com/office/drawing/2014/main" id="{DCAFEAC0-B8B5-42C5-94DB-0577C814E6A6}"/>
              </a:ext>
            </a:extLst>
          </p:cNvPr>
          <p:cNvPicPr>
            <a:picLocks noChangeAspect="1"/>
          </p:cNvPicPr>
          <p:nvPr/>
        </p:nvPicPr>
        <p:blipFill>
          <a:blip r:embed="rId3"/>
          <a:stretch>
            <a:fillRect/>
          </a:stretch>
        </p:blipFill>
        <p:spPr>
          <a:xfrm>
            <a:off x="6223464" y="3269287"/>
            <a:ext cx="1322947" cy="1219306"/>
          </a:xfrm>
          <a:prstGeom prst="rect">
            <a:avLst/>
          </a:prstGeom>
        </p:spPr>
      </p:pic>
      <p:pic>
        <p:nvPicPr>
          <p:cNvPr id="120" name="ChuongDo - 9Slide.vn">
            <a:extLst>
              <a:ext uri="{FF2B5EF4-FFF2-40B4-BE49-F238E27FC236}">
                <a16:creationId xmlns:a16="http://schemas.microsoft.com/office/drawing/2014/main" id="{F866C24F-F6FF-4EB3-A1BD-2435DD437008}"/>
              </a:ext>
            </a:extLst>
          </p:cNvPr>
          <p:cNvPicPr>
            <a:picLocks noChangeAspect="1"/>
          </p:cNvPicPr>
          <p:nvPr/>
        </p:nvPicPr>
        <p:blipFill>
          <a:blip r:embed="rId3"/>
          <a:stretch>
            <a:fillRect/>
          </a:stretch>
        </p:blipFill>
        <p:spPr>
          <a:xfrm>
            <a:off x="6223464" y="5219641"/>
            <a:ext cx="1322947" cy="1219306"/>
          </a:xfrm>
          <a:prstGeom prst="rect">
            <a:avLst/>
          </a:prstGeom>
        </p:spPr>
      </p:pic>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4"/>
          <a:stretch>
            <a:fillRect/>
          </a:stretch>
        </p:blipFill>
        <p:spPr>
          <a:xfrm>
            <a:off x="613242" y="314152"/>
            <a:ext cx="1548518" cy="2383743"/>
          </a:xfrm>
          <a:prstGeom prst="rect">
            <a:avLst/>
          </a:prstGeom>
        </p:spPr>
      </p:pic>
    </p:spTree>
    <p:extLst>
      <p:ext uri="{BB962C8B-B14F-4D97-AF65-F5344CB8AC3E}">
        <p14:creationId xmlns:p14="http://schemas.microsoft.com/office/powerpoint/2010/main" val="24734157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5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5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5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65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5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65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5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5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5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5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5000">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5000">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14:bounceEnd="65000">
                                          <p:cBhvr additive="base">
                                            <p:cTn id="27" dur="1000" fill="hold"/>
                                            <p:tgtEl>
                                              <p:spTgt spid="119"/>
                                            </p:tgtEl>
                                            <p:attrNameLst>
                                              <p:attrName>ppt_x</p:attrName>
                                            </p:attrNameLst>
                                          </p:cBhvr>
                                          <p:tavLst>
                                            <p:tav tm="0">
                                              <p:val>
                                                <p:strVal val="#ppt_x"/>
                                              </p:val>
                                            </p:tav>
                                            <p:tav tm="100000">
                                              <p:val>
                                                <p:strVal val="#ppt_x"/>
                                              </p:val>
                                            </p:tav>
                                          </p:tavLst>
                                        </p:anim>
                                        <p:anim calcmode="lin" valueType="num" p14:bounceEnd="65000">
                                          <p:cBhvr additive="base">
                                            <p:cTn id="28" dur="10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5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65000">
                                          <p:cBhvr additive="base">
                                            <p:cTn id="31" dur="1000" fill="hold"/>
                                            <p:tgtEl>
                                              <p:spTgt spid="21"/>
                                            </p:tgtEl>
                                            <p:attrNameLst>
                                              <p:attrName>ppt_x</p:attrName>
                                            </p:attrNameLst>
                                          </p:cBhvr>
                                          <p:tavLst>
                                            <p:tav tm="0">
                                              <p:val>
                                                <p:strVal val="#ppt_x"/>
                                              </p:val>
                                            </p:tav>
                                            <p:tav tm="100000">
                                              <p:val>
                                                <p:strVal val="#ppt_x"/>
                                              </p:val>
                                            </p:tav>
                                          </p:tavLst>
                                        </p:anim>
                                        <p:anim calcmode="lin" valueType="num" p14:bounceEnd="65000">
                                          <p:cBhvr additive="base">
                                            <p:cTn id="32" dur="10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5000">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14:bounceEnd="65000">
                                          <p:cBhvr additive="base">
                                            <p:cTn id="35" dur="1000" fill="hold"/>
                                            <p:tgtEl>
                                              <p:spTgt spid="116"/>
                                            </p:tgtEl>
                                            <p:attrNameLst>
                                              <p:attrName>ppt_x</p:attrName>
                                            </p:attrNameLst>
                                          </p:cBhvr>
                                          <p:tavLst>
                                            <p:tav tm="0">
                                              <p:val>
                                                <p:strVal val="#ppt_x"/>
                                              </p:val>
                                            </p:tav>
                                            <p:tav tm="100000">
                                              <p:val>
                                                <p:strVal val="#ppt_x"/>
                                              </p:val>
                                            </p:tav>
                                          </p:tavLst>
                                        </p:anim>
                                        <p:anim calcmode="lin" valueType="num" p14:bounceEnd="65000">
                                          <p:cBhvr additive="base">
                                            <p:cTn id="36" dur="10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65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65000">
                                          <p:cBhvr additive="base">
                                            <p:cTn id="39" dur="1000" fill="hold"/>
                                            <p:tgtEl>
                                              <p:spTgt spid="22"/>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65000">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14:bounceEnd="65000">
                                          <p:cBhvr additive="base">
                                            <p:cTn id="43" dur="1000" fill="hold"/>
                                            <p:tgtEl>
                                              <p:spTgt spid="120"/>
                                            </p:tgtEl>
                                            <p:attrNameLst>
                                              <p:attrName>ppt_x</p:attrName>
                                            </p:attrNameLst>
                                          </p:cBhvr>
                                          <p:tavLst>
                                            <p:tav tm="0">
                                              <p:val>
                                                <p:strVal val="#ppt_x"/>
                                              </p:val>
                                            </p:tav>
                                            <p:tav tm="100000">
                                              <p:val>
                                                <p:strVal val="#ppt_x"/>
                                              </p:val>
                                            </p:tav>
                                          </p:tavLst>
                                        </p:anim>
                                        <p:anim calcmode="lin" valueType="num" p14:bounceEnd="65000">
                                          <p:cBhvr additive="base">
                                            <p:cTn id="44"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6"/>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12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withEffect">
                                      <p:stCondLst>
                                        <p:cond delay="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57" restart="whenNotActive" fill="hold" evtFilter="cancelBubble" nodeType="interactiveSeq">
                    <p:stCondLst>
                      <p:cond evt="onClick" delay="0">
                        <p:tgtEl>
                          <p:spTgt spid="119"/>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withEffect">
                                      <p:stCondLst>
                                        <p:cond delay="0"/>
                                      </p:stCondLst>
                                      <p:childTnLst>
                                        <p:animEffect transition="out" filter="fade">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6"/>
                                            </p:tgtEl>
                                          </p:cBhvr>
                                        </p:animEffect>
                                        <p:set>
                                          <p:cBhvr>
                                            <p:cTn id="74" dur="1" fill="hold">
                                              <p:stCondLst>
                                                <p:cond delay="499"/>
                                              </p:stCondLst>
                                            </p:cTn>
                                            <p:tgtEl>
                                              <p:spTgt spid="11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20"/>
                                            </p:tgtEl>
                                          </p:cBhvr>
                                        </p:animEffect>
                                        <p:set>
                                          <p:cBhvr>
                                            <p:cTn id="80"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1" restart="whenNotActive" fill="hold" evtFilter="cancelBubble" nodeType="interactiveSeq">
                    <p:stCondLst>
                      <p:cond evt="onClick" delay="0">
                        <p:tgtEl>
                          <p:spTgt spid="2"/>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ppt_x"/>
                                              </p:val>
                                            </p:tav>
                                            <p:tav tm="100000">
                                              <p:val>
                                                <p:strVal val="#ppt_x"/>
                                              </p:val>
                                            </p:tav>
                                          </p:tavLst>
                                        </p:anim>
                                        <p:anim calcmode="lin" valueType="num">
                                          <p:cBhvr additive="base">
                                            <p:cTn id="28" dur="10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1000" fill="hold"/>
                                            <p:tgtEl>
                                              <p:spTgt spid="116"/>
                                            </p:tgtEl>
                                            <p:attrNameLst>
                                              <p:attrName>ppt_x</p:attrName>
                                            </p:attrNameLst>
                                          </p:cBhvr>
                                          <p:tavLst>
                                            <p:tav tm="0">
                                              <p:val>
                                                <p:strVal val="#ppt_x"/>
                                              </p:val>
                                            </p:tav>
                                            <p:tav tm="100000">
                                              <p:val>
                                                <p:strVal val="#ppt_x"/>
                                              </p:val>
                                            </p:tav>
                                          </p:tavLst>
                                        </p:anim>
                                        <p:anim calcmode="lin" valueType="num">
                                          <p:cBhvr additive="base">
                                            <p:cTn id="36" dur="10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ppt_x"/>
                                              </p:val>
                                            </p:tav>
                                            <p:tav tm="100000">
                                              <p:val>
                                                <p:strVal val="#ppt_x"/>
                                              </p:val>
                                            </p:tav>
                                          </p:tavLst>
                                        </p:anim>
                                        <p:anim calcmode="lin" valueType="num">
                                          <p:cBhvr additive="base">
                                            <p:cTn id="40" dur="10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additive="base">
                                            <p:cTn id="43" dur="1000" fill="hold"/>
                                            <p:tgtEl>
                                              <p:spTgt spid="120"/>
                                            </p:tgtEl>
                                            <p:attrNameLst>
                                              <p:attrName>ppt_x</p:attrName>
                                            </p:attrNameLst>
                                          </p:cBhvr>
                                          <p:tavLst>
                                            <p:tav tm="0">
                                              <p:val>
                                                <p:strVal val="#ppt_x"/>
                                              </p:val>
                                            </p:tav>
                                            <p:tav tm="100000">
                                              <p:val>
                                                <p:strVal val="#ppt_x"/>
                                              </p:val>
                                            </p:tav>
                                          </p:tavLst>
                                        </p:anim>
                                        <p:anim calcmode="lin" valueType="num">
                                          <p:cBhvr additive="base">
                                            <p:cTn id="44"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6"/>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51" restart="whenNotActive" fill="hold" evtFilter="cancelBubble" nodeType="interactiveSeq">
                    <p:stCondLst>
                      <p:cond evt="onClick" delay="0">
                        <p:tgtEl>
                          <p:spTgt spid="12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withEffect">
                                      <p:stCondLst>
                                        <p:cond delay="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57" restart="whenNotActive" fill="hold" evtFilter="cancelBubble" nodeType="interactiveSeq">
                    <p:stCondLst>
                      <p:cond evt="onClick" delay="0">
                        <p:tgtEl>
                          <p:spTgt spid="119"/>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withEffect">
                                      <p:stCondLst>
                                        <p:cond delay="0"/>
                                      </p:stCondLst>
                                      <p:childTnLst>
                                        <p:animEffect transition="out" filter="fade">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
                                            </p:tgtEl>
                                          </p:cBhvr>
                                        </p:animEffect>
                                        <p:set>
                                          <p:cBhvr>
                                            <p:cTn id="68" dur="1" fill="hold">
                                              <p:stCondLst>
                                                <p:cond delay="499"/>
                                              </p:stCondLst>
                                            </p:cTn>
                                            <p:tgtEl>
                                              <p:spTgt spid="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6"/>
                                            </p:tgtEl>
                                          </p:cBhvr>
                                        </p:animEffect>
                                        <p:set>
                                          <p:cBhvr>
                                            <p:cTn id="74" dur="1" fill="hold">
                                              <p:stCondLst>
                                                <p:cond delay="499"/>
                                              </p:stCondLst>
                                            </p:cTn>
                                            <p:tgtEl>
                                              <p:spTgt spid="11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20"/>
                                            </p:tgtEl>
                                          </p:cBhvr>
                                        </p:animEffect>
                                        <p:set>
                                          <p:cBhvr>
                                            <p:cTn id="80"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1" restart="whenNotActive" fill="hold" evtFilter="cancelBubble" nodeType="interactiveSeq">
                    <p:stCondLst>
                      <p:cond evt="onClick" delay="0">
                        <p:tgtEl>
                          <p:spTgt spid="2"/>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D2DA1AF-855F-46C2-8AE1-5718E4DFD783}"/>
              </a:ext>
            </a:extLst>
          </p:cNvPr>
          <p:cNvGrpSpPr/>
          <p:nvPr/>
        </p:nvGrpSpPr>
        <p:grpSpPr>
          <a:xfrm>
            <a:off x="6770639" y="3009107"/>
            <a:ext cx="5105398" cy="1790698"/>
            <a:chOff x="6770639" y="3009107"/>
            <a:chExt cx="5105398" cy="1790698"/>
          </a:xfrm>
        </p:grpSpPr>
        <p:grpSp>
          <p:nvGrpSpPr>
            <p:cNvPr id="45" name="Group 44">
              <a:extLst>
                <a:ext uri="{FF2B5EF4-FFF2-40B4-BE49-F238E27FC236}">
                  <a16:creationId xmlns:a16="http://schemas.microsoft.com/office/drawing/2014/main" id="{07151055-1672-4C7E-BA92-63E851A005B3}"/>
                </a:ext>
              </a:extLst>
            </p:cNvPr>
            <p:cNvGrpSpPr/>
            <p:nvPr/>
          </p:nvGrpSpPr>
          <p:grpSpPr>
            <a:xfrm>
              <a:off x="6770639" y="3009107"/>
              <a:ext cx="5105398" cy="1790698"/>
              <a:chOff x="838202" y="2438400"/>
              <a:chExt cx="5105398" cy="2057398"/>
            </a:xfrm>
          </p:grpSpPr>
          <p:sp>
            <p:nvSpPr>
              <p:cNvPr id="48" name="Rectangle: Rounded Corners 47">
                <a:extLst>
                  <a:ext uri="{FF2B5EF4-FFF2-40B4-BE49-F238E27FC236}">
                    <a16:creationId xmlns:a16="http://schemas.microsoft.com/office/drawing/2014/main" id="{A6421F9E-FF9D-4A7C-9697-7F0260F96688}"/>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9" name="Rectangle: Rounded Corners 48">
                <a:extLst>
                  <a:ext uri="{FF2B5EF4-FFF2-40B4-BE49-F238E27FC236}">
                    <a16:creationId xmlns:a16="http://schemas.microsoft.com/office/drawing/2014/main" id="{112AD5E6-6201-4B49-AAE8-FFB92C6AFE43}"/>
                  </a:ext>
                </a:extLst>
              </p:cNvPr>
              <p:cNvSpPr/>
              <p:nvPr/>
            </p:nvSpPr>
            <p:spPr>
              <a:xfrm>
                <a:off x="952501" y="2514599"/>
                <a:ext cx="4876800" cy="1905000"/>
              </a:xfrm>
              <a:prstGeom prst="roundRect">
                <a:avLst/>
              </a:prstGeom>
              <a:solidFill>
                <a:srgbClr val="33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25" name="Rectangle: Rounded Corners 124">
              <a:extLst>
                <a:ext uri="{FF2B5EF4-FFF2-40B4-BE49-F238E27FC236}">
                  <a16:creationId xmlns:a16="http://schemas.microsoft.com/office/drawing/2014/main" id="{8FEB6CFE-AB0E-4B4E-B91D-88A1DA89A89A}"/>
                </a:ext>
              </a:extLst>
            </p:cNvPr>
            <p:cNvSpPr/>
            <p:nvPr/>
          </p:nvSpPr>
          <p:spPr>
            <a:xfrm>
              <a:off x="7228842" y="30754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dạ dày</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48C8C043-95EA-4C88-BCE4-63900E1F20A4}"/>
              </a:ext>
            </a:extLst>
          </p:cNvPr>
          <p:cNvGrpSpPr/>
          <p:nvPr/>
        </p:nvGrpSpPr>
        <p:grpSpPr>
          <a:xfrm>
            <a:off x="6770639" y="4933892"/>
            <a:ext cx="5105398" cy="1790698"/>
            <a:chOff x="6770639" y="4933892"/>
            <a:chExt cx="5105398" cy="1790698"/>
          </a:xfrm>
        </p:grpSpPr>
        <p:grpSp>
          <p:nvGrpSpPr>
            <p:cNvPr id="51" name="Group 50">
              <a:extLst>
                <a:ext uri="{FF2B5EF4-FFF2-40B4-BE49-F238E27FC236}">
                  <a16:creationId xmlns:a16="http://schemas.microsoft.com/office/drawing/2014/main" id="{7F5B4359-49BD-4F81-87DA-3502A642CC14}"/>
                </a:ext>
              </a:extLst>
            </p:cNvPr>
            <p:cNvGrpSpPr/>
            <p:nvPr/>
          </p:nvGrpSpPr>
          <p:grpSpPr>
            <a:xfrm>
              <a:off x="6770639" y="4933892"/>
              <a:ext cx="5105398" cy="1790698"/>
              <a:chOff x="838202" y="2438400"/>
              <a:chExt cx="5105398" cy="2057398"/>
            </a:xfrm>
          </p:grpSpPr>
          <p:sp>
            <p:nvSpPr>
              <p:cNvPr id="54" name="Rectangle: Rounded Corners 53">
                <a:extLst>
                  <a:ext uri="{FF2B5EF4-FFF2-40B4-BE49-F238E27FC236}">
                    <a16:creationId xmlns:a16="http://schemas.microsoft.com/office/drawing/2014/main" id="{D1DC5350-0109-4799-B29F-14BD235F834D}"/>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532A6D39-BB84-4E99-82BE-0B6CBB01577A}"/>
                  </a:ext>
                </a:extLst>
              </p:cNvPr>
              <p:cNvSpPr/>
              <p:nvPr/>
            </p:nvSpPr>
            <p:spPr>
              <a:xfrm>
                <a:off x="952501" y="2514599"/>
                <a:ext cx="4876800" cy="1905000"/>
              </a:xfrm>
              <a:prstGeom prst="roundRect">
                <a:avLst/>
              </a:prstGeom>
              <a:solidFill>
                <a:srgbClr val="FF4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26" name="Rectangle: Rounded Corners 125">
              <a:extLst>
                <a:ext uri="{FF2B5EF4-FFF2-40B4-BE49-F238E27FC236}">
                  <a16:creationId xmlns:a16="http://schemas.microsoft.com/office/drawing/2014/main" id="{797BC3E3-56FA-4AAA-953C-4E2F5AEBD8E8}"/>
                </a:ext>
              </a:extLst>
            </p:cNvPr>
            <p:cNvSpPr/>
            <p:nvPr/>
          </p:nvSpPr>
          <p:spPr>
            <a:xfrm>
              <a:off x="7228842" y="49816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hậu môn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0CE7BFBB-E9FD-4291-9D1E-392C32762D78}"/>
              </a:ext>
            </a:extLst>
          </p:cNvPr>
          <p:cNvGrpSpPr/>
          <p:nvPr/>
        </p:nvGrpSpPr>
        <p:grpSpPr>
          <a:xfrm>
            <a:off x="838201" y="4933892"/>
            <a:ext cx="5105398" cy="1790698"/>
            <a:chOff x="838201" y="4933892"/>
            <a:chExt cx="5105398" cy="1790698"/>
          </a:xfrm>
        </p:grpSpPr>
        <p:grpSp>
          <p:nvGrpSpPr>
            <p:cNvPr id="39" name="Group 38">
              <a:extLst>
                <a:ext uri="{FF2B5EF4-FFF2-40B4-BE49-F238E27FC236}">
                  <a16:creationId xmlns:a16="http://schemas.microsoft.com/office/drawing/2014/main" id="{08147DBC-1562-4B7B-955E-9A5ECFE3642B}"/>
                </a:ext>
              </a:extLst>
            </p:cNvPr>
            <p:cNvGrpSpPr/>
            <p:nvPr/>
          </p:nvGrpSpPr>
          <p:grpSpPr>
            <a:xfrm>
              <a:off x="838201" y="4933892"/>
              <a:ext cx="5105398" cy="1790698"/>
              <a:chOff x="838202" y="2438400"/>
              <a:chExt cx="5105398" cy="2057398"/>
            </a:xfrm>
          </p:grpSpPr>
          <p:sp>
            <p:nvSpPr>
              <p:cNvPr id="42" name="Rectangle: Rounded Corners 41">
                <a:extLst>
                  <a:ext uri="{FF2B5EF4-FFF2-40B4-BE49-F238E27FC236}">
                    <a16:creationId xmlns:a16="http://schemas.microsoft.com/office/drawing/2014/main" id="{6C5F18D1-233E-459F-A9A1-3C785C7DC119}"/>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3" name="Rectangle: Rounded Corners 42">
                <a:extLst>
                  <a:ext uri="{FF2B5EF4-FFF2-40B4-BE49-F238E27FC236}">
                    <a16:creationId xmlns:a16="http://schemas.microsoft.com/office/drawing/2014/main" id="{C3D90569-2038-4699-AD4F-2466D4AF519B}"/>
                  </a:ext>
                </a:extLst>
              </p:cNvPr>
              <p:cNvSpPr/>
              <p:nvPr/>
            </p:nvSpPr>
            <p:spPr>
              <a:xfrm>
                <a:off x="952501" y="2514599"/>
                <a:ext cx="4876800" cy="1905000"/>
              </a:xfrm>
              <a:prstGeom prst="roundRect">
                <a:avLst/>
              </a:prstGeom>
              <a:solidFill>
                <a:srgbClr val="00C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24" name="Rectangle: Rounded Corners 123">
              <a:extLst>
                <a:ext uri="{FF2B5EF4-FFF2-40B4-BE49-F238E27FC236}">
                  <a16:creationId xmlns:a16="http://schemas.microsoft.com/office/drawing/2014/main" id="{6367453D-420B-4D30-B207-A57CC4372B2A}"/>
                </a:ext>
              </a:extLst>
            </p:cNvPr>
            <p:cNvSpPr/>
            <p:nvPr/>
          </p:nvSpPr>
          <p:spPr>
            <a:xfrm>
              <a:off x="1314172" y="49816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ruột già</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3231591-2AE6-4064-9D84-402B76CD1593}"/>
              </a:ext>
            </a:extLst>
          </p:cNvPr>
          <p:cNvGrpSpPr/>
          <p:nvPr/>
        </p:nvGrpSpPr>
        <p:grpSpPr>
          <a:xfrm>
            <a:off x="838201" y="3009107"/>
            <a:ext cx="5105398" cy="1790698"/>
            <a:chOff x="838201" y="3009107"/>
            <a:chExt cx="5105398" cy="1790698"/>
          </a:xfrm>
        </p:grpSpPr>
        <p:grpSp>
          <p:nvGrpSpPr>
            <p:cNvPr id="36" name="Group 35">
              <a:extLst>
                <a:ext uri="{FF2B5EF4-FFF2-40B4-BE49-F238E27FC236}">
                  <a16:creationId xmlns:a16="http://schemas.microsoft.com/office/drawing/2014/main" id="{E69C64D8-76BA-47C1-B3F5-339643BE0FEB}"/>
                </a:ext>
              </a:extLst>
            </p:cNvPr>
            <p:cNvGrpSpPr/>
            <p:nvPr/>
          </p:nvGrpSpPr>
          <p:grpSpPr>
            <a:xfrm>
              <a:off x="838201" y="3009107"/>
              <a:ext cx="5105398" cy="1790698"/>
              <a:chOff x="838202" y="2438400"/>
              <a:chExt cx="5105398" cy="2057398"/>
            </a:xfrm>
          </p:grpSpPr>
          <p:sp>
            <p:nvSpPr>
              <p:cNvPr id="17" name="Rectangle: Rounded Corners 16">
                <a:extLst>
                  <a:ext uri="{FF2B5EF4-FFF2-40B4-BE49-F238E27FC236}">
                    <a16:creationId xmlns:a16="http://schemas.microsoft.com/office/drawing/2014/main" id="{DA723B64-8597-4560-BDD4-9C604D2EA64B}"/>
                  </a:ext>
                </a:extLst>
              </p:cNvPr>
              <p:cNvSpPr/>
              <p:nvPr/>
            </p:nvSpPr>
            <p:spPr>
              <a:xfrm>
                <a:off x="838202" y="2438400"/>
                <a:ext cx="5105398" cy="2057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924F9C22-7338-4783-9D1F-4F6669251F7D}"/>
                  </a:ext>
                </a:extLst>
              </p:cNvPr>
              <p:cNvSpPr/>
              <p:nvPr/>
            </p:nvSpPr>
            <p:spPr>
              <a:xfrm>
                <a:off x="952501" y="2514599"/>
                <a:ext cx="4876800" cy="1905000"/>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2" name="Rectangle: Rounded Corners 11">
              <a:extLst>
                <a:ext uri="{FF2B5EF4-FFF2-40B4-BE49-F238E27FC236}">
                  <a16:creationId xmlns:a16="http://schemas.microsoft.com/office/drawing/2014/main" id="{817205D1-8ECF-4ECE-A9DE-175B9F209F00}"/>
                </a:ext>
              </a:extLst>
            </p:cNvPr>
            <p:cNvSpPr/>
            <p:nvPr/>
          </p:nvSpPr>
          <p:spPr>
            <a:xfrm>
              <a:off x="1314172" y="3075428"/>
              <a:ext cx="4515128" cy="16537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white"/>
                  </a:solidFill>
                  <a:latin typeface="Calibri" panose="020F0502020204030204" pitchFamily="34" charset="0"/>
                  <a:cs typeface="Calibri" panose="020F0502020204030204" pitchFamily="34" charset="0"/>
                </a:rPr>
                <a:t>đại tràng</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4FC307E2-8C84-4E25-BF45-1D7184DA588B}"/>
              </a:ext>
            </a:extLst>
          </p:cNvPr>
          <p:cNvGrpSpPr/>
          <p:nvPr/>
        </p:nvGrpSpPr>
        <p:grpSpPr>
          <a:xfrm>
            <a:off x="1982578" y="246435"/>
            <a:ext cx="9961727" cy="2554445"/>
            <a:chOff x="1982578" y="246435"/>
            <a:chExt cx="9961727" cy="2554445"/>
          </a:xfrm>
        </p:grpSpPr>
        <p:pic>
          <p:nvPicPr>
            <p:cNvPr id="9" name="Picture 8">
              <a:extLst>
                <a:ext uri="{FF2B5EF4-FFF2-40B4-BE49-F238E27FC236}">
                  <a16:creationId xmlns:a16="http://schemas.microsoft.com/office/drawing/2014/main" id="{592879B0-0D95-41F4-AF6C-356C03398608}"/>
                </a:ext>
              </a:extLst>
            </p:cNvPr>
            <p:cNvPicPr>
              <a:picLocks noChangeAspect="1"/>
            </p:cNvPicPr>
            <p:nvPr/>
          </p:nvPicPr>
          <p:blipFill>
            <a:blip r:embed="rId2"/>
            <a:stretch>
              <a:fillRect/>
            </a:stretch>
          </p:blipFill>
          <p:spPr>
            <a:xfrm>
              <a:off x="1982578" y="246435"/>
              <a:ext cx="9961727" cy="2554445"/>
            </a:xfrm>
            <a:prstGeom prst="rect">
              <a:avLst/>
            </a:prstGeom>
          </p:spPr>
        </p:pic>
        <p:sp>
          <p:nvSpPr>
            <p:cNvPr id="117" name="Rectangle: Rounded Corners 116">
              <a:extLst>
                <a:ext uri="{FF2B5EF4-FFF2-40B4-BE49-F238E27FC236}">
                  <a16:creationId xmlns:a16="http://schemas.microsoft.com/office/drawing/2014/main" id="{C514F8ED-55A3-41ED-A6BF-C88625750094}"/>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Ống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tiêu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hóa</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bắt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đầu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miệng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và</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kết</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thúc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tại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4000" b="1" dirty="0">
                  <a:solidFill>
                    <a:srgbClr val="002060"/>
                  </a:solidFill>
                  <a:latin typeface="Calibri" panose="020F0502020204030204" pitchFamily="34" charset="0"/>
                  <a:cs typeface="Calibri" panose="020F0502020204030204" pitchFamily="34" charset="0"/>
                </a:rPr>
                <a:t>đâu?</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 name="ChuongCam - 9Slide.vn">
            <a:extLst>
              <a:ext uri="{FF2B5EF4-FFF2-40B4-BE49-F238E27FC236}">
                <a16:creationId xmlns:a16="http://schemas.microsoft.com/office/drawing/2014/main" id="{655755B7-2B89-4C82-B7B3-A9A4AA6270FE}"/>
              </a:ext>
            </a:extLst>
          </p:cNvPr>
          <p:cNvPicPr>
            <a:picLocks noChangeAspect="1"/>
          </p:cNvPicPr>
          <p:nvPr/>
        </p:nvPicPr>
        <p:blipFill>
          <a:blip r:embed="rId3"/>
          <a:stretch>
            <a:fillRect/>
          </a:stretch>
        </p:blipFill>
        <p:spPr>
          <a:xfrm>
            <a:off x="210615" y="3269287"/>
            <a:ext cx="1322947" cy="1219306"/>
          </a:xfrm>
          <a:prstGeom prst="rect">
            <a:avLst/>
          </a:prstGeom>
        </p:spPr>
      </p:pic>
      <p:pic>
        <p:nvPicPr>
          <p:cNvPr id="116" name="ChuongLa - 9Slide.vn">
            <a:extLst>
              <a:ext uri="{FF2B5EF4-FFF2-40B4-BE49-F238E27FC236}">
                <a16:creationId xmlns:a16="http://schemas.microsoft.com/office/drawing/2014/main" id="{C86FD277-D7C1-4175-9CE8-89B100B9DFFB}"/>
              </a:ext>
            </a:extLst>
          </p:cNvPr>
          <p:cNvPicPr>
            <a:picLocks noChangeAspect="1"/>
          </p:cNvPicPr>
          <p:nvPr/>
        </p:nvPicPr>
        <p:blipFill>
          <a:blip r:embed="rId3"/>
          <a:stretch>
            <a:fillRect/>
          </a:stretch>
        </p:blipFill>
        <p:spPr>
          <a:xfrm>
            <a:off x="210615" y="5219641"/>
            <a:ext cx="1322947" cy="1219306"/>
          </a:xfrm>
          <a:prstGeom prst="rect">
            <a:avLst/>
          </a:prstGeom>
        </p:spPr>
      </p:pic>
      <p:pic>
        <p:nvPicPr>
          <p:cNvPr id="119" name="ChuongXanh - 9Slide.vn">
            <a:extLst>
              <a:ext uri="{FF2B5EF4-FFF2-40B4-BE49-F238E27FC236}">
                <a16:creationId xmlns:a16="http://schemas.microsoft.com/office/drawing/2014/main" id="{DCAFEAC0-B8B5-42C5-94DB-0577C814E6A6}"/>
              </a:ext>
            </a:extLst>
          </p:cNvPr>
          <p:cNvPicPr>
            <a:picLocks noChangeAspect="1"/>
          </p:cNvPicPr>
          <p:nvPr/>
        </p:nvPicPr>
        <p:blipFill>
          <a:blip r:embed="rId3"/>
          <a:stretch>
            <a:fillRect/>
          </a:stretch>
        </p:blipFill>
        <p:spPr>
          <a:xfrm>
            <a:off x="6223464" y="3269287"/>
            <a:ext cx="1322947" cy="1219306"/>
          </a:xfrm>
          <a:prstGeom prst="rect">
            <a:avLst/>
          </a:prstGeom>
        </p:spPr>
      </p:pic>
      <p:pic>
        <p:nvPicPr>
          <p:cNvPr id="120" name="ChuongDo - 9Slide.vn">
            <a:extLst>
              <a:ext uri="{FF2B5EF4-FFF2-40B4-BE49-F238E27FC236}">
                <a16:creationId xmlns:a16="http://schemas.microsoft.com/office/drawing/2014/main" id="{F866C24F-F6FF-4EB3-A1BD-2435DD437008}"/>
              </a:ext>
            </a:extLst>
          </p:cNvPr>
          <p:cNvPicPr>
            <a:picLocks noChangeAspect="1"/>
          </p:cNvPicPr>
          <p:nvPr/>
        </p:nvPicPr>
        <p:blipFill>
          <a:blip r:embed="rId3"/>
          <a:stretch>
            <a:fillRect/>
          </a:stretch>
        </p:blipFill>
        <p:spPr>
          <a:xfrm>
            <a:off x="6223464" y="5219641"/>
            <a:ext cx="1322947" cy="1219306"/>
          </a:xfrm>
          <a:prstGeom prst="rect">
            <a:avLst/>
          </a:prstGeom>
        </p:spPr>
      </p:pic>
      <p:pic>
        <p:nvPicPr>
          <p:cNvPr id="29" name="Picture 28">
            <a:extLst>
              <a:ext uri="{FF2B5EF4-FFF2-40B4-BE49-F238E27FC236}">
                <a16:creationId xmlns:a16="http://schemas.microsoft.com/office/drawing/2014/main" id="{1407C153-BFDD-497E-BDAA-AD051BD675DE}"/>
              </a:ext>
            </a:extLst>
          </p:cNvPr>
          <p:cNvPicPr>
            <a:picLocks noChangeAspect="1"/>
          </p:cNvPicPr>
          <p:nvPr/>
        </p:nvPicPr>
        <p:blipFill>
          <a:blip r:embed="rId4"/>
          <a:stretch>
            <a:fillRect/>
          </a:stretch>
        </p:blipFill>
        <p:spPr>
          <a:xfrm>
            <a:off x="613242" y="314152"/>
            <a:ext cx="1548518" cy="2383743"/>
          </a:xfrm>
          <a:prstGeom prst="rect">
            <a:avLst/>
          </a:prstGeom>
        </p:spPr>
      </p:pic>
      <p:sp>
        <p:nvSpPr>
          <p:cNvPr id="44" name="Rectangle 43">
            <a:extLst>
              <a:ext uri="{FF2B5EF4-FFF2-40B4-BE49-F238E27FC236}">
                <a16:creationId xmlns:a16="http://schemas.microsoft.com/office/drawing/2014/main" id="{BB2E395B-C2FA-41C9-A955-F3A089DD4F32}"/>
              </a:ext>
            </a:extLst>
          </p:cNvPr>
          <p:cNvSpPr/>
          <p:nvPr/>
        </p:nvSpPr>
        <p:spPr>
          <a:xfrm>
            <a:off x="0" y="7010400"/>
            <a:ext cx="3886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Thầy cô nhấp chuột</a:t>
            </a:r>
            <a:b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br>
            <a: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1 lần để hiện câu hỏi. Nhấp thêm 1 lần để hiện các đáp án </a:t>
            </a:r>
          </a:p>
        </p:txBody>
      </p:sp>
      <p:grpSp>
        <p:nvGrpSpPr>
          <p:cNvPr id="46" name="Group 45">
            <a:extLst>
              <a:ext uri="{FF2B5EF4-FFF2-40B4-BE49-F238E27FC236}">
                <a16:creationId xmlns:a16="http://schemas.microsoft.com/office/drawing/2014/main" id="{BC63C546-6DB7-44C9-8EA9-413473C1BE35}"/>
              </a:ext>
            </a:extLst>
          </p:cNvPr>
          <p:cNvGrpSpPr/>
          <p:nvPr/>
        </p:nvGrpSpPr>
        <p:grpSpPr>
          <a:xfrm>
            <a:off x="4000498" y="7010400"/>
            <a:ext cx="4076701" cy="1981200"/>
            <a:chOff x="4000498" y="7010400"/>
            <a:chExt cx="4076701" cy="1981200"/>
          </a:xfrm>
        </p:grpSpPr>
        <p:sp>
          <p:nvSpPr>
            <p:cNvPr id="47" name="Rectangle 46">
              <a:extLst>
                <a:ext uri="{FF2B5EF4-FFF2-40B4-BE49-F238E27FC236}">
                  <a16:creationId xmlns:a16="http://schemas.microsoft.com/office/drawing/2014/main" id="{EB90D678-6311-432E-B99C-B1E3AF7BCC1E}"/>
                </a:ext>
              </a:extLst>
            </p:cNvPr>
            <p:cNvSpPr/>
            <p:nvPr/>
          </p:nvSpPr>
          <p:spPr>
            <a:xfrm>
              <a:off x="4000498" y="7010400"/>
              <a:ext cx="4076701"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Thầy cô nhấp vào chiếc chuông     ở màu mà học sinh chọn để</a:t>
              </a:r>
              <a:b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br>
              <a:r>
                <a:rPr kumimoji="0" lang="en-US" sz="32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kiểm tra đáp án</a:t>
              </a:r>
            </a:p>
          </p:txBody>
        </p:sp>
        <p:pic>
          <p:nvPicPr>
            <p:cNvPr id="50" name="ChuongCam - 9Slide.vn">
              <a:extLst>
                <a:ext uri="{FF2B5EF4-FFF2-40B4-BE49-F238E27FC236}">
                  <a16:creationId xmlns:a16="http://schemas.microsoft.com/office/drawing/2014/main" id="{4B7EBBD9-A585-4930-860B-F4F22885926F}"/>
                </a:ext>
              </a:extLst>
            </p:cNvPr>
            <p:cNvPicPr>
              <a:picLocks noChangeAspect="1"/>
            </p:cNvPicPr>
            <p:nvPr/>
          </p:nvPicPr>
          <p:blipFill>
            <a:blip r:embed="rId3"/>
            <a:stretch>
              <a:fillRect/>
            </a:stretch>
          </p:blipFill>
          <p:spPr>
            <a:xfrm>
              <a:off x="5651965" y="7594600"/>
              <a:ext cx="330708" cy="304800"/>
            </a:xfrm>
            <a:prstGeom prst="rect">
              <a:avLst/>
            </a:prstGeom>
          </p:spPr>
        </p:pic>
      </p:grpSp>
      <p:sp>
        <p:nvSpPr>
          <p:cNvPr id="52" name="Rectangle 51">
            <a:extLst>
              <a:ext uri="{FF2B5EF4-FFF2-40B4-BE49-F238E27FC236}">
                <a16:creationId xmlns:a16="http://schemas.microsoft.com/office/drawing/2014/main" id="{8C4260CE-C32C-4DD3-8E61-B08357FC92E8}"/>
              </a:ext>
            </a:extLst>
          </p:cNvPr>
          <p:cNvSpPr/>
          <p:nvPr/>
        </p:nvSpPr>
        <p:spPr>
          <a:xfrm>
            <a:off x="8229597" y="7010400"/>
            <a:ext cx="3886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Sau khi HS trả lời xong, thầy cô nhấp chuột</a:t>
            </a:r>
            <a:b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hoặc phím -&gt; để đến</a:t>
            </a:r>
            <a:b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cs typeface="Calibri" panose="020F0502020204030204" pitchFamily="34" charset="0"/>
              </a:rPr>
              <a:t>câu hỏi tiếp theo</a:t>
            </a:r>
          </a:p>
        </p:txBody>
      </p:sp>
    </p:spTree>
    <p:extLst>
      <p:ext uri="{BB962C8B-B14F-4D97-AF65-F5344CB8AC3E}">
        <p14:creationId xmlns:p14="http://schemas.microsoft.com/office/powerpoint/2010/main" val="37404273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5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5000">
                                          <p:cBhvr additive="base">
                                            <p:cTn id="7" dur="1000" fill="hold"/>
                                            <p:tgtEl>
                                              <p:spTgt spid="29"/>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5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5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65000">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65000">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14:bounceEnd="65000">
                                          <p:cBhvr additive="base">
                                            <p:cTn id="17"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65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65000">
                                          <p:cBhvr additive="base">
                                            <p:cTn id="21"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22" dur="10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5000">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14:bounceEnd="65000">
                                          <p:cBhvr additive="base">
                                            <p:cTn id="25" dur="1000" fill="hold"/>
                                            <p:tgtEl>
                                              <p:spTgt spid="23"/>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300"/>
                                      </p:stCondLst>
                                      <p:childTnLst>
                                        <p:set>
                                          <p:cBhvr>
                                            <p:cTn id="28" dur="1" fill="hold">
                                              <p:stCondLst>
                                                <p:cond delay="0"/>
                                              </p:stCondLst>
                                            </p:cTn>
                                            <p:tgtEl>
                                              <p:spTgt spid="119"/>
                                            </p:tgtEl>
                                            <p:attrNameLst>
                                              <p:attrName>style.visibility</p:attrName>
                                            </p:attrNameLst>
                                          </p:cBhvr>
                                          <p:to>
                                            <p:strVal val="visible"/>
                                          </p:to>
                                        </p:set>
                                        <p:anim calcmode="lin" valueType="num" p14:bounceEnd="65000">
                                          <p:cBhvr additive="base">
                                            <p:cTn id="29" dur="1000" fill="hold"/>
                                            <p:tgtEl>
                                              <p:spTgt spid="119"/>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65000">
                                      <p:stCondLst>
                                        <p:cond delay="700"/>
                                      </p:stCondLst>
                                      <p:childTnLst>
                                        <p:set>
                                          <p:cBhvr>
                                            <p:cTn id="32" dur="1" fill="hold">
                                              <p:stCondLst>
                                                <p:cond delay="0"/>
                                              </p:stCondLst>
                                            </p:cTn>
                                            <p:tgtEl>
                                              <p:spTgt spid="21"/>
                                            </p:tgtEl>
                                            <p:attrNameLst>
                                              <p:attrName>style.visibility</p:attrName>
                                            </p:attrNameLst>
                                          </p:cBhvr>
                                          <p:to>
                                            <p:strVal val="visible"/>
                                          </p:to>
                                        </p:set>
                                        <p:anim calcmode="lin" valueType="num" p14:bounceEnd="65000">
                                          <p:cBhvr additive="base">
                                            <p:cTn id="33" dur="1000" fill="hold"/>
                                            <p:tgtEl>
                                              <p:spTgt spid="21"/>
                                            </p:tgtEl>
                                            <p:attrNameLst>
                                              <p:attrName>ppt_x</p:attrName>
                                            </p:attrNameLst>
                                          </p:cBhvr>
                                          <p:tavLst>
                                            <p:tav tm="0">
                                              <p:val>
                                                <p:strVal val="#ppt_x"/>
                                              </p:val>
                                            </p:tav>
                                            <p:tav tm="100000">
                                              <p:val>
                                                <p:strVal val="#ppt_x"/>
                                              </p:val>
                                            </p:tav>
                                          </p:tavLst>
                                        </p:anim>
                                        <p:anim calcmode="lin" valueType="num" p14:bounceEnd="65000">
                                          <p:cBhvr additive="base">
                                            <p:cTn id="34" dur="10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65000">
                                      <p:stCondLst>
                                        <p:cond delay="700"/>
                                      </p:stCondLst>
                                      <p:childTnLst>
                                        <p:set>
                                          <p:cBhvr>
                                            <p:cTn id="36" dur="1" fill="hold">
                                              <p:stCondLst>
                                                <p:cond delay="0"/>
                                              </p:stCondLst>
                                            </p:cTn>
                                            <p:tgtEl>
                                              <p:spTgt spid="116"/>
                                            </p:tgtEl>
                                            <p:attrNameLst>
                                              <p:attrName>style.visibility</p:attrName>
                                            </p:attrNameLst>
                                          </p:cBhvr>
                                          <p:to>
                                            <p:strVal val="visible"/>
                                          </p:to>
                                        </p:set>
                                        <p:anim calcmode="lin" valueType="num" p14:bounceEnd="65000">
                                          <p:cBhvr additive="base">
                                            <p:cTn id="37" dur="1000" fill="hold"/>
                                            <p:tgtEl>
                                              <p:spTgt spid="116"/>
                                            </p:tgtEl>
                                            <p:attrNameLst>
                                              <p:attrName>ppt_x</p:attrName>
                                            </p:attrNameLst>
                                          </p:cBhvr>
                                          <p:tavLst>
                                            <p:tav tm="0">
                                              <p:val>
                                                <p:strVal val="#ppt_x"/>
                                              </p:val>
                                            </p:tav>
                                            <p:tav tm="100000">
                                              <p:val>
                                                <p:strVal val="#ppt_x"/>
                                              </p:val>
                                            </p:tav>
                                          </p:tavLst>
                                        </p:anim>
                                        <p:anim calcmode="lin" valueType="num" p14:bounceEnd="65000">
                                          <p:cBhvr additive="base">
                                            <p:cTn id="38" dur="10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65000">
                                      <p:stCondLst>
                                        <p:cond delay="1100"/>
                                      </p:stCondLst>
                                      <p:childTnLst>
                                        <p:set>
                                          <p:cBhvr>
                                            <p:cTn id="40" dur="1" fill="hold">
                                              <p:stCondLst>
                                                <p:cond delay="0"/>
                                              </p:stCondLst>
                                            </p:cTn>
                                            <p:tgtEl>
                                              <p:spTgt spid="22"/>
                                            </p:tgtEl>
                                            <p:attrNameLst>
                                              <p:attrName>style.visibility</p:attrName>
                                            </p:attrNameLst>
                                          </p:cBhvr>
                                          <p:to>
                                            <p:strVal val="visible"/>
                                          </p:to>
                                        </p:set>
                                        <p:anim calcmode="lin" valueType="num" p14:bounceEnd="65000">
                                          <p:cBhvr additive="base">
                                            <p:cTn id="41" dur="1000" fill="hold"/>
                                            <p:tgtEl>
                                              <p:spTgt spid="22"/>
                                            </p:tgtEl>
                                            <p:attrNameLst>
                                              <p:attrName>ppt_x</p:attrName>
                                            </p:attrNameLst>
                                          </p:cBhvr>
                                          <p:tavLst>
                                            <p:tav tm="0">
                                              <p:val>
                                                <p:strVal val="#ppt_x"/>
                                              </p:val>
                                            </p:tav>
                                            <p:tav tm="100000">
                                              <p:val>
                                                <p:strVal val="#ppt_x"/>
                                              </p:val>
                                            </p:tav>
                                          </p:tavLst>
                                        </p:anim>
                                        <p:anim calcmode="lin" valueType="num" p14:bounceEnd="65000">
                                          <p:cBhvr additive="base">
                                            <p:cTn id="42" dur="10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65000">
                                      <p:stCondLst>
                                        <p:cond delay="1100"/>
                                      </p:stCondLst>
                                      <p:childTnLst>
                                        <p:set>
                                          <p:cBhvr>
                                            <p:cTn id="44" dur="1" fill="hold">
                                              <p:stCondLst>
                                                <p:cond delay="0"/>
                                              </p:stCondLst>
                                            </p:cTn>
                                            <p:tgtEl>
                                              <p:spTgt spid="120"/>
                                            </p:tgtEl>
                                            <p:attrNameLst>
                                              <p:attrName>style.visibility</p:attrName>
                                            </p:attrNameLst>
                                          </p:cBhvr>
                                          <p:to>
                                            <p:strVal val="visible"/>
                                          </p:to>
                                        </p:set>
                                        <p:anim calcmode="lin" valueType="num" p14:bounceEnd="65000">
                                          <p:cBhvr additive="base">
                                            <p:cTn id="45" dur="1000" fill="hold"/>
                                            <p:tgtEl>
                                              <p:spTgt spid="120"/>
                                            </p:tgtEl>
                                            <p:attrNameLst>
                                              <p:attrName>ppt_x</p:attrName>
                                            </p:attrNameLst>
                                          </p:cBhvr>
                                          <p:tavLst>
                                            <p:tav tm="0">
                                              <p:val>
                                                <p:strVal val="#ppt_x"/>
                                              </p:val>
                                            </p:tav>
                                            <p:tav tm="100000">
                                              <p:val>
                                                <p:strVal val="#ppt_x"/>
                                              </p:val>
                                            </p:tav>
                                          </p:tavLst>
                                        </p:anim>
                                        <p:anim calcmode="lin" valueType="num" p14:bounceEnd="65000">
                                          <p:cBhvr additive="base">
                                            <p:cTn id="46"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20"/>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19"/>
                                            </p:tgtEl>
                                          </p:cBhvr>
                                        </p:animEffect>
                                        <p:set>
                                          <p:cBhvr>
                                            <p:cTn id="64" dur="1" fill="hold">
                                              <p:stCondLst>
                                                <p:cond delay="499"/>
                                              </p:stCondLst>
                                            </p:cTn>
                                            <p:tgtEl>
                                              <p:spTgt spid="11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6"/>
                                            </p:tgtEl>
                                          </p:cBhvr>
                                        </p:animEffect>
                                        <p:set>
                                          <p:cBhvr>
                                            <p:cTn id="70"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71" restart="whenNotActive" fill="hold" evtFilter="cancelBubble" nodeType="interactiveSeq">
                    <p:stCondLst>
                      <p:cond evt="onClick" delay="0">
                        <p:tgtEl>
                          <p:spTgt spid="119"/>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77" restart="whenNotActive" fill="hold" evtFilter="cancelBubble" nodeType="interactiveSeq">
                    <p:stCondLst>
                      <p:cond evt="onClick" delay="0">
                        <p:tgtEl>
                          <p:spTgt spid="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11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with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300"/>
                                      </p:stCondLst>
                                      <p:childTnLst>
                                        <p:set>
                                          <p:cBhvr>
                                            <p:cTn id="28" dur="1" fill="hold">
                                              <p:stCondLst>
                                                <p:cond delay="0"/>
                                              </p:stCondLst>
                                            </p:cTn>
                                            <p:tgtEl>
                                              <p:spTgt spid="119"/>
                                            </p:tgtEl>
                                            <p:attrNameLst>
                                              <p:attrName>style.visibility</p:attrName>
                                            </p:attrNameLst>
                                          </p:cBhvr>
                                          <p:to>
                                            <p:strVal val="visible"/>
                                          </p:to>
                                        </p:set>
                                        <p:anim calcmode="lin" valueType="num">
                                          <p:cBhvr additive="base">
                                            <p:cTn id="29" dur="1000" fill="hold"/>
                                            <p:tgtEl>
                                              <p:spTgt spid="119"/>
                                            </p:tgtEl>
                                            <p:attrNameLst>
                                              <p:attrName>ppt_x</p:attrName>
                                            </p:attrNameLst>
                                          </p:cBhvr>
                                          <p:tavLst>
                                            <p:tav tm="0">
                                              <p:val>
                                                <p:strVal val="#ppt_x"/>
                                              </p:val>
                                            </p:tav>
                                            <p:tav tm="100000">
                                              <p:val>
                                                <p:strVal val="#ppt_x"/>
                                              </p:val>
                                            </p:tav>
                                          </p:tavLst>
                                        </p:anim>
                                        <p:anim calcmode="lin" valueType="num">
                                          <p:cBhvr additive="base">
                                            <p:cTn id="30" dur="1000" fill="hold"/>
                                            <p:tgtEl>
                                              <p:spTgt spid="1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7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70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1000" fill="hold"/>
                                            <p:tgtEl>
                                              <p:spTgt spid="116"/>
                                            </p:tgtEl>
                                            <p:attrNameLst>
                                              <p:attrName>ppt_x</p:attrName>
                                            </p:attrNameLst>
                                          </p:cBhvr>
                                          <p:tavLst>
                                            <p:tav tm="0">
                                              <p:val>
                                                <p:strVal val="#ppt_x"/>
                                              </p:val>
                                            </p:tav>
                                            <p:tav tm="100000">
                                              <p:val>
                                                <p:strVal val="#ppt_x"/>
                                              </p:val>
                                            </p:tav>
                                          </p:tavLst>
                                        </p:anim>
                                        <p:anim calcmode="lin" valueType="num">
                                          <p:cBhvr additive="base">
                                            <p:cTn id="38" dur="10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1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110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1000" fill="hold"/>
                                            <p:tgtEl>
                                              <p:spTgt spid="120"/>
                                            </p:tgtEl>
                                            <p:attrNameLst>
                                              <p:attrName>ppt_x</p:attrName>
                                            </p:attrNameLst>
                                          </p:cBhvr>
                                          <p:tavLst>
                                            <p:tav tm="0">
                                              <p:val>
                                                <p:strVal val="#ppt_x"/>
                                              </p:val>
                                            </p:tav>
                                            <p:tav tm="100000">
                                              <p:val>
                                                <p:strVal val="#ppt_x"/>
                                              </p:val>
                                            </p:tav>
                                          </p:tavLst>
                                        </p:anim>
                                        <p:anim calcmode="lin" valueType="num">
                                          <p:cBhvr additive="base">
                                            <p:cTn id="46" dur="10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20"/>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19"/>
                                            </p:tgtEl>
                                          </p:cBhvr>
                                        </p:animEffect>
                                        <p:set>
                                          <p:cBhvr>
                                            <p:cTn id="64" dur="1" fill="hold">
                                              <p:stCondLst>
                                                <p:cond delay="499"/>
                                              </p:stCondLst>
                                            </p:cTn>
                                            <p:tgtEl>
                                              <p:spTgt spid="11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6"/>
                                            </p:tgtEl>
                                          </p:cBhvr>
                                        </p:animEffect>
                                        <p:set>
                                          <p:cBhvr>
                                            <p:cTn id="70"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71" restart="whenNotActive" fill="hold" evtFilter="cancelBubble" nodeType="interactiveSeq">
                    <p:stCondLst>
                      <p:cond evt="onClick" delay="0">
                        <p:tgtEl>
                          <p:spTgt spid="119"/>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77" restart="whenNotActive" fill="hold" evtFilter="cancelBubble" nodeType="interactiveSeq">
                    <p:stCondLst>
                      <p:cond evt="onClick" delay="0">
                        <p:tgtEl>
                          <p:spTgt spid="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3" restart="whenNotActive" fill="hold" evtFilter="cancelBubble" nodeType="interactiveSeq">
                    <p:stCondLst>
                      <p:cond evt="onClick" delay="0">
                        <p:tgtEl>
                          <p:spTgt spid="116"/>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with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E6D8704-4E40-4128-8BDA-4D6D4EFB4243}"/>
              </a:ext>
            </a:extLst>
          </p:cNvPr>
          <p:cNvGrpSpPr/>
          <p:nvPr/>
        </p:nvGrpSpPr>
        <p:grpSpPr>
          <a:xfrm>
            <a:off x="5653710" y="209025"/>
            <a:ext cx="4345196" cy="1920556"/>
            <a:chOff x="1034003" y="260315"/>
            <a:chExt cx="4656152" cy="2057997"/>
          </a:xfrm>
        </p:grpSpPr>
        <p:pic>
          <p:nvPicPr>
            <p:cNvPr id="86" name="Picture 85">
              <a:extLst>
                <a:ext uri="{FF2B5EF4-FFF2-40B4-BE49-F238E27FC236}">
                  <a16:creationId xmlns:a16="http://schemas.microsoft.com/office/drawing/2014/main" id="{73CD59DB-4B97-4529-990F-B877A9AC8E3E}"/>
                </a:ext>
              </a:extLst>
            </p:cNvPr>
            <p:cNvPicPr>
              <a:picLocks noChangeAspect="1"/>
            </p:cNvPicPr>
            <p:nvPr/>
          </p:nvPicPr>
          <p:blipFill>
            <a:blip r:embed="rId2"/>
            <a:stretch>
              <a:fillRect/>
            </a:stretch>
          </p:blipFill>
          <p:spPr>
            <a:xfrm>
              <a:off x="1034003" y="583667"/>
              <a:ext cx="4656152" cy="1734645"/>
            </a:xfrm>
            <a:prstGeom prst="rect">
              <a:avLst/>
            </a:prstGeom>
          </p:spPr>
        </p:pic>
        <p:pic>
          <p:nvPicPr>
            <p:cNvPr id="92" name="Picture 91">
              <a:extLst>
                <a:ext uri="{FF2B5EF4-FFF2-40B4-BE49-F238E27FC236}">
                  <a16:creationId xmlns:a16="http://schemas.microsoft.com/office/drawing/2014/main" id="{A950A63E-AF72-41C5-AED0-2D5595040998}"/>
                </a:ext>
              </a:extLst>
            </p:cNvPr>
            <p:cNvPicPr>
              <a:picLocks noChangeAspect="1"/>
            </p:cNvPicPr>
            <p:nvPr/>
          </p:nvPicPr>
          <p:blipFill>
            <a:blip r:embed="rId3"/>
            <a:stretch>
              <a:fillRect/>
            </a:stretch>
          </p:blipFill>
          <p:spPr>
            <a:xfrm>
              <a:off x="1061615" y="260315"/>
              <a:ext cx="1486839" cy="712987"/>
            </a:xfrm>
            <a:prstGeom prst="rect">
              <a:avLst/>
            </a:prstGeom>
          </p:spPr>
        </p:pic>
        <p:pic>
          <p:nvPicPr>
            <p:cNvPr id="94" name="Picture 93">
              <a:extLst>
                <a:ext uri="{FF2B5EF4-FFF2-40B4-BE49-F238E27FC236}">
                  <a16:creationId xmlns:a16="http://schemas.microsoft.com/office/drawing/2014/main" id="{6DD72B97-8F2B-4723-9F67-FD81B5B68E7B}"/>
                </a:ext>
              </a:extLst>
            </p:cNvPr>
            <p:cNvPicPr>
              <a:picLocks noChangeAspect="1"/>
            </p:cNvPicPr>
            <p:nvPr/>
          </p:nvPicPr>
          <p:blipFill>
            <a:blip r:embed="rId4"/>
            <a:stretch>
              <a:fillRect/>
            </a:stretch>
          </p:blipFill>
          <p:spPr>
            <a:xfrm>
              <a:off x="2537586" y="282051"/>
              <a:ext cx="1493199" cy="694316"/>
            </a:xfrm>
            <a:prstGeom prst="rect">
              <a:avLst/>
            </a:prstGeom>
          </p:spPr>
        </p:pic>
        <p:pic>
          <p:nvPicPr>
            <p:cNvPr id="95" name="Picture 94">
              <a:extLst>
                <a:ext uri="{FF2B5EF4-FFF2-40B4-BE49-F238E27FC236}">
                  <a16:creationId xmlns:a16="http://schemas.microsoft.com/office/drawing/2014/main" id="{777F623B-A4E0-4946-935C-4F7F0101F12F}"/>
                </a:ext>
              </a:extLst>
            </p:cNvPr>
            <p:cNvPicPr>
              <a:picLocks noChangeAspect="1"/>
            </p:cNvPicPr>
            <p:nvPr/>
          </p:nvPicPr>
          <p:blipFill>
            <a:blip r:embed="rId5"/>
            <a:stretch>
              <a:fillRect/>
            </a:stretch>
          </p:blipFill>
          <p:spPr>
            <a:xfrm>
              <a:off x="1201381" y="757566"/>
              <a:ext cx="4321396" cy="1386847"/>
            </a:xfrm>
            <a:prstGeom prst="rect">
              <a:avLst/>
            </a:prstGeom>
          </p:spPr>
        </p:pic>
      </p:grpSp>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6"/>
          <a:stretch>
            <a:fillRect/>
          </a:stretch>
        </p:blipFill>
        <p:spPr>
          <a:xfrm>
            <a:off x="712765" y="229309"/>
            <a:ext cx="5383235" cy="6236749"/>
          </a:xfrm>
          <a:prstGeom prst="rect">
            <a:avLst/>
          </a:prstGeom>
        </p:spPr>
      </p:pic>
      <p:grpSp>
        <p:nvGrpSpPr>
          <p:cNvPr id="12" name="Group 11">
            <a:extLst>
              <a:ext uri="{FF2B5EF4-FFF2-40B4-BE49-F238E27FC236}">
                <a16:creationId xmlns:a16="http://schemas.microsoft.com/office/drawing/2014/main" id="{2E884C81-856F-47B0-B589-654CA907BE79}"/>
              </a:ext>
            </a:extLst>
          </p:cNvPr>
          <p:cNvGrpSpPr/>
          <p:nvPr/>
        </p:nvGrpSpPr>
        <p:grpSpPr>
          <a:xfrm>
            <a:off x="5077790" y="2862904"/>
            <a:ext cx="6281207" cy="3731031"/>
            <a:chOff x="5077790" y="2862904"/>
            <a:chExt cx="6281207" cy="3731031"/>
          </a:xfrm>
        </p:grpSpPr>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7"/>
            <a:stretch>
              <a:fillRect/>
            </a:stretch>
          </p:blipFill>
          <p:spPr>
            <a:xfrm>
              <a:off x="5562600" y="2862904"/>
              <a:ext cx="5170488" cy="3731031"/>
            </a:xfrm>
            <a:prstGeom prst="rect">
              <a:avLst/>
            </a:prstGeom>
          </p:spPr>
        </p:pic>
        <p:sp>
          <p:nvSpPr>
            <p:cNvPr id="8" name="TextBox 7">
              <a:extLst>
                <a:ext uri="{FF2B5EF4-FFF2-40B4-BE49-F238E27FC236}">
                  <a16:creationId xmlns:a16="http://schemas.microsoft.com/office/drawing/2014/main" id="{69D40F75-95EF-4849-B5FF-3CADEF718F98}"/>
                </a:ext>
              </a:extLst>
            </p:cNvPr>
            <p:cNvSpPr txBox="1"/>
            <p:nvPr/>
          </p:nvSpPr>
          <p:spPr>
            <a:xfrm>
              <a:off x="5077790" y="3805222"/>
              <a:ext cx="6281207" cy="2031325"/>
            </a:xfrm>
            <a:prstGeom prst="rect">
              <a:avLst/>
            </a:prstGeom>
            <a:noFill/>
            <a:effectLst/>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Cảm</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ơn</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bạn</a:t>
              </a:r>
              <a:endPar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đã</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chọn</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vòng</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cổ</a:t>
              </a:r>
              <a:endPar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cho</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tớ</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338655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TotalTime>
  <Words>423</Words>
  <Application>Microsoft Office PowerPoint</Application>
  <PresentationFormat>Widescreen</PresentationFormat>
  <Paragraphs>52</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SimSun</vt:lpstr>
      <vt:lpstr>Arial</vt:lpstr>
      <vt:lpstr>Calibri</vt:lpstr>
      <vt:lpstr>等线</vt:lpstr>
      <vt:lpstr>iCiel Cadena</vt:lpstr>
      <vt:lpstr>Times New Roman</vt:lpstr>
      <vt:lpstr>思源黑体 CN Bold</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34</cp:revision>
  <dcterms:created xsi:type="dcterms:W3CDTF">2022-10-26T12:33:18Z</dcterms:created>
  <dcterms:modified xsi:type="dcterms:W3CDTF">2025-02-26T10:25:05Z</dcterms:modified>
</cp:coreProperties>
</file>