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8"/>
  </p:notesMasterIdLst>
  <p:sldIdLst>
    <p:sldId id="257" r:id="rId4"/>
    <p:sldId id="273" r:id="rId5"/>
    <p:sldId id="274" r:id="rId6"/>
    <p:sldId id="275" r:id="rId7"/>
    <p:sldId id="297" r:id="rId8"/>
    <p:sldId id="260" r:id="rId9"/>
    <p:sldId id="261" r:id="rId10"/>
    <p:sldId id="262" r:id="rId11"/>
    <p:sldId id="263" r:id="rId12"/>
    <p:sldId id="266" r:id="rId13"/>
    <p:sldId id="298" r:id="rId14"/>
    <p:sldId id="299" r:id="rId15"/>
    <p:sldId id="300" r:id="rId16"/>
    <p:sldId id="269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66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200" y="4076701"/>
            <a:ext cx="4084735" cy="30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400</Words>
  <Application>Microsoft Office PowerPoint</Application>
  <PresentationFormat>Custom</PresentationFormat>
  <Paragraphs>57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#9Slide03 AmpleSoft Bold</vt:lpstr>
      <vt:lpstr>.VnTime</vt:lpstr>
      <vt:lpstr>Abril Fatface</vt:lpstr>
      <vt:lpstr>Aldrich</vt:lpstr>
      <vt:lpstr>Arial</vt:lpstr>
      <vt:lpstr>Arial-Rounded</vt:lpstr>
      <vt:lpstr>Calibri</vt:lpstr>
      <vt:lpstr>Cambria</vt:lpstr>
      <vt:lpstr>Humanst521 BT</vt:lpstr>
      <vt:lpstr>印品黑体</vt:lpstr>
      <vt:lpstr>字魂59号-创粗黑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ChatGPT</cp:lastModifiedBy>
  <cp:revision>21</cp:revision>
  <dcterms:created xsi:type="dcterms:W3CDTF">2006-08-16T00:00:00Z</dcterms:created>
  <dcterms:modified xsi:type="dcterms:W3CDTF">2025-03-06T06:15:13Z</dcterms:modified>
  <dc:identifier>DAGNWVmsOs8</dc:identifier>
</cp:coreProperties>
</file>