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573741" y="4814645"/>
            <a:ext cx="10902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340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#9Slide05 Bodega Script</vt:lpstr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UTM Showcard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34</cp:revision>
  <dcterms:created xsi:type="dcterms:W3CDTF">2024-04-26T09:11:17Z</dcterms:created>
  <dcterms:modified xsi:type="dcterms:W3CDTF">2025-01-03T05:39:40Z</dcterms:modified>
</cp:coreProperties>
</file>