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2.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15" r:id="rId2"/>
    <p:sldId id="282" r:id="rId3"/>
    <p:sldId id="291" r:id="rId4"/>
    <p:sldId id="292" r:id="rId5"/>
    <p:sldId id="293" r:id="rId6"/>
    <p:sldId id="316" r:id="rId7"/>
    <p:sldId id="317" r:id="rId8"/>
    <p:sldId id="318" r:id="rId9"/>
    <p:sldId id="369" r:id="rId10"/>
    <p:sldId id="370" r:id="rId11"/>
    <p:sldId id="300" r:id="rId12"/>
    <p:sldId id="297" r:id="rId13"/>
    <p:sldId id="301" r:id="rId14"/>
    <p:sldId id="302" r:id="rId15"/>
    <p:sldId id="303" r:id="rId16"/>
    <p:sldId id="305" r:id="rId17"/>
    <p:sldId id="371" r:id="rId18"/>
    <p:sldId id="313" r:id="rId19"/>
    <p:sldId id="372" r:id="rId20"/>
    <p:sldId id="309" r:id="rId21"/>
    <p:sldId id="307" r:id="rId22"/>
    <p:sldId id="311" r:id="rId23"/>
    <p:sldId id="373" r:id="rId24"/>
    <p:sldId id="374" r:id="rId25"/>
    <p:sldId id="312" r:id="rId26"/>
    <p:sldId id="256"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4649"/>
    <a:srgbClr val="526888"/>
    <a:srgbClr val="B4C0D2"/>
    <a:srgbClr val="E6E6E6"/>
    <a:srgbClr val="D0D0D0"/>
    <a:srgbClr val="5F2987"/>
    <a:srgbClr val="3D4D65"/>
    <a:srgbClr val="302425"/>
    <a:srgbClr val="FFBD7E"/>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C1387E-F1E6-FA42-AB90-14745C5A3158}" v="2" dt="2024-12-20T08:06:38.3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31" autoAdjust="0"/>
    <p:restoredTop sz="87183" autoAdjust="0"/>
  </p:normalViewPr>
  <p:slideViewPr>
    <p:cSldViewPr snapToGrid="0">
      <p:cViewPr varScale="1">
        <p:scale>
          <a:sx n="74" d="100"/>
          <a:sy n="74" d="100"/>
        </p:scale>
        <p:origin x="252"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64C1387E-F1E6-FA42-AB90-14745C5A3158}"/>
    <pc:docChg chg="modSld">
      <pc:chgData name="Huyền Ngọc" userId="74af6240d90ddfe1" providerId="LiveId" clId="{64C1387E-F1E6-FA42-AB90-14745C5A3158}" dt="2024-12-20T08:06:49.014" v="4" actId="1076"/>
      <pc:docMkLst>
        <pc:docMk/>
      </pc:docMkLst>
      <pc:sldChg chg="modSp mod">
        <pc:chgData name="Huyền Ngọc" userId="74af6240d90ddfe1" providerId="LiveId" clId="{64C1387E-F1E6-FA42-AB90-14745C5A3158}" dt="2024-12-20T08:06:49.014" v="4" actId="1076"/>
        <pc:sldMkLst>
          <pc:docMk/>
          <pc:sldMk cId="375330855" sldId="316"/>
        </pc:sldMkLst>
        <pc:spChg chg="mod">
          <ac:chgData name="Huyền Ngọc" userId="74af6240d90ddfe1" providerId="LiveId" clId="{64C1387E-F1E6-FA42-AB90-14745C5A3158}" dt="2024-12-20T08:06:41.298" v="2" actId="14100"/>
          <ac:spMkLst>
            <pc:docMk/>
            <pc:sldMk cId="375330855" sldId="316"/>
            <ac:spMk id="2" creationId="{F83A57EB-E9AE-5A0F-E713-AFC0E07C6D27}"/>
          </ac:spMkLst>
        </pc:spChg>
        <pc:spChg chg="mod">
          <ac:chgData name="Huyền Ngọc" userId="74af6240d90ddfe1" providerId="LiveId" clId="{64C1387E-F1E6-FA42-AB90-14745C5A3158}" dt="2024-12-20T08:06:46.213" v="3" actId="1076"/>
          <ac:spMkLst>
            <pc:docMk/>
            <pc:sldMk cId="375330855" sldId="316"/>
            <ac:spMk id="4" creationId="{4E5719C6-AE24-70FC-CE05-779E7F1863EE}"/>
          </ac:spMkLst>
        </pc:spChg>
        <pc:spChg chg="mod">
          <ac:chgData name="Huyền Ngọc" userId="74af6240d90ddfe1" providerId="LiveId" clId="{64C1387E-F1E6-FA42-AB90-14745C5A3158}" dt="2024-12-20T08:06:49.014" v="4" actId="1076"/>
          <ac:spMkLst>
            <pc:docMk/>
            <pc:sldMk cId="375330855" sldId="316"/>
            <ac:spMk id="5" creationId="{7D3699C0-5C26-27F5-401E-ED224856986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9AE0C-E3A3-4E46-BE94-C9F94F203511}"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CDDC-2B57-4EB8-978E-9024598247C1}" type="slidenum">
              <a:rPr lang="en-US" smtClean="0"/>
              <a:t>‹#›</a:t>
            </a:fld>
            <a:endParaRPr lang="en-US"/>
          </a:p>
        </p:txBody>
      </p:sp>
    </p:spTree>
    <p:extLst>
      <p:ext uri="{BB962C8B-B14F-4D97-AF65-F5344CB8AC3E}">
        <p14:creationId xmlns:p14="http://schemas.microsoft.com/office/powerpoint/2010/main" val="297311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ai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quên</a:t>
            </a:r>
            <a:r>
              <a:rPr lang="en-US" sz="1800" i="1" dirty="0">
                <a:effectLst/>
                <a:latin typeface="Times New Roman" panose="02020603050405020304" pitchFamily="18" charset="0"/>
                <a:ea typeface="Calibri" panose="020F0502020204030204" pitchFamily="34" charset="0"/>
              </a:rPr>
              <a:t>, qua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gieo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ảnh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tốt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lòng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yêu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hương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say </a:t>
            </a:r>
            <a:r>
              <a:rPr lang="en-US" sz="1800" i="1" dirty="0" err="1">
                <a:effectLst/>
                <a:latin typeface="Times New Roman" panose="02020603050405020304" pitchFamily="18" charset="0"/>
                <a:ea typeface="Calibri" panose="020F0502020204030204" pitchFamily="34" charset="0"/>
              </a:rPr>
              <a:t>giấc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đó</a:t>
            </a:r>
            <a:r>
              <a:rPr lang="en-US" sz="1800" i="1" dirty="0">
                <a:effectLst/>
                <a:latin typeface="Times New Roman" panose="02020603050405020304" pitchFamily="18" charset="0"/>
                <a:ea typeface="Calibri" panose="020F0502020204030204" pitchFamily="34" charset="0"/>
              </a:rPr>
              <a:t>.</a:t>
            </a:r>
            <a:r>
              <a:rPr lang="en-US" sz="1800" i="1" dirty="0">
                <a:solidFill>
                  <a:srgbClr val="333333"/>
                </a:solidFill>
                <a:effectLst/>
                <a:latin typeface="Arial" panose="020B0604020202020204" pitchFamily="34"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lưng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Nguyễn</a:t>
            </a:r>
            <a:r>
              <a:rPr lang="en-US" sz="1800" i="1" dirty="0">
                <a:effectLst/>
                <a:latin typeface="Times New Roman" panose="02020603050405020304" pitchFamily="18" charset="0"/>
                <a:ea typeface="Calibri" panose="020F0502020204030204" pitchFamily="34" charset="0"/>
              </a:rPr>
              <a:t> Khoa </a:t>
            </a:r>
            <a:r>
              <a:rPr lang="en-US" sz="1800" i="1" dirty="0" err="1">
                <a:effectLst/>
                <a:latin typeface="Times New Roman" panose="02020603050405020304" pitchFamily="18" charset="0"/>
                <a:ea typeface="Calibri" panose="020F0502020204030204" pitchFamily="34" charset="0"/>
              </a:rPr>
              <a:t>Điềm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nhé</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2</a:t>
            </a:fld>
            <a:endParaRPr lang="en-US"/>
          </a:p>
        </p:txBody>
      </p:sp>
    </p:spTree>
    <p:extLst>
      <p:ext uri="{BB962C8B-B14F-4D97-AF65-F5344CB8AC3E}">
        <p14:creationId xmlns:p14="http://schemas.microsoft.com/office/powerpoint/2010/main" val="252950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12</a:t>
            </a:fld>
            <a:endParaRPr lang="en-US"/>
          </a:p>
        </p:txBody>
      </p:sp>
    </p:spTree>
    <p:extLst>
      <p:ext uri="{BB962C8B-B14F-4D97-AF65-F5344CB8AC3E}">
        <p14:creationId xmlns:p14="http://schemas.microsoft.com/office/powerpoint/2010/main" val="42695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A449D0-379A-4182-AC47-C44AC4DEAF24}"/>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5" name="Rectangle 4">
            <a:extLst>
              <a:ext uri="{FF2B5EF4-FFF2-40B4-BE49-F238E27FC236}">
                <a16:creationId xmlns:a16="http://schemas.microsoft.com/office/drawing/2014/main" id="{2175E54A-F5E7-4DF6-9D29-B41D139353BB}"/>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73921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6601E2-5895-4A01-9C66-3B4021480DFD}"/>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3ACBDA8F-8D88-456A-A6DA-A8FB46694176}"/>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985352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0FB32-B45B-4838-AF92-D5A29DEDFFE3}"/>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10B41E00-8B3B-42B5-AB8D-340E766FA96D}"/>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1275762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56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038772"/>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2" r:id="rId3"/>
    <p:sldLayoutId id="2147483655"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1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themeOverride" Target="../theme/themeOverride9.xml"/><Relationship Id="rId5" Type="http://schemas.openxmlformats.org/officeDocument/2006/relationships/image" Target="../media/image27.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emf"/><Relationship Id="rId2" Type="http://schemas.openxmlformats.org/officeDocument/2006/relationships/slideLayout" Target="../slideLayouts/slideLayout4.xml"/><Relationship Id="rId1" Type="http://schemas.openxmlformats.org/officeDocument/2006/relationships/themeOverride" Target="../theme/themeOverride10.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hemeOverride" Target="../theme/themeOverride11.xml"/><Relationship Id="rId5" Type="http://schemas.openxmlformats.org/officeDocument/2006/relationships/image" Target="../media/image6.emf"/><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emf"/><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emf"/><Relationship Id="rId2" Type="http://schemas.openxmlformats.org/officeDocument/2006/relationships/slideLayout" Target="../slideLayouts/slideLayout4.xml"/><Relationship Id="rId1" Type="http://schemas.openxmlformats.org/officeDocument/2006/relationships/themeOverride" Target="../theme/themeOverride1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emf"/><Relationship Id="rId2" Type="http://schemas.openxmlformats.org/officeDocument/2006/relationships/slideLayout" Target="../slideLayouts/slideLayout4.xml"/><Relationship Id="rId1" Type="http://schemas.openxmlformats.org/officeDocument/2006/relationships/themeOverride" Target="../theme/themeOverride13.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emf"/><Relationship Id="rId2" Type="http://schemas.openxmlformats.org/officeDocument/2006/relationships/slideLayout" Target="../slideLayouts/slideLayout4.xml"/><Relationship Id="rId1" Type="http://schemas.openxmlformats.org/officeDocument/2006/relationships/themeOverride" Target="../theme/themeOverride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emf"/><Relationship Id="rId2" Type="http://schemas.openxmlformats.org/officeDocument/2006/relationships/slideLayout" Target="../slideLayouts/slideLayout4.xml"/><Relationship Id="rId1" Type="http://schemas.openxmlformats.org/officeDocument/2006/relationships/themeOverride" Target="../theme/themeOverride3.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4.xml"/><Relationship Id="rId1" Type="http://schemas.openxmlformats.org/officeDocument/2006/relationships/themeOverride" Target="../theme/themeOverride4.xml"/><Relationship Id="rId5" Type="http://schemas.openxmlformats.org/officeDocument/2006/relationships/image" Target="../media/image14.jpg"/><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themeOverride" Target="../theme/themeOverride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themeOverride" Target="../theme/themeOverride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hemeOverride" Target="../theme/themeOverride7.xml"/><Relationship Id="rId6" Type="http://schemas.openxmlformats.org/officeDocument/2006/relationships/image" Target="../media/image18.png"/><Relationship Id="rId5" Type="http://schemas.openxmlformats.org/officeDocument/2006/relationships/image" Target="../media/image25.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6.sv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hemeOverride" Target="../theme/themeOverride8.xml"/><Relationship Id="rId6" Type="http://schemas.microsoft.com/office/2007/relationships/hdphoto" Target="../media/hdphoto2.wdp"/><Relationship Id="rId11" Type="http://schemas.openxmlformats.org/officeDocument/2006/relationships/image" Target="../media/image34.svg"/><Relationship Id="rId5" Type="http://schemas.openxmlformats.org/officeDocument/2006/relationships/image" Target="../media/image21.png"/><Relationship Id="rId15" Type="http://schemas.microsoft.com/office/2007/relationships/hdphoto" Target="../media/hdphoto3.wdp"/><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32.sv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1" name="Picture 40" descr="Chữ gi - Olm">
            <a:extLst>
              <a:ext uri="{FF2B5EF4-FFF2-40B4-BE49-F238E27FC236}">
                <a16:creationId xmlns:a16="http://schemas.microsoft.com/office/drawing/2014/main" id="{9733E3B3-2A59-6C2C-79B7-8BFA1C743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
            <a:extLst>
              <a:ext uri="{FF2B5EF4-FFF2-40B4-BE49-F238E27FC236}">
                <a16:creationId xmlns:a16="http://schemas.microsoft.com/office/drawing/2014/main" id="{10DD6976-DBE5-7FD2-0D63-A338B1330F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69246">
            <a:off x="2886631" y="88274"/>
            <a:ext cx="7598704" cy="5484100"/>
          </a:xfrm>
          <a:prstGeom prst="rect">
            <a:avLst/>
          </a:prstGeom>
        </p:spPr>
      </p:pic>
      <p:sp>
        <p:nvSpPr>
          <p:cNvPr id="46" name="TextBox 45">
            <a:extLst>
              <a:ext uri="{FF2B5EF4-FFF2-40B4-BE49-F238E27FC236}">
                <a16:creationId xmlns:a16="http://schemas.microsoft.com/office/drawing/2014/main" id="{1FBC9FFA-F6E3-68E1-F4AF-2E2B95C364C9}"/>
              </a:ext>
            </a:extLst>
          </p:cNvPr>
          <p:cNvSpPr txBox="1"/>
          <p:nvPr/>
        </p:nvSpPr>
        <p:spPr>
          <a:xfrm>
            <a:off x="4257040" y="1117600"/>
            <a:ext cx="4653280" cy="2308324"/>
          </a:xfrm>
          <a:prstGeom prst="rect">
            <a:avLst/>
          </a:prstGeom>
          <a:noFill/>
        </p:spPr>
        <p:txBody>
          <a:bodyPr wrap="square" rtlCol="0">
            <a:spAutoFit/>
          </a:bodyPr>
          <a:lstStyle/>
          <a:p>
            <a:pPr algn="ctr"/>
            <a:r>
              <a:rPr lang="en-US" sz="4800" dirty="0">
                <a:latin typeface="Cambria" panose="02040503050406030204" pitchFamily="18" charset="0"/>
                <a:ea typeface="Cambria" panose="02040503050406030204" pitchFamily="18" charset="0"/>
              </a:rPr>
              <a:t>Em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nhận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gì</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hát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ru</a:t>
            </a:r>
            <a:r>
              <a:rPr lang="en-US" sz="48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024454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4"/>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4"/>
          <a:srcRect l="52902" b="50000"/>
          <a:stretch/>
        </p:blipFill>
        <p:spPr>
          <a:xfrm>
            <a:off x="636624" y="5274918"/>
            <a:ext cx="4659440" cy="2782425"/>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D0EF10FA-AD11-1352-0111-7AFED5CBAABB}"/>
              </a:ext>
            </a:extLst>
          </p:cNvPr>
          <p:cNvPicPr>
            <a:picLocks noChangeAspect="1"/>
          </p:cNvPicPr>
          <p:nvPr/>
        </p:nvPicPr>
        <p:blipFill>
          <a:blip r:embed="rId5"/>
          <a:stretch>
            <a:fillRect/>
          </a:stretch>
        </p:blipFill>
        <p:spPr>
          <a:xfrm>
            <a:off x="1996398" y="556361"/>
            <a:ext cx="8986283" cy="768163"/>
          </a:xfrm>
          <a:prstGeom prst="rect">
            <a:avLst/>
          </a:prstGeom>
        </p:spPr>
      </p:pic>
      <p:sp>
        <p:nvSpPr>
          <p:cNvPr id="15" name="TextBox 14">
            <a:extLst>
              <a:ext uri="{FF2B5EF4-FFF2-40B4-BE49-F238E27FC236}">
                <a16:creationId xmlns:a16="http://schemas.microsoft.com/office/drawing/2014/main" id="{A5484EC8-2162-4297-FCEE-B4CC090EFB5B}"/>
              </a:ext>
            </a:extLst>
          </p:cNvPr>
          <p:cNvSpPr txBox="1"/>
          <p:nvPr/>
        </p:nvSpPr>
        <p:spPr>
          <a:xfrm>
            <a:off x="1747777" y="2048719"/>
            <a:ext cx="9236598" cy="2308324"/>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Em cu Tai</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trên lưng mẹ ơi</a:t>
            </a:r>
          </a:p>
          <a:p>
            <a:r>
              <a:rPr lang="vi-VN" sz="3600" dirty="0">
                <a:latin typeface="Cambria" panose="02040503050406030204" pitchFamily="18" charset="0"/>
                <a:ea typeface="Cambria" panose="02040503050406030204" pitchFamily="18" charset="0"/>
              </a:rPr>
              <a:t>Em ngủ cho Ngoan</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đừng rời lưng mẹ</a:t>
            </a:r>
          </a:p>
          <a:p>
            <a:r>
              <a:rPr lang="vi-VN" sz="3600" dirty="0">
                <a:latin typeface="Cambria" panose="02040503050406030204" pitchFamily="18" charset="0"/>
                <a:ea typeface="Cambria" panose="02040503050406030204" pitchFamily="18" charset="0"/>
              </a:rPr>
              <a:t>Me giã gạo</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mẹ nuôi bộ đội</a:t>
            </a:r>
          </a:p>
          <a:p>
            <a:r>
              <a:rPr lang="vi-VN" sz="3600" dirty="0">
                <a:latin typeface="Cambria" panose="02040503050406030204" pitchFamily="18" charset="0"/>
                <a:ea typeface="Cambria" panose="02040503050406030204" pitchFamily="18" charset="0"/>
              </a:rPr>
              <a:t>Nhịp chày nghiêng giấc</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em nghiêng</a:t>
            </a:r>
          </a:p>
        </p:txBody>
      </p:sp>
    </p:spTree>
    <p:extLst>
      <p:ext uri="{BB962C8B-B14F-4D97-AF65-F5344CB8AC3E}">
        <p14:creationId xmlns:p14="http://schemas.microsoft.com/office/powerpoint/2010/main" val="354206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334489"/>
              <a:chOff x="1057819" y="2131313"/>
              <a:chExt cx="1506643" cy="1334489"/>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785275"/>
              </a:xfrm>
              <a:prstGeom prst="rect">
                <a:avLst/>
              </a:prstGeom>
            </p:spPr>
            <p:txBody>
              <a:bodyPr wrap="square">
                <a:spAutoFit/>
              </a:bodyPr>
              <a:lstStyle/>
              <a:p>
                <a:pPr algn="ctr"/>
                <a:r>
                  <a:rPr lang="en-US" altLang="zh-CN" sz="6000" b="1">
                    <a:solidFill>
                      <a:schemeClr val="bg1">
                        <a:lumMod val="50000"/>
                      </a:schemeClr>
                    </a:solidFill>
                    <a:latin typeface="UTM Avo" panose="02040603050506020204" pitchFamily="18" charset="0"/>
                    <a:ea typeface="微软雅黑" panose="020B0503020204020204" pitchFamily="34" charset="-122"/>
                  </a:rPr>
                  <a:t>TÌM </a:t>
                </a:r>
                <a:br>
                  <a:rPr lang="en-US" altLang="zh-CN" sz="6000" b="1">
                    <a:solidFill>
                      <a:schemeClr val="bg1">
                        <a:lumMod val="50000"/>
                      </a:schemeClr>
                    </a:solidFill>
                    <a:latin typeface="UTM Avo" panose="02040603050506020204" pitchFamily="18" charset="0"/>
                    <a:ea typeface="微软雅黑" panose="020B0503020204020204" pitchFamily="34" charset="-122"/>
                  </a:rPr>
                </a:br>
                <a:r>
                  <a:rPr lang="en-US" altLang="zh-CN" sz="6000" b="1">
                    <a:solidFill>
                      <a:schemeClr val="bg1">
                        <a:lumMod val="50000"/>
                      </a:schemeClr>
                    </a:solidFill>
                    <a:latin typeface="UTM Avo" panose="02040603050506020204" pitchFamily="18" charset="0"/>
                    <a:ea typeface="微软雅黑" panose="020B0503020204020204" pitchFamily="34" charset="-122"/>
                  </a:rPr>
                  <a:t>HIỂU BÀI</a:t>
                </a: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chemeClr val="bg1">
                        <a:lumMod val="50000"/>
                      </a:schemeClr>
                    </a:solidFill>
                    <a:latin typeface="UTM Avo" panose="02040603050506020204" pitchFamily="18" charset="0"/>
                    <a:ea typeface="微软雅黑" panose="020B0503020204020204" pitchFamily="34" charset="-122"/>
                  </a:rPr>
                  <a:t>03</a:t>
                </a:r>
                <a:endParaRPr lang="zh-CN" altLang="en-US" sz="8800" dirty="0">
                  <a:solidFill>
                    <a:schemeClr val="bg1">
                      <a:lumMod val="50000"/>
                    </a:schemeClr>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sp>
        <p:nvSpPr>
          <p:cNvPr id="106" name="矩形 17">
            <a:extLst>
              <a:ext uri="{FF2B5EF4-FFF2-40B4-BE49-F238E27FC236}">
                <a16:creationId xmlns:a16="http://schemas.microsoft.com/office/drawing/2014/main" id="{17D67B42-2FF2-40E4-B00D-B5E40DF779C7}"/>
              </a:ext>
            </a:extLst>
          </p:cNvPr>
          <p:cNvSpPr/>
          <p:nvPr/>
        </p:nvSpPr>
        <p:spPr>
          <a:xfrm>
            <a:off x="16182218" y="483892"/>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107" name="组合 1">
            <a:extLst>
              <a:ext uri="{FF2B5EF4-FFF2-40B4-BE49-F238E27FC236}">
                <a16:creationId xmlns:a16="http://schemas.microsoft.com/office/drawing/2014/main" id="{78AE32D2-E867-43A4-AD60-3B5926134844}"/>
              </a:ext>
            </a:extLst>
          </p:cNvPr>
          <p:cNvGrpSpPr/>
          <p:nvPr/>
        </p:nvGrpSpPr>
        <p:grpSpPr>
          <a:xfrm>
            <a:off x="12595374" y="2330265"/>
            <a:ext cx="2315993" cy="2319804"/>
            <a:chOff x="653144" y="1857829"/>
            <a:chExt cx="2315993" cy="2319804"/>
          </a:xfrm>
          <a:solidFill>
            <a:srgbClr val="E6E6E6"/>
          </a:solidFill>
        </p:grpSpPr>
        <p:grpSp>
          <p:nvGrpSpPr>
            <p:cNvPr id="108" name="组合 7">
              <a:extLst>
                <a:ext uri="{FF2B5EF4-FFF2-40B4-BE49-F238E27FC236}">
                  <a16:creationId xmlns:a16="http://schemas.microsoft.com/office/drawing/2014/main" id="{373E88BF-DD5B-43B7-9597-4B4C3B6E7C96}"/>
                </a:ext>
              </a:extLst>
            </p:cNvPr>
            <p:cNvGrpSpPr/>
            <p:nvPr/>
          </p:nvGrpSpPr>
          <p:grpSpPr>
            <a:xfrm>
              <a:off x="653144" y="1857829"/>
              <a:ext cx="2315993" cy="2319804"/>
              <a:chOff x="957944" y="2467429"/>
              <a:chExt cx="2315993" cy="2319804"/>
            </a:xfrm>
            <a:grpFill/>
          </p:grpSpPr>
          <p:pic>
            <p:nvPicPr>
              <p:cNvPr id="112" name="图片 4">
                <a:extLst>
                  <a:ext uri="{FF2B5EF4-FFF2-40B4-BE49-F238E27FC236}">
                    <a16:creationId xmlns:a16="http://schemas.microsoft.com/office/drawing/2014/main" id="{204BA2F2-B4BF-4E8A-87D0-3E481188EF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13" name="图片 5">
                <a:extLst>
                  <a:ext uri="{FF2B5EF4-FFF2-40B4-BE49-F238E27FC236}">
                    <a16:creationId xmlns:a16="http://schemas.microsoft.com/office/drawing/2014/main" id="{A7999273-3B54-4CEF-A1DC-57A80AB393B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9" name="组合 20">
              <a:extLst>
                <a:ext uri="{FF2B5EF4-FFF2-40B4-BE49-F238E27FC236}">
                  <a16:creationId xmlns:a16="http://schemas.microsoft.com/office/drawing/2014/main" id="{053EABC9-E31D-453D-89D4-780599E1F3CC}"/>
                </a:ext>
              </a:extLst>
            </p:cNvPr>
            <p:cNvGrpSpPr/>
            <p:nvPr/>
          </p:nvGrpSpPr>
          <p:grpSpPr>
            <a:xfrm>
              <a:off x="1057818" y="2187123"/>
              <a:ext cx="1506643" cy="793527"/>
              <a:chOff x="1057818" y="2187123"/>
              <a:chExt cx="1506643" cy="793527"/>
            </a:xfrm>
            <a:grpFill/>
          </p:grpSpPr>
          <p:sp>
            <p:nvSpPr>
              <p:cNvPr id="110" name="矩形 18">
                <a:extLst>
                  <a:ext uri="{FF2B5EF4-FFF2-40B4-BE49-F238E27FC236}">
                    <a16:creationId xmlns:a16="http://schemas.microsoft.com/office/drawing/2014/main" id="{9E58DA15-A68A-4A12-8B7F-8E60E82F1D4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1" name="文本框 19">
                <a:extLst>
                  <a:ext uri="{FF2B5EF4-FFF2-40B4-BE49-F238E27FC236}">
                    <a16:creationId xmlns:a16="http://schemas.microsoft.com/office/drawing/2014/main" id="{165558B7-2EFB-4F59-934A-B15CEC2EF5F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14" name="组合 2">
            <a:extLst>
              <a:ext uri="{FF2B5EF4-FFF2-40B4-BE49-F238E27FC236}">
                <a16:creationId xmlns:a16="http://schemas.microsoft.com/office/drawing/2014/main" id="{9893CEAE-656F-463C-8A6D-0DB80F9B2EC0}"/>
              </a:ext>
            </a:extLst>
          </p:cNvPr>
          <p:cNvGrpSpPr/>
          <p:nvPr/>
        </p:nvGrpSpPr>
        <p:grpSpPr>
          <a:xfrm>
            <a:off x="14998829" y="2330265"/>
            <a:ext cx="2315993" cy="2319804"/>
            <a:chOff x="3586844" y="1857829"/>
            <a:chExt cx="2315993" cy="2319804"/>
          </a:xfrm>
          <a:solidFill>
            <a:srgbClr val="E6E6E6"/>
          </a:solidFill>
        </p:grpSpPr>
        <p:grpSp>
          <p:nvGrpSpPr>
            <p:cNvPr id="115" name="组合 8">
              <a:extLst>
                <a:ext uri="{FF2B5EF4-FFF2-40B4-BE49-F238E27FC236}">
                  <a16:creationId xmlns:a16="http://schemas.microsoft.com/office/drawing/2014/main" id="{CC1F0628-0EFA-4912-8DB9-7EC695701F02}"/>
                </a:ext>
              </a:extLst>
            </p:cNvPr>
            <p:cNvGrpSpPr/>
            <p:nvPr/>
          </p:nvGrpSpPr>
          <p:grpSpPr>
            <a:xfrm>
              <a:off x="3586844" y="1857829"/>
              <a:ext cx="2315993" cy="2319804"/>
              <a:chOff x="957944" y="2467429"/>
              <a:chExt cx="2315993" cy="2319804"/>
            </a:xfrm>
            <a:grpFill/>
          </p:grpSpPr>
          <p:pic>
            <p:nvPicPr>
              <p:cNvPr id="119" name="图片 9">
                <a:extLst>
                  <a:ext uri="{FF2B5EF4-FFF2-40B4-BE49-F238E27FC236}">
                    <a16:creationId xmlns:a16="http://schemas.microsoft.com/office/drawing/2014/main" id="{44B48D80-FD93-4B9F-9665-4732B14691A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0" name="图片 10">
                <a:extLst>
                  <a:ext uri="{FF2B5EF4-FFF2-40B4-BE49-F238E27FC236}">
                    <a16:creationId xmlns:a16="http://schemas.microsoft.com/office/drawing/2014/main" id="{7C91940F-8FCC-40FC-88A6-1F5AABF44C42}"/>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16" name="组合 21">
              <a:extLst>
                <a:ext uri="{FF2B5EF4-FFF2-40B4-BE49-F238E27FC236}">
                  <a16:creationId xmlns:a16="http://schemas.microsoft.com/office/drawing/2014/main" id="{42D2E723-FFFF-4AB1-AE6E-DC28B4CB815B}"/>
                </a:ext>
              </a:extLst>
            </p:cNvPr>
            <p:cNvGrpSpPr/>
            <p:nvPr/>
          </p:nvGrpSpPr>
          <p:grpSpPr>
            <a:xfrm>
              <a:off x="3991518" y="2228940"/>
              <a:ext cx="1506643" cy="793527"/>
              <a:chOff x="1057818" y="2187123"/>
              <a:chExt cx="1506643" cy="793527"/>
            </a:xfrm>
            <a:grpFill/>
          </p:grpSpPr>
          <p:sp>
            <p:nvSpPr>
              <p:cNvPr id="117" name="矩形 22">
                <a:extLst>
                  <a:ext uri="{FF2B5EF4-FFF2-40B4-BE49-F238E27FC236}">
                    <a16:creationId xmlns:a16="http://schemas.microsoft.com/office/drawing/2014/main" id="{5B24AA09-5353-4F35-BC1A-821BC6FC055A}"/>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LUYỆN ĐỌC</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18" name="文本框 23">
                <a:extLst>
                  <a:ext uri="{FF2B5EF4-FFF2-40B4-BE49-F238E27FC236}">
                    <a16:creationId xmlns:a16="http://schemas.microsoft.com/office/drawing/2014/main" id="{FBA10902-257B-4E34-9181-E84881D36182}"/>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02</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1" name="组合 30">
            <a:extLst>
              <a:ext uri="{FF2B5EF4-FFF2-40B4-BE49-F238E27FC236}">
                <a16:creationId xmlns:a16="http://schemas.microsoft.com/office/drawing/2014/main" id="{469025BB-4F8C-4E97-B2C0-1D633E22E6C4}"/>
              </a:ext>
            </a:extLst>
          </p:cNvPr>
          <p:cNvGrpSpPr/>
          <p:nvPr/>
        </p:nvGrpSpPr>
        <p:grpSpPr>
          <a:xfrm>
            <a:off x="19805739" y="2269098"/>
            <a:ext cx="2315993" cy="2319804"/>
            <a:chOff x="9454244" y="1857829"/>
            <a:chExt cx="2315993" cy="2319804"/>
          </a:xfrm>
          <a:solidFill>
            <a:srgbClr val="E6E6E6"/>
          </a:solidFill>
        </p:grpSpPr>
        <p:grpSp>
          <p:nvGrpSpPr>
            <p:cNvPr id="122" name="组合 14">
              <a:extLst>
                <a:ext uri="{FF2B5EF4-FFF2-40B4-BE49-F238E27FC236}">
                  <a16:creationId xmlns:a16="http://schemas.microsoft.com/office/drawing/2014/main" id="{D6C9F9C9-188D-4248-B124-1829A5D028DB}"/>
                </a:ext>
              </a:extLst>
            </p:cNvPr>
            <p:cNvGrpSpPr/>
            <p:nvPr/>
          </p:nvGrpSpPr>
          <p:grpSpPr>
            <a:xfrm>
              <a:off x="9454244" y="1857829"/>
              <a:ext cx="2315993" cy="2319804"/>
              <a:chOff x="957944" y="2467429"/>
              <a:chExt cx="2315993" cy="2319804"/>
            </a:xfrm>
            <a:grpFill/>
          </p:grpSpPr>
          <p:pic>
            <p:nvPicPr>
              <p:cNvPr id="126" name="图片 15">
                <a:extLst>
                  <a:ext uri="{FF2B5EF4-FFF2-40B4-BE49-F238E27FC236}">
                    <a16:creationId xmlns:a16="http://schemas.microsoft.com/office/drawing/2014/main" id="{2981DFA1-AC3A-4816-A151-0729C00331A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27" name="图片 16">
                <a:extLst>
                  <a:ext uri="{FF2B5EF4-FFF2-40B4-BE49-F238E27FC236}">
                    <a16:creationId xmlns:a16="http://schemas.microsoft.com/office/drawing/2014/main" id="{FEA13268-E9EA-4FBD-8A40-7271231E9D2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23" name="组合 27">
              <a:extLst>
                <a:ext uri="{FF2B5EF4-FFF2-40B4-BE49-F238E27FC236}">
                  <a16:creationId xmlns:a16="http://schemas.microsoft.com/office/drawing/2014/main" id="{3D18D632-72EF-45F1-8C29-DA5D5BA84197}"/>
                </a:ext>
              </a:extLst>
            </p:cNvPr>
            <p:cNvGrpSpPr/>
            <p:nvPr/>
          </p:nvGrpSpPr>
          <p:grpSpPr>
            <a:xfrm>
              <a:off x="9867963" y="2193563"/>
              <a:ext cx="1506643" cy="890071"/>
              <a:chOff x="1066863" y="2187123"/>
              <a:chExt cx="1506643" cy="890071"/>
            </a:xfrm>
            <a:grpFill/>
          </p:grpSpPr>
          <p:sp>
            <p:nvSpPr>
              <p:cNvPr id="124" name="矩形 28">
                <a:extLst>
                  <a:ext uri="{FF2B5EF4-FFF2-40B4-BE49-F238E27FC236}">
                    <a16:creationId xmlns:a16="http://schemas.microsoft.com/office/drawing/2014/main" id="{6DB1C56A-9C96-4F1B-9ACB-976CEF70410A}"/>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25" name="文本框 29">
                <a:extLst>
                  <a:ext uri="{FF2B5EF4-FFF2-40B4-BE49-F238E27FC236}">
                    <a16:creationId xmlns:a16="http://schemas.microsoft.com/office/drawing/2014/main" id="{DE74AEF0-F2FE-41F0-8CBA-549FC40FC931}"/>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128" name="组合 30">
            <a:extLst>
              <a:ext uri="{FF2B5EF4-FFF2-40B4-BE49-F238E27FC236}">
                <a16:creationId xmlns:a16="http://schemas.microsoft.com/office/drawing/2014/main" id="{99AE7237-36E8-44BD-8C40-1F2A85AC5C99}"/>
              </a:ext>
            </a:extLst>
          </p:cNvPr>
          <p:cNvGrpSpPr/>
          <p:nvPr/>
        </p:nvGrpSpPr>
        <p:grpSpPr>
          <a:xfrm>
            <a:off x="22209194" y="2269098"/>
            <a:ext cx="2315993" cy="2319804"/>
            <a:chOff x="9454244" y="1857829"/>
            <a:chExt cx="2315993" cy="2319804"/>
          </a:xfrm>
          <a:solidFill>
            <a:srgbClr val="E6E6E6"/>
          </a:solidFill>
        </p:grpSpPr>
        <p:grpSp>
          <p:nvGrpSpPr>
            <p:cNvPr id="129" name="组合 14">
              <a:extLst>
                <a:ext uri="{FF2B5EF4-FFF2-40B4-BE49-F238E27FC236}">
                  <a16:creationId xmlns:a16="http://schemas.microsoft.com/office/drawing/2014/main" id="{6FD25B86-DAFB-4616-8DCE-770CFFF0C2CD}"/>
                </a:ext>
              </a:extLst>
            </p:cNvPr>
            <p:cNvGrpSpPr/>
            <p:nvPr/>
          </p:nvGrpSpPr>
          <p:grpSpPr>
            <a:xfrm>
              <a:off x="9454244" y="1857829"/>
              <a:ext cx="2315993" cy="2319804"/>
              <a:chOff x="957944" y="2467429"/>
              <a:chExt cx="2315993" cy="2319804"/>
            </a:xfrm>
            <a:grpFill/>
          </p:grpSpPr>
          <p:pic>
            <p:nvPicPr>
              <p:cNvPr id="133" name="图片 15">
                <a:extLst>
                  <a:ext uri="{FF2B5EF4-FFF2-40B4-BE49-F238E27FC236}">
                    <a16:creationId xmlns:a16="http://schemas.microsoft.com/office/drawing/2014/main" id="{7BC03D4D-0C1F-4CEF-AB50-C0ABD60E23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34" name="图片 16">
                <a:extLst>
                  <a:ext uri="{FF2B5EF4-FFF2-40B4-BE49-F238E27FC236}">
                    <a16:creationId xmlns:a16="http://schemas.microsoft.com/office/drawing/2014/main" id="{CB6E4165-608C-410E-A254-C008AB80EDE8}"/>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30" name="组合 27">
              <a:extLst>
                <a:ext uri="{FF2B5EF4-FFF2-40B4-BE49-F238E27FC236}">
                  <a16:creationId xmlns:a16="http://schemas.microsoft.com/office/drawing/2014/main" id="{3BC51CAA-55C9-40DC-A8BF-09F60DF5231C}"/>
                </a:ext>
              </a:extLst>
            </p:cNvPr>
            <p:cNvGrpSpPr/>
            <p:nvPr/>
          </p:nvGrpSpPr>
          <p:grpSpPr>
            <a:xfrm>
              <a:off x="9858918" y="2193563"/>
              <a:ext cx="1506643" cy="793527"/>
              <a:chOff x="1057818" y="2187123"/>
              <a:chExt cx="1506643" cy="793527"/>
            </a:xfrm>
            <a:grpFill/>
          </p:grpSpPr>
          <p:sp>
            <p:nvSpPr>
              <p:cNvPr id="131" name="矩形 28">
                <a:extLst>
                  <a:ext uri="{FF2B5EF4-FFF2-40B4-BE49-F238E27FC236}">
                    <a16:creationId xmlns:a16="http://schemas.microsoft.com/office/drawing/2014/main" id="{65C80480-A5C5-4D3F-8809-364C67746886}"/>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32" name="文本框 29">
                <a:extLst>
                  <a:ext uri="{FF2B5EF4-FFF2-40B4-BE49-F238E27FC236}">
                    <a16:creationId xmlns:a16="http://schemas.microsoft.com/office/drawing/2014/main" id="{E89F8A9F-7BF5-4A2B-A07B-F0F0023048EB}"/>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763000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rotWithShape="1">
          <a:blip r:embed="rId5" cstate="hqprint">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a:off x="0" y="-14805"/>
            <a:ext cx="3361918"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5"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3" name="Rectangle 2">
            <a:extLst>
              <a:ext uri="{FF2B5EF4-FFF2-40B4-BE49-F238E27FC236}">
                <a16:creationId xmlns:a16="http://schemas.microsoft.com/office/drawing/2014/main" id="{71A081FA-F30C-4F3B-B1DF-0AC0C4CBA8D7}"/>
              </a:ext>
            </a:extLst>
          </p:cNvPr>
          <p:cNvSpPr/>
          <p:nvPr/>
        </p:nvSpPr>
        <p:spPr>
          <a:xfrm>
            <a:off x="153384" y="1127052"/>
            <a:ext cx="11835416" cy="3675045"/>
          </a:xfrm>
          <a:prstGeom prst="rect">
            <a:avLst/>
          </a:prstGeom>
          <a:solidFill>
            <a:srgbClr val="F0E1B8"/>
          </a:solidFill>
        </p:spPr>
        <p:txBody>
          <a:bodyPr wrap="square">
            <a:spAutoFit/>
          </a:bodyPr>
          <a:lstStyle/>
          <a:p>
            <a:pPr>
              <a:lnSpc>
                <a:spcPct val="150000"/>
              </a:lnSpc>
            </a:pPr>
            <a:r>
              <a:rPr lang="vi-VN" sz="4000" b="1" dirty="0">
                <a:solidFill>
                  <a:srgbClr val="C00000"/>
                </a:solidFill>
                <a:latin typeface="Cambria" panose="02040503050406030204" pitchFamily="18" charset="0"/>
                <a:ea typeface="Cambria" panose="02040503050406030204" pitchFamily="18" charset="0"/>
              </a:rPr>
              <a:t>A-kay</a:t>
            </a:r>
            <a:r>
              <a:rPr lang="vi-VN" sz="4000" b="1" dirty="0">
                <a:solidFill>
                  <a:srgbClr val="9D272A"/>
                </a:solidFill>
                <a:latin typeface="Cambria" panose="02040503050406030204" pitchFamily="18" charset="0"/>
                <a:ea typeface="Cambria" panose="02040503050406030204" pitchFamily="18" charset="0"/>
              </a:rPr>
              <a:t> </a:t>
            </a:r>
            <a:r>
              <a:rPr lang="vi-VN" sz="4000" b="1" dirty="0">
                <a:solidFill>
                  <a:srgbClr val="2A3246"/>
                </a:solidFill>
                <a:latin typeface="Cambria" panose="02040503050406030204" pitchFamily="18" charset="0"/>
                <a:ea typeface="Cambria" panose="02040503050406030204" pitchFamily="18" charset="0"/>
              </a:rPr>
              <a:t>(tiếng dân tộc Tà-ôi)</a:t>
            </a:r>
            <a:r>
              <a:rPr lang="vi-VN" sz="4000" b="1" dirty="0">
                <a:solidFill>
                  <a:srgbClr val="C00000"/>
                </a:solidFill>
                <a:latin typeface="Cambria" panose="02040503050406030204" pitchFamily="18" charset="0"/>
                <a:ea typeface="Cambria" panose="02040503050406030204" pitchFamily="18" charset="0"/>
              </a:rPr>
              <a:t>:</a:t>
            </a:r>
            <a:r>
              <a:rPr lang="vi-VN" sz="4000" b="1" dirty="0">
                <a:solidFill>
                  <a:srgbClr val="2A3246"/>
                </a:solidFill>
                <a:latin typeface="Cambria" panose="02040503050406030204" pitchFamily="18" charset="0"/>
                <a:ea typeface="Cambria" panose="02040503050406030204" pitchFamily="18" charset="0"/>
              </a:rPr>
              <a:t> con</a:t>
            </a:r>
            <a:endParaRPr lang="en-US" sz="4000" b="1" dirty="0">
              <a:solidFill>
                <a:srgbClr val="2A3246"/>
              </a:solidFill>
              <a:latin typeface="Cambria" panose="02040503050406030204" pitchFamily="18" charset="0"/>
              <a:ea typeface="Cambria" panose="02040503050406030204" pitchFamily="18" charset="0"/>
            </a:endParaRPr>
          </a:p>
          <a:p>
            <a:pPr algn="just">
              <a:lnSpc>
                <a:spcPct val="150000"/>
              </a:lnSpc>
            </a:pP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Ka-</a:t>
            </a:r>
            <a:r>
              <a:rPr lang="en-US" sz="4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lưi</a:t>
            </a:r>
            <a:r>
              <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ngọn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núi</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phía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Tây</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Thừa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Thiên</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Huế</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Quảng</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Trị</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a:lnSpc>
                <a:spcPct val="150000"/>
              </a:lnSpc>
            </a:pPr>
            <a:r>
              <a:rPr lang="en-US"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rPr>
              <a:t>.</a:t>
            </a:r>
            <a:endParaRPr lang="vi-VN" sz="4000" b="1" dirty="0">
              <a:solidFill>
                <a:srgbClr val="2A3246"/>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41F249C-BA2B-4B6E-B7C7-271E115633EC}"/>
              </a:ext>
            </a:extLst>
          </p:cNvPr>
          <p:cNvPicPr>
            <a:picLocks noChangeAspect="1"/>
          </p:cNvPicPr>
          <p:nvPr/>
        </p:nvPicPr>
        <p:blipFill rotWithShape="1">
          <a:blip r:embed="rId5" cstate="hqprint">
            <a:duotone>
              <a:prstClr val="black"/>
              <a:schemeClr val="accent1">
                <a:tint val="45000"/>
                <a:satMod val="400000"/>
              </a:schemeClr>
            </a:duotone>
            <a:extLst>
              <a:ext uri="{28A0092B-C50C-407E-A947-70E740481C1C}">
                <a14:useLocalDpi xmlns:a14="http://schemas.microsoft.com/office/drawing/2010/main" val="0"/>
              </a:ext>
            </a:extLst>
          </a:blip>
          <a:srcRect r="72425"/>
          <a:stretch/>
        </p:blipFill>
        <p:spPr>
          <a:xfrm flipH="1">
            <a:off x="8830082" y="0"/>
            <a:ext cx="3361918" cy="1061523"/>
          </a:xfrm>
          <a:prstGeom prst="rect">
            <a:avLst/>
          </a:prstGeom>
        </p:spPr>
      </p:pic>
      <p:sp>
        <p:nvSpPr>
          <p:cNvPr id="8" name="Rectangle 7">
            <a:extLst>
              <a:ext uri="{FF2B5EF4-FFF2-40B4-BE49-F238E27FC236}">
                <a16:creationId xmlns:a16="http://schemas.microsoft.com/office/drawing/2014/main" id="{86EFED30-B863-4880-93E4-0961DE8B0862}"/>
              </a:ext>
            </a:extLst>
          </p:cNvPr>
          <p:cNvSpPr/>
          <p:nvPr/>
        </p:nvSpPr>
        <p:spPr>
          <a:xfrm>
            <a:off x="3361918" y="123388"/>
            <a:ext cx="4990469" cy="923330"/>
          </a:xfrm>
          <a:prstGeom prst="rect">
            <a:avLst/>
          </a:prstGeom>
          <a:noFill/>
          <a:ln>
            <a:noFill/>
          </a:ln>
          <a:effectLst>
            <a:glow rad="38100">
              <a:schemeClr val="bg1"/>
            </a:glow>
          </a:effectLst>
        </p:spPr>
        <p:txBody>
          <a:bodyPr wrap="none">
            <a:spAutoFit/>
          </a:bodyPr>
          <a:lstStyle/>
          <a:p>
            <a:r>
              <a:rPr lang="en-US"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rPr>
              <a:t>GIẢI NGHĨA TỪ</a:t>
            </a:r>
            <a:endParaRPr lang="vi-VN" sz="5400" b="1">
              <a:solidFill>
                <a:srgbClr val="C00000"/>
              </a:solidFill>
              <a:effectLst>
                <a:glow rad="355600">
                  <a:schemeClr val="bg1"/>
                </a:glo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48739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Horizont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1846659"/>
          </a:xfrm>
          <a:prstGeom prst="rect">
            <a:avLst/>
          </a:prstGeom>
        </p:spPr>
        <p:txBody>
          <a:bodyPr wrap="square">
            <a:spAutoFit/>
          </a:bodyPr>
          <a:lstStyle/>
          <a:p>
            <a:pPr algn="just"/>
            <a:r>
              <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1. </a:t>
            </a:r>
            <a:r>
              <a:rPr lang="vi-VN"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nào cho em biết điều đó?</a:t>
            </a:r>
            <a:endPar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1200150" y="3425831"/>
            <a:ext cx="7691704" cy="2862322"/>
          </a:xfrm>
          <a:prstGeom prst="rect">
            <a:avLst/>
          </a:prstGeom>
        </p:spPr>
        <p:txBody>
          <a:bodyPr wrap="square">
            <a:spAutoFit/>
          </a:bodyPr>
          <a:lstStyle/>
          <a:p>
            <a:pPr algn="just"/>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cho em biết điều đó là: Em cu Tai ngủ trên lưng mẹ ơi, ngủ ngoan a-kay ơi, ngủ ngoan a-kay hỡi.</a:t>
            </a:r>
            <a:endPar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6240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585895" y="856915"/>
            <a:ext cx="8326458" cy="1938992"/>
          </a:xfrm>
          <a:prstGeom prst="rect">
            <a:avLst/>
          </a:prstGeom>
        </p:spPr>
        <p:txBody>
          <a:bodyPr wrap="square">
            <a:spAutoFit/>
          </a:bodyPr>
          <a:lstStyle/>
          <a:p>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2.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Người mẹ làm những công việc gì? Những công việc đó có ý nghĩa như thế nào?</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5937" y="155535"/>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48183" y="3124889"/>
            <a:ext cx="8507392" cy="3046988"/>
          </a:xfrm>
          <a:prstGeom prst="rect">
            <a:avLst/>
          </a:prstGeom>
        </p:spPr>
        <p:txBody>
          <a:bodyPr wrap="square">
            <a:spAutoFit/>
          </a:bodyPr>
          <a:lstStyle/>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Người mẹ làm những công việc: giã gạo, trồng lúa, tỉa bắp.  </a:t>
            </a:r>
          </a:p>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Những công việc đó có ý nghĩa: giúp tăng gia sản xuất, có lương thực và thực phẩm để nuôi bộ đội có sức chiến đấu, duy trì chiến tranh chính nghĩa giành độc lập dân tộc.</a:t>
            </a:r>
          </a:p>
        </p:txBody>
      </p:sp>
    </p:spTree>
    <p:extLst>
      <p:ext uri="{BB962C8B-B14F-4D97-AF65-F5344CB8AC3E}">
        <p14:creationId xmlns:p14="http://schemas.microsoft.com/office/powerpoint/2010/main" val="123987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938992"/>
          </a:xfrm>
          <a:prstGeom prst="rect">
            <a:avLst/>
          </a:prstGeom>
        </p:spPr>
        <p:txBody>
          <a:bodyPr wrap="square">
            <a:spAutoFit/>
          </a:bodyPr>
          <a:lstStyle/>
          <a:p>
            <a:pPr algn="just"/>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3.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Những mong ước gì của người mẹ được gửi gắm trong lời ru ở khổ thơ thứ hai?</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3595" y="245261"/>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760863" y="3182480"/>
            <a:ext cx="8110804" cy="2862322"/>
          </a:xfrm>
          <a:prstGeom prst="rect">
            <a:avLst/>
          </a:prstGeom>
        </p:spPr>
        <p:txBody>
          <a:bodyPr wrap="square">
            <a:spAutoFit/>
          </a:bodyPr>
          <a:lstStyle/>
          <a:p>
            <a:pPr algn="just"/>
            <a:r>
              <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Những mong ước của người mẹ được gửi gắm trong lời ru ở khổ thơ thứ hai là: mong con ngủ ngoan, mong hạt gạo trắng ngần, mong con lớn vung chày làm lún sân.</a:t>
            </a:r>
            <a:endParaRPr lang="en-US" sz="36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76584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569660"/>
          </a:xfrm>
          <a:prstGeom prst="rect">
            <a:avLst/>
          </a:prstGeom>
        </p:spPr>
        <p:txBody>
          <a:bodyPr wrap="square">
            <a:spAutoFit/>
          </a:bodyPr>
          <a:lstStyle/>
          <a:p>
            <a:pPr algn="just"/>
            <a:r>
              <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4. </a:t>
            </a:r>
            <a:r>
              <a:rPr lang="vi-VN"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Em hiểu thế nào về hai dòng thơ "Mặt trời của bắp thì nằm trên đồi/ Mặt trời của mẹ, em nằm trên lưng"?</a:t>
            </a:r>
            <a:endPar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3119" y="301585"/>
            <a:ext cx="2757754" cy="2757754"/>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75629" y="3548142"/>
            <a:ext cx="3214953" cy="3214953"/>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70522" y="2622725"/>
            <a:ext cx="9549081" cy="3539430"/>
          </a:xfrm>
          <a:prstGeom prst="rect">
            <a:avLst/>
          </a:prstGeom>
        </p:spPr>
        <p:txBody>
          <a:bodyPr wrap="square">
            <a:spAutoFit/>
          </a:bodyPr>
          <a:lstStyle/>
          <a:p>
            <a:pPr algn="just"/>
            <a:r>
              <a:rPr lang="en-US"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Em hiểu hai dòng thơ "Mặt trời của bắp thì nằm trên đồi/ Mặt trời của mẹ, em nằm trên lưng": Bắp cần mặt trời để sinh sống và hình thành (qua những râu ngô, hoa ngô, làm lớn cây ngô rồi mới có bắp); em bé là mặt trời, là niềm tin, hi vọng và là tình yêu lớn nhất của mẹ, động lực để mẹ lao động, sản xuất.</a:t>
            </a:r>
            <a:endParaRPr lang="en-US" sz="32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07012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769441"/>
          </a:xfrm>
          <a:prstGeom prst="rect">
            <a:avLst/>
          </a:prstGeom>
        </p:spPr>
        <p:txBody>
          <a:bodyPr wrap="square">
            <a:spAutoFit/>
          </a:bodyPr>
          <a:lstStyle/>
          <a:p>
            <a:pPr lvl="0" algn="just"/>
            <a:r>
              <a:rPr lang="en-US"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5. </a:t>
            </a:r>
            <a:r>
              <a:rPr lang="vi-VN"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Nêu chủ đề của bài thơ.</a:t>
            </a:r>
            <a:endParaRPr kumimoji="0" lang="en-US" sz="4400" b="1" i="0" u="none" strike="noStrike" kern="1200" cap="none" spc="0" normalizeH="0" baseline="0" noProof="0" dirty="0">
              <a:ln>
                <a:noFill/>
              </a:ln>
              <a:solidFill>
                <a:srgbClr val="5D4649"/>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925975" y="3425831"/>
            <a:ext cx="7965879" cy="2554545"/>
          </a:xfrm>
          <a:prstGeom prst="rect">
            <a:avLst/>
          </a:prstGeom>
        </p:spPr>
        <p:txBody>
          <a:bodyPr wrap="square">
            <a:spAutoFit/>
          </a:bodyPr>
          <a:lstStyle/>
          <a:p>
            <a:pPr lvl="0" algn="just"/>
            <a:r>
              <a:rPr lang="en-US"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ca ngợi tình cảm thắm thiết của người mẹ dành cho con, cho quê hương, đất nước trong cuộc kháng chiến chống Mỹ.</a:t>
            </a:r>
            <a:endParaRPr kumimoji="0" lang="en-US" sz="4000" b="1" i="0" u="none" strike="noStrike" kern="1200" cap="none" spc="0" normalizeH="0" baseline="0" noProof="0" dirty="0">
              <a:ln>
                <a:noFill/>
              </a:ln>
              <a:solidFill>
                <a:srgbClr val="CC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6093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97A63-81E9-4F16-9CA8-AA7C517F0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226" y="254643"/>
            <a:ext cx="8279086" cy="1767993"/>
          </a:xfrm>
          <a:prstGeom prst="rect">
            <a:avLst/>
          </a:prstGeom>
        </p:spPr>
      </p:pic>
      <p:sp>
        <p:nvSpPr>
          <p:cNvPr id="2" name="TextBox 1">
            <a:extLst>
              <a:ext uri="{FF2B5EF4-FFF2-40B4-BE49-F238E27FC236}">
                <a16:creationId xmlns:a16="http://schemas.microsoft.com/office/drawing/2014/main" id="{C08411B2-0C58-8B4E-8F7D-5E3113CFD335}"/>
              </a:ext>
            </a:extLst>
          </p:cNvPr>
          <p:cNvSpPr txBox="1"/>
          <p:nvPr/>
        </p:nvSpPr>
        <p:spPr>
          <a:xfrm>
            <a:off x="1122744" y="2060294"/>
            <a:ext cx="9954228" cy="3477875"/>
          </a:xfrm>
          <a:prstGeom prst="rect">
            <a:avLst/>
          </a:prstGeom>
          <a:noFill/>
        </p:spPr>
        <p:txBody>
          <a:bodyPr wrap="square" rtlCol="0">
            <a:spAutoFit/>
          </a:bodyPr>
          <a:lstStyle/>
          <a:p>
            <a:pPr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Tình mẫu tử thiêng liêng, tình yêu của người mẹ dành cho con hòa chung vào tình yêu quê hương, đất nước, tạo thành một tình cảm lớn, mang lại nhiều cảm xúc cho người đọc.</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3879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51BC5-527A-DFDE-39AE-5474583CD6E4}"/>
              </a:ext>
            </a:extLst>
          </p:cNvPr>
          <p:cNvSpPr/>
          <p:nvPr/>
        </p:nvSpPr>
        <p:spPr>
          <a:xfrm>
            <a:off x="1866658" y="707929"/>
            <a:ext cx="8587055" cy="707886"/>
          </a:xfrm>
          <a:prstGeom prst="rect">
            <a:avLst/>
          </a:prstGeom>
        </p:spPr>
        <p:txBody>
          <a:bodyPr wrap="squar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5. </a:t>
            </a:r>
            <a:r>
              <a:rPr lang="en-US" sz="4000" b="1" dirty="0" err="1">
                <a:solidFill>
                  <a:srgbClr val="002060"/>
                </a:solidFill>
                <a:latin typeface="Times New Roman" panose="02020603050405020304" pitchFamily="18" charset="0"/>
                <a:cs typeface="Times New Roman" panose="02020603050405020304" pitchFamily="18" charset="0"/>
              </a:rPr>
              <a:t>Học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thuộc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thơ</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54CCC31-B1DA-34D1-42F1-74AE27D22AF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6354" y="1832262"/>
            <a:ext cx="3649100" cy="3649100"/>
          </a:xfrm>
          <a:prstGeom prst="rect">
            <a:avLst/>
          </a:prstGeom>
        </p:spPr>
      </p:pic>
      <p:pic>
        <p:nvPicPr>
          <p:cNvPr id="4" name="Picture 3">
            <a:extLst>
              <a:ext uri="{FF2B5EF4-FFF2-40B4-BE49-F238E27FC236}">
                <a16:creationId xmlns:a16="http://schemas.microsoft.com/office/drawing/2014/main" id="{9A8AEFC2-5A32-DF3B-15D1-700D5FA7D9BC}"/>
              </a:ext>
            </a:extLst>
          </p:cNvPr>
          <p:cNvPicPr>
            <a:picLocks noChangeAspect="1"/>
          </p:cNvPicPr>
          <p:nvPr/>
        </p:nvPicPr>
        <p:blipFill rotWithShape="1">
          <a:blip r:embed="rId3"/>
          <a:srcRect l="26041" t="20356" r="3854" b="11277"/>
          <a:stretch/>
        </p:blipFill>
        <p:spPr>
          <a:xfrm rot="222802">
            <a:off x="4308034" y="2124764"/>
            <a:ext cx="6769100" cy="37114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62817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0978B4-8F9A-4C79-964F-B94AE0E240D5}"/>
              </a:ext>
            </a:extLst>
          </p:cNvPr>
          <p:cNvPicPr>
            <a:picLocks noChangeAspect="1"/>
          </p:cNvPicPr>
          <p:nvPr/>
        </p:nvPicPr>
        <p:blipFill rotWithShape="1">
          <a:blip r:embed="rId3">
            <a:extLst>
              <a:ext uri="{28A0092B-C50C-407E-A947-70E740481C1C}">
                <a14:useLocalDpi xmlns:a14="http://schemas.microsoft.com/office/drawing/2010/main" val="0"/>
              </a:ext>
            </a:extLst>
          </a:blip>
          <a:srcRect r="28744"/>
          <a:stretch/>
        </p:blipFill>
        <p:spPr>
          <a:xfrm>
            <a:off x="1525" y="0"/>
            <a:ext cx="8685276" cy="6858000"/>
          </a:xfrm>
          <a:prstGeom prst="rect">
            <a:avLst/>
          </a:prstGeom>
        </p:spPr>
      </p:pic>
      <p:pic>
        <p:nvPicPr>
          <p:cNvPr id="12" name="Picture 11">
            <a:extLst>
              <a:ext uri="{FF2B5EF4-FFF2-40B4-BE49-F238E27FC236}">
                <a16:creationId xmlns:a16="http://schemas.microsoft.com/office/drawing/2014/main" id="{BD0607F1-D157-495E-BEAB-44FA8805E9F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301000"/>
                    </a14:imgEffect>
                    <a14:imgEffect>
                      <a14:brightnessContrast bright="75000" contrast="54000"/>
                    </a14:imgEffect>
                  </a14:imgLayer>
                </a14:imgProps>
              </a:ext>
              <a:ext uri="{28A0092B-C50C-407E-A947-70E740481C1C}">
                <a14:useLocalDpi xmlns:a14="http://schemas.microsoft.com/office/drawing/2010/main" val="0"/>
              </a:ext>
            </a:extLst>
          </a:blip>
          <a:stretch>
            <a:fillRect/>
          </a:stretch>
        </p:blipFill>
        <p:spPr>
          <a:xfrm>
            <a:off x="1758836" y="529170"/>
            <a:ext cx="9433336" cy="6328830"/>
          </a:xfrm>
          <a:prstGeom prst="rect">
            <a:avLst/>
          </a:prstGeom>
          <a:effectLst/>
        </p:spPr>
      </p:pic>
      <p:pic>
        <p:nvPicPr>
          <p:cNvPr id="5" name="Picture 4">
            <a:extLst>
              <a:ext uri="{FF2B5EF4-FFF2-40B4-BE49-F238E27FC236}">
                <a16:creationId xmlns:a16="http://schemas.microsoft.com/office/drawing/2014/main" id="{383FD9DF-DF0E-42DC-9FDC-87A73AC3EB2D}"/>
              </a:ext>
            </a:extLst>
          </p:cNvPr>
          <p:cNvPicPr>
            <a:picLocks noChangeAspect="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l="87148"/>
          <a:stretch/>
        </p:blipFill>
        <p:spPr>
          <a:xfrm rot="5400000" flipH="1" flipV="1">
            <a:off x="6806167" y="1504949"/>
            <a:ext cx="6804653" cy="3848101"/>
          </a:xfrm>
          <a:prstGeom prst="rect">
            <a:avLst/>
          </a:prstGeom>
        </p:spPr>
      </p:pic>
      <p:pic>
        <p:nvPicPr>
          <p:cNvPr id="32" name="Picture 31">
            <a:extLst>
              <a:ext uri="{FF2B5EF4-FFF2-40B4-BE49-F238E27FC236}">
                <a16:creationId xmlns:a16="http://schemas.microsoft.com/office/drawing/2014/main" id="{0AED48A4-A7C5-4AF3-AFCA-D20B3C1981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09" y="-304470"/>
            <a:ext cx="8359186" cy="7451850"/>
          </a:xfrm>
          <a:prstGeom prst="rect">
            <a:avLst/>
          </a:prstGeom>
        </p:spPr>
      </p:pic>
      <p:pic>
        <p:nvPicPr>
          <p:cNvPr id="36" name="Picture 35">
            <a:extLst>
              <a:ext uri="{FF2B5EF4-FFF2-40B4-BE49-F238E27FC236}">
                <a16:creationId xmlns:a16="http://schemas.microsoft.com/office/drawing/2014/main" id="{563D589C-5542-4415-8495-C409113685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0582" y="6025619"/>
            <a:ext cx="4206605" cy="1121761"/>
          </a:xfrm>
          <a:prstGeom prst="rect">
            <a:avLst/>
          </a:prstGeom>
        </p:spPr>
      </p:pic>
      <p:pic>
        <p:nvPicPr>
          <p:cNvPr id="3" name="Picture 2">
            <a:extLst>
              <a:ext uri="{FF2B5EF4-FFF2-40B4-BE49-F238E27FC236}">
                <a16:creationId xmlns:a16="http://schemas.microsoft.com/office/drawing/2014/main" id="{370060EA-F8FD-DDD9-3C54-87592E850E0A}"/>
              </a:ext>
            </a:extLst>
          </p:cNvPr>
          <p:cNvPicPr>
            <a:picLocks noChangeAspect="1"/>
          </p:cNvPicPr>
          <p:nvPr/>
        </p:nvPicPr>
        <p:blipFill>
          <a:blip r:embed="rId9"/>
          <a:stretch>
            <a:fillRect/>
          </a:stretch>
        </p:blipFill>
        <p:spPr>
          <a:xfrm>
            <a:off x="9422871" y="2697733"/>
            <a:ext cx="1670449" cy="1420491"/>
          </a:xfrm>
          <a:prstGeom prst="rect">
            <a:avLst/>
          </a:prstGeom>
        </p:spPr>
      </p:pic>
    </p:spTree>
    <p:extLst>
      <p:ext uri="{BB962C8B-B14F-4D97-AF65-F5344CB8AC3E}">
        <p14:creationId xmlns:p14="http://schemas.microsoft.com/office/powerpoint/2010/main" val="385834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900" decel="100000" fill="hold"/>
                                        <p:tgtEl>
                                          <p:spTgt spid="3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42" name="矩形 17">
            <a:extLst>
              <a:ext uri="{FF2B5EF4-FFF2-40B4-BE49-F238E27FC236}">
                <a16:creationId xmlns:a16="http://schemas.microsoft.com/office/drawing/2014/main" id="{735D311E-F859-46D3-ACAC-F91F32C428C6}"/>
              </a:ext>
            </a:extLst>
          </p:cNvPr>
          <p:cNvSpPr/>
          <p:nvPr/>
        </p:nvSpPr>
        <p:spPr>
          <a:xfrm flipH="1">
            <a:off x="-11520426" y="1123288"/>
            <a:ext cx="205343" cy="630942"/>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43" name="组合 1">
            <a:extLst>
              <a:ext uri="{FF2B5EF4-FFF2-40B4-BE49-F238E27FC236}">
                <a16:creationId xmlns:a16="http://schemas.microsoft.com/office/drawing/2014/main" id="{8D23B877-AC6C-4C3D-9E89-9AC6261D709D}"/>
              </a:ext>
            </a:extLst>
          </p:cNvPr>
          <p:cNvGrpSpPr/>
          <p:nvPr/>
        </p:nvGrpSpPr>
        <p:grpSpPr>
          <a:xfrm flipH="1">
            <a:off x="-15811420" y="3511512"/>
            <a:ext cx="909493" cy="1735301"/>
            <a:chOff x="653144" y="1857829"/>
            <a:chExt cx="2315993" cy="2319804"/>
          </a:xfrm>
          <a:solidFill>
            <a:srgbClr val="E6E6E6"/>
          </a:solidFill>
        </p:grpSpPr>
        <p:grpSp>
          <p:nvGrpSpPr>
            <p:cNvPr id="44" name="组合 7">
              <a:extLst>
                <a:ext uri="{FF2B5EF4-FFF2-40B4-BE49-F238E27FC236}">
                  <a16:creationId xmlns:a16="http://schemas.microsoft.com/office/drawing/2014/main" id="{73909473-CD8A-43E5-800A-374159C8E251}"/>
                </a:ext>
              </a:extLst>
            </p:cNvPr>
            <p:cNvGrpSpPr/>
            <p:nvPr/>
          </p:nvGrpSpPr>
          <p:grpSpPr>
            <a:xfrm>
              <a:off x="653144" y="1857829"/>
              <a:ext cx="2315993" cy="2319804"/>
              <a:chOff x="957944" y="2467429"/>
              <a:chExt cx="2315993" cy="2319804"/>
            </a:xfrm>
            <a:grpFill/>
          </p:grpSpPr>
          <p:pic>
            <p:nvPicPr>
              <p:cNvPr id="48" name="图片 4">
                <a:extLst>
                  <a:ext uri="{FF2B5EF4-FFF2-40B4-BE49-F238E27FC236}">
                    <a16:creationId xmlns:a16="http://schemas.microsoft.com/office/drawing/2014/main" id="{CA6CC90B-78E5-4A32-8FDA-82F0D9FD356E}"/>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49" name="图片 5">
                <a:extLst>
                  <a:ext uri="{FF2B5EF4-FFF2-40B4-BE49-F238E27FC236}">
                    <a16:creationId xmlns:a16="http://schemas.microsoft.com/office/drawing/2014/main" id="{6A175D30-F2A0-4D15-9C56-6BE2704E517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45" name="组合 20">
              <a:extLst>
                <a:ext uri="{FF2B5EF4-FFF2-40B4-BE49-F238E27FC236}">
                  <a16:creationId xmlns:a16="http://schemas.microsoft.com/office/drawing/2014/main" id="{9B140AC2-6BA8-4266-9BBC-F907A30AA4BE}"/>
                </a:ext>
              </a:extLst>
            </p:cNvPr>
            <p:cNvGrpSpPr/>
            <p:nvPr/>
          </p:nvGrpSpPr>
          <p:grpSpPr>
            <a:xfrm>
              <a:off x="969843" y="2187123"/>
              <a:ext cx="1594618" cy="850544"/>
              <a:chOff x="969843" y="2187123"/>
              <a:chExt cx="1594618" cy="850544"/>
            </a:xfrm>
            <a:grpFill/>
          </p:grpSpPr>
          <p:sp>
            <p:nvSpPr>
              <p:cNvPr id="46" name="矩形 18">
                <a:extLst>
                  <a:ext uri="{FF2B5EF4-FFF2-40B4-BE49-F238E27FC236}">
                    <a16:creationId xmlns:a16="http://schemas.microsoft.com/office/drawing/2014/main" id="{8D379D58-710A-48B4-B42B-8CAC39A0915B}"/>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47" name="文本框 19">
                <a:extLst>
                  <a:ext uri="{FF2B5EF4-FFF2-40B4-BE49-F238E27FC236}">
                    <a16:creationId xmlns:a16="http://schemas.microsoft.com/office/drawing/2014/main" id="{11AF9564-D7DC-4D01-99B7-645475BE9DC9}"/>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0" name="组合 2">
            <a:extLst>
              <a:ext uri="{FF2B5EF4-FFF2-40B4-BE49-F238E27FC236}">
                <a16:creationId xmlns:a16="http://schemas.microsoft.com/office/drawing/2014/main" id="{5E939B20-35FA-47AF-AA52-F74B03CD9C6A}"/>
              </a:ext>
            </a:extLst>
          </p:cNvPr>
          <p:cNvGrpSpPr/>
          <p:nvPr/>
        </p:nvGrpSpPr>
        <p:grpSpPr>
          <a:xfrm flipH="1">
            <a:off x="-13407965" y="3511512"/>
            <a:ext cx="909493" cy="1735301"/>
            <a:chOff x="3586844" y="1857829"/>
            <a:chExt cx="2315993" cy="2319804"/>
          </a:xfrm>
          <a:solidFill>
            <a:srgbClr val="E6E6E6"/>
          </a:solidFill>
        </p:grpSpPr>
        <p:grpSp>
          <p:nvGrpSpPr>
            <p:cNvPr id="51" name="组合 8">
              <a:extLst>
                <a:ext uri="{FF2B5EF4-FFF2-40B4-BE49-F238E27FC236}">
                  <a16:creationId xmlns:a16="http://schemas.microsoft.com/office/drawing/2014/main" id="{685F6826-A98C-4674-BB2C-A158FFD859BC}"/>
                </a:ext>
              </a:extLst>
            </p:cNvPr>
            <p:cNvGrpSpPr/>
            <p:nvPr/>
          </p:nvGrpSpPr>
          <p:grpSpPr>
            <a:xfrm>
              <a:off x="3586844" y="1857829"/>
              <a:ext cx="2315993" cy="2319804"/>
              <a:chOff x="957944" y="2467429"/>
              <a:chExt cx="2315993" cy="2319804"/>
            </a:xfrm>
            <a:grpFill/>
          </p:grpSpPr>
          <p:pic>
            <p:nvPicPr>
              <p:cNvPr id="55" name="图片 9">
                <a:extLst>
                  <a:ext uri="{FF2B5EF4-FFF2-40B4-BE49-F238E27FC236}">
                    <a16:creationId xmlns:a16="http://schemas.microsoft.com/office/drawing/2014/main" id="{D503E3B9-8AF8-47ED-B42F-A848CDF8C50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56" name="图片 10">
                <a:extLst>
                  <a:ext uri="{FF2B5EF4-FFF2-40B4-BE49-F238E27FC236}">
                    <a16:creationId xmlns:a16="http://schemas.microsoft.com/office/drawing/2014/main" id="{BC2A0871-7B10-4128-B8D2-74E9541B19BE}"/>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2" name="组合 21">
              <a:extLst>
                <a:ext uri="{FF2B5EF4-FFF2-40B4-BE49-F238E27FC236}">
                  <a16:creationId xmlns:a16="http://schemas.microsoft.com/office/drawing/2014/main" id="{CD82FFFE-A26B-4AC2-BC8D-8955E6DD6094}"/>
                </a:ext>
              </a:extLst>
            </p:cNvPr>
            <p:cNvGrpSpPr/>
            <p:nvPr/>
          </p:nvGrpSpPr>
          <p:grpSpPr>
            <a:xfrm>
              <a:off x="3903543" y="2228940"/>
              <a:ext cx="1594618" cy="850544"/>
              <a:chOff x="969843" y="2187123"/>
              <a:chExt cx="1594618" cy="850544"/>
            </a:xfrm>
            <a:grpFill/>
          </p:grpSpPr>
          <p:sp>
            <p:nvSpPr>
              <p:cNvPr id="53" name="矩形 22">
                <a:extLst>
                  <a:ext uri="{FF2B5EF4-FFF2-40B4-BE49-F238E27FC236}">
                    <a16:creationId xmlns:a16="http://schemas.microsoft.com/office/drawing/2014/main" id="{60723501-593E-47BA-856B-226FA6C854D3}"/>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54" name="文本框 23">
                <a:extLst>
                  <a:ext uri="{FF2B5EF4-FFF2-40B4-BE49-F238E27FC236}">
                    <a16:creationId xmlns:a16="http://schemas.microsoft.com/office/drawing/2014/main" id="{F7CF9B62-1EBB-43E4-881F-291A65890904}"/>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57" name="组合 6">
            <a:extLst>
              <a:ext uri="{FF2B5EF4-FFF2-40B4-BE49-F238E27FC236}">
                <a16:creationId xmlns:a16="http://schemas.microsoft.com/office/drawing/2014/main" id="{4071B210-F013-4B79-A707-140E6B5DA578}"/>
              </a:ext>
            </a:extLst>
          </p:cNvPr>
          <p:cNvGrpSpPr/>
          <p:nvPr/>
        </p:nvGrpSpPr>
        <p:grpSpPr>
          <a:xfrm flipH="1">
            <a:off x="-11004510" y="3511512"/>
            <a:ext cx="909493" cy="1735301"/>
            <a:chOff x="6520544" y="1857829"/>
            <a:chExt cx="2315993" cy="2319804"/>
          </a:xfrm>
          <a:solidFill>
            <a:srgbClr val="E6E6E6"/>
          </a:solidFill>
        </p:grpSpPr>
        <p:grpSp>
          <p:nvGrpSpPr>
            <p:cNvPr id="58" name="组合 11">
              <a:extLst>
                <a:ext uri="{FF2B5EF4-FFF2-40B4-BE49-F238E27FC236}">
                  <a16:creationId xmlns:a16="http://schemas.microsoft.com/office/drawing/2014/main" id="{0013C805-1ED4-48CF-B4E6-7E2D044B6F0E}"/>
                </a:ext>
              </a:extLst>
            </p:cNvPr>
            <p:cNvGrpSpPr/>
            <p:nvPr/>
          </p:nvGrpSpPr>
          <p:grpSpPr>
            <a:xfrm>
              <a:off x="6520544" y="1857829"/>
              <a:ext cx="2315993" cy="2319804"/>
              <a:chOff x="957944" y="2467429"/>
              <a:chExt cx="2315993" cy="2319804"/>
            </a:xfrm>
            <a:grpFill/>
          </p:grpSpPr>
          <p:pic>
            <p:nvPicPr>
              <p:cNvPr id="62" name="图片 12">
                <a:extLst>
                  <a:ext uri="{FF2B5EF4-FFF2-40B4-BE49-F238E27FC236}">
                    <a16:creationId xmlns:a16="http://schemas.microsoft.com/office/drawing/2014/main" id="{C68BE92D-BC86-4837-8B7F-CFBB7AD7D335}"/>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63" name="图片 13">
                <a:extLst>
                  <a:ext uri="{FF2B5EF4-FFF2-40B4-BE49-F238E27FC236}">
                    <a16:creationId xmlns:a16="http://schemas.microsoft.com/office/drawing/2014/main" id="{23757A62-57E1-47D0-9965-BC6CDEA9378F}"/>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59" name="组合 24">
              <a:extLst>
                <a:ext uri="{FF2B5EF4-FFF2-40B4-BE49-F238E27FC236}">
                  <a16:creationId xmlns:a16="http://schemas.microsoft.com/office/drawing/2014/main" id="{77FB9FF7-ACB8-4C2C-A116-CC2BBCD9B880}"/>
                </a:ext>
              </a:extLst>
            </p:cNvPr>
            <p:cNvGrpSpPr/>
            <p:nvPr/>
          </p:nvGrpSpPr>
          <p:grpSpPr>
            <a:xfrm>
              <a:off x="6837243" y="2187123"/>
              <a:ext cx="1594618" cy="953405"/>
              <a:chOff x="969843" y="2187123"/>
              <a:chExt cx="1594618" cy="953405"/>
            </a:xfrm>
            <a:grpFill/>
          </p:grpSpPr>
          <p:sp>
            <p:nvSpPr>
              <p:cNvPr id="60" name="矩形 25">
                <a:extLst>
                  <a:ext uri="{FF2B5EF4-FFF2-40B4-BE49-F238E27FC236}">
                    <a16:creationId xmlns:a16="http://schemas.microsoft.com/office/drawing/2014/main" id="{662793EB-BED0-4C10-8F88-D1D65D8086AB}"/>
                  </a:ext>
                </a:extLst>
              </p:cNvPr>
              <p:cNvSpPr/>
              <p:nvPr/>
            </p:nvSpPr>
            <p:spPr>
              <a:xfrm>
                <a:off x="1057818" y="2811372"/>
                <a:ext cx="1506643" cy="329156"/>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1" name="文本框 26">
                <a:extLst>
                  <a:ext uri="{FF2B5EF4-FFF2-40B4-BE49-F238E27FC236}">
                    <a16:creationId xmlns:a16="http://schemas.microsoft.com/office/drawing/2014/main" id="{06A47452-B15E-4FF6-918F-73106E253A4C}"/>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64" name="组合 30">
            <a:extLst>
              <a:ext uri="{FF2B5EF4-FFF2-40B4-BE49-F238E27FC236}">
                <a16:creationId xmlns:a16="http://schemas.microsoft.com/office/drawing/2014/main" id="{A76B88AC-C438-4FA4-847D-D84BEABE59CE}"/>
              </a:ext>
            </a:extLst>
          </p:cNvPr>
          <p:cNvGrpSpPr/>
          <p:nvPr/>
        </p:nvGrpSpPr>
        <p:grpSpPr>
          <a:xfrm flipH="1">
            <a:off x="-6197600" y="3450345"/>
            <a:ext cx="909493" cy="1735301"/>
            <a:chOff x="9454244" y="1857829"/>
            <a:chExt cx="2315993" cy="2319804"/>
          </a:xfrm>
          <a:solidFill>
            <a:srgbClr val="E6E6E6"/>
          </a:solidFill>
        </p:grpSpPr>
        <p:grpSp>
          <p:nvGrpSpPr>
            <p:cNvPr id="65" name="组合 14">
              <a:extLst>
                <a:ext uri="{FF2B5EF4-FFF2-40B4-BE49-F238E27FC236}">
                  <a16:creationId xmlns:a16="http://schemas.microsoft.com/office/drawing/2014/main" id="{E77BDDD6-54A7-4F80-B5C9-74F750C7776B}"/>
                </a:ext>
              </a:extLst>
            </p:cNvPr>
            <p:cNvGrpSpPr/>
            <p:nvPr/>
          </p:nvGrpSpPr>
          <p:grpSpPr>
            <a:xfrm>
              <a:off x="9454244" y="1857829"/>
              <a:ext cx="2315993" cy="2319804"/>
              <a:chOff x="957944" y="2467429"/>
              <a:chExt cx="2315993" cy="2319804"/>
            </a:xfrm>
            <a:grpFill/>
          </p:grpSpPr>
          <p:pic>
            <p:nvPicPr>
              <p:cNvPr id="69" name="图片 15">
                <a:extLst>
                  <a:ext uri="{FF2B5EF4-FFF2-40B4-BE49-F238E27FC236}">
                    <a16:creationId xmlns:a16="http://schemas.microsoft.com/office/drawing/2014/main" id="{F1549E52-EB95-4CF9-8727-1217B33656BA}"/>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70" name="图片 16">
                <a:extLst>
                  <a:ext uri="{FF2B5EF4-FFF2-40B4-BE49-F238E27FC236}">
                    <a16:creationId xmlns:a16="http://schemas.microsoft.com/office/drawing/2014/main" id="{60BF66C0-D1F7-4DA8-9412-485603DABF8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66" name="组合 27">
              <a:extLst>
                <a:ext uri="{FF2B5EF4-FFF2-40B4-BE49-F238E27FC236}">
                  <a16:creationId xmlns:a16="http://schemas.microsoft.com/office/drawing/2014/main" id="{545F1136-B9F1-4F31-8402-A3C24EF206A0}"/>
                </a:ext>
              </a:extLst>
            </p:cNvPr>
            <p:cNvGrpSpPr/>
            <p:nvPr/>
          </p:nvGrpSpPr>
          <p:grpSpPr>
            <a:xfrm>
              <a:off x="9770943" y="2193563"/>
              <a:ext cx="1594618" cy="850544"/>
              <a:chOff x="969843" y="2187123"/>
              <a:chExt cx="1594618" cy="850544"/>
            </a:xfrm>
            <a:grpFill/>
          </p:grpSpPr>
          <p:sp>
            <p:nvSpPr>
              <p:cNvPr id="67" name="矩形 28">
                <a:extLst>
                  <a:ext uri="{FF2B5EF4-FFF2-40B4-BE49-F238E27FC236}">
                    <a16:creationId xmlns:a16="http://schemas.microsoft.com/office/drawing/2014/main" id="{F4BBC9F0-1AE6-4C28-9FDB-F8D148BCE098}"/>
                  </a:ext>
                </a:extLst>
              </p:cNvPr>
              <p:cNvSpPr/>
              <p:nvPr/>
            </p:nvSpPr>
            <p:spPr>
              <a:xfrm>
                <a:off x="1057818" y="2811372"/>
                <a:ext cx="1506643" cy="226295"/>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DẶN DÒ</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68" name="文本框 29">
                <a:extLst>
                  <a:ext uri="{FF2B5EF4-FFF2-40B4-BE49-F238E27FC236}">
                    <a16:creationId xmlns:a16="http://schemas.microsoft.com/office/drawing/2014/main" id="{AE08FD8E-3A2A-4A9F-BDB6-892DD80120E0}"/>
                  </a:ext>
                </a:extLst>
              </p:cNvPr>
              <p:cNvSpPr txBox="1"/>
              <p:nvPr/>
            </p:nvSpPr>
            <p:spPr>
              <a:xfrm>
                <a:off x="969843" y="2187123"/>
                <a:ext cx="649853" cy="226295"/>
              </a:xfrm>
              <a:prstGeom prst="rect">
                <a:avLst/>
              </a:prstGeom>
              <a:grpFill/>
              <a:ln>
                <a:solidFill>
                  <a:srgbClr val="E6E6E6"/>
                </a:solidFill>
              </a:ln>
            </p:spPr>
            <p:txBody>
              <a:bodyPr wrap="none" rtlCol="0">
                <a:spAutoFit/>
              </a:bodyPr>
              <a:lstStyle/>
              <a:p>
                <a:r>
                  <a:rPr lang="en-US" altLang="zh-CN" sz="500">
                    <a:solidFill>
                      <a:srgbClr val="002060"/>
                    </a:solidFill>
                    <a:latin typeface="Cambria" panose="02040503050406030204" pitchFamily="18" charset="0"/>
                    <a:ea typeface="Cambria" panose="02040503050406030204" pitchFamily="18" charset="0"/>
                  </a:rPr>
                  <a:t>05</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0" name="组合 30">
            <a:extLst>
              <a:ext uri="{FF2B5EF4-FFF2-40B4-BE49-F238E27FC236}">
                <a16:creationId xmlns:a16="http://schemas.microsoft.com/office/drawing/2014/main" id="{16876701-0BF0-410C-9AF3-0EE23D099606}"/>
              </a:ext>
            </a:extLst>
          </p:cNvPr>
          <p:cNvGrpSpPr/>
          <p:nvPr/>
        </p:nvGrpSpPr>
        <p:grpSpPr>
          <a:xfrm>
            <a:off x="3014632" y="342562"/>
            <a:ext cx="6162735" cy="6172876"/>
            <a:chOff x="9454244" y="1857829"/>
            <a:chExt cx="2315993" cy="2319804"/>
          </a:xfrm>
        </p:grpSpPr>
        <p:grpSp>
          <p:nvGrpSpPr>
            <p:cNvPr id="81" name="组合 14">
              <a:extLst>
                <a:ext uri="{FF2B5EF4-FFF2-40B4-BE49-F238E27FC236}">
                  <a16:creationId xmlns:a16="http://schemas.microsoft.com/office/drawing/2014/main" id="{49110D68-5C85-4A28-9844-3E0076694B9B}"/>
                </a:ext>
              </a:extLst>
            </p:cNvPr>
            <p:cNvGrpSpPr/>
            <p:nvPr/>
          </p:nvGrpSpPr>
          <p:grpSpPr>
            <a:xfrm>
              <a:off x="9454244" y="1857829"/>
              <a:ext cx="2315993" cy="2319804"/>
              <a:chOff x="957944" y="2467429"/>
              <a:chExt cx="2315993" cy="2319804"/>
            </a:xfrm>
          </p:grpSpPr>
          <p:pic>
            <p:nvPicPr>
              <p:cNvPr id="85" name="图片 15">
                <a:extLst>
                  <a:ext uri="{FF2B5EF4-FFF2-40B4-BE49-F238E27FC236}">
                    <a16:creationId xmlns:a16="http://schemas.microsoft.com/office/drawing/2014/main" id="{7F45210C-08CD-428A-93B8-2A2DF28F923D}"/>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86" name="图片 16">
                <a:extLst>
                  <a:ext uri="{FF2B5EF4-FFF2-40B4-BE49-F238E27FC236}">
                    <a16:creationId xmlns:a16="http://schemas.microsoft.com/office/drawing/2014/main" id="{05231CA8-459D-4B27-AF71-E10C18D60C6E}"/>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82" name="组合 27">
              <a:extLst>
                <a:ext uri="{FF2B5EF4-FFF2-40B4-BE49-F238E27FC236}">
                  <a16:creationId xmlns:a16="http://schemas.microsoft.com/office/drawing/2014/main" id="{101313EB-440F-4AA1-9306-8AC3B4CDC54A}"/>
                </a:ext>
              </a:extLst>
            </p:cNvPr>
            <p:cNvGrpSpPr/>
            <p:nvPr/>
          </p:nvGrpSpPr>
          <p:grpSpPr>
            <a:xfrm>
              <a:off x="9831791" y="2193563"/>
              <a:ext cx="1609399" cy="1405840"/>
              <a:chOff x="1030691" y="2187123"/>
              <a:chExt cx="1609399" cy="1405840"/>
            </a:xfrm>
          </p:grpSpPr>
          <p:sp>
            <p:nvSpPr>
              <p:cNvPr id="83" name="矩形 28">
                <a:extLst>
                  <a:ext uri="{FF2B5EF4-FFF2-40B4-BE49-F238E27FC236}">
                    <a16:creationId xmlns:a16="http://schemas.microsoft.com/office/drawing/2014/main" id="{67470C2D-AEB9-4EAF-9267-058D16BA4157}"/>
                  </a:ext>
                </a:extLst>
              </p:cNvPr>
              <p:cNvSpPr/>
              <p:nvPr/>
            </p:nvSpPr>
            <p:spPr>
              <a:xfrm>
                <a:off x="1030691" y="2794879"/>
                <a:ext cx="1609399" cy="798084"/>
              </a:xfrm>
              <a:prstGeom prst="rect">
                <a:avLst/>
              </a:prstGeom>
            </p:spPr>
            <p:txBody>
              <a:bodyPr wrap="square">
                <a:spAutoFit/>
              </a:bodyPr>
              <a:lstStyle/>
              <a:p>
                <a:pPr algn="ctr"/>
                <a:r>
                  <a:rPr lang="en-US" altLang="zh-CN" sz="6600" b="1" dirty="0">
                    <a:solidFill>
                      <a:srgbClr val="002060"/>
                    </a:solidFill>
                    <a:latin typeface="Cambria" panose="02040503050406030204" pitchFamily="18" charset="0"/>
                    <a:ea typeface="Cambria" panose="02040503050406030204" pitchFamily="18" charset="0"/>
                  </a:rPr>
                  <a:t>ĐỌC </a:t>
                </a:r>
                <a:br>
                  <a:rPr lang="en-US" altLang="zh-CN" sz="6600" b="1" dirty="0">
                    <a:solidFill>
                      <a:srgbClr val="002060"/>
                    </a:solidFill>
                    <a:latin typeface="Cambria" panose="02040503050406030204" pitchFamily="18" charset="0"/>
                    <a:ea typeface="Cambria" panose="02040503050406030204" pitchFamily="18" charset="0"/>
                  </a:rPr>
                </a:br>
                <a:r>
                  <a:rPr lang="en-US" altLang="zh-CN" sz="6600" b="1" dirty="0">
                    <a:solidFill>
                      <a:srgbClr val="002060"/>
                    </a:solidFill>
                    <a:latin typeface="Cambria" panose="02040503050406030204" pitchFamily="18" charset="0"/>
                    <a:ea typeface="Cambria" panose="02040503050406030204" pitchFamily="18" charset="0"/>
                  </a:rPr>
                  <a:t>DIỄN CẢM</a:t>
                </a:r>
                <a:endParaRPr lang="zh-CN" altLang="en-US" sz="6600" b="1" dirty="0">
                  <a:solidFill>
                    <a:srgbClr val="002060"/>
                  </a:solidFill>
                  <a:latin typeface="Cambria" panose="02040503050406030204" pitchFamily="18" charset="0"/>
                  <a:ea typeface="微软雅黑" panose="020B0503020204020204" pitchFamily="34" charset="-122"/>
                </a:endParaRPr>
              </a:p>
            </p:txBody>
          </p:sp>
          <p:sp>
            <p:nvSpPr>
              <p:cNvPr id="84" name="文本框 29">
                <a:extLst>
                  <a:ext uri="{FF2B5EF4-FFF2-40B4-BE49-F238E27FC236}">
                    <a16:creationId xmlns:a16="http://schemas.microsoft.com/office/drawing/2014/main" id="{8CB38109-2EFC-408D-A6A0-40C48074E02F}"/>
                  </a:ext>
                </a:extLst>
              </p:cNvPr>
              <p:cNvSpPr txBox="1"/>
              <p:nvPr/>
            </p:nvSpPr>
            <p:spPr>
              <a:xfrm>
                <a:off x="1478854" y="2187123"/>
                <a:ext cx="682660" cy="699769"/>
              </a:xfrm>
              <a:prstGeom prst="rect">
                <a:avLst/>
              </a:prstGeom>
              <a:noFill/>
            </p:spPr>
            <p:txBody>
              <a:bodyPr wrap="none" rtlCol="0">
                <a:spAutoFit/>
              </a:bodyPr>
              <a:lstStyle/>
              <a:p>
                <a:r>
                  <a:rPr lang="en-US" altLang="zh-CN" sz="11500" dirty="0">
                    <a:solidFill>
                      <a:srgbClr val="002060"/>
                    </a:solidFill>
                    <a:latin typeface="Cambria" panose="02040503050406030204" pitchFamily="18" charset="0"/>
                    <a:ea typeface="Cambria" panose="02040503050406030204" pitchFamily="18" charset="0"/>
                  </a:rPr>
                  <a:t>04</a:t>
                </a:r>
                <a:endParaRPr lang="zh-CN" altLang="en-US" sz="11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1099128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88A419-1D69-4662-B38C-286A9C4A95EA}"/>
              </a:ext>
            </a:extLst>
          </p:cNvPr>
          <p:cNvSpPr/>
          <p:nvPr/>
        </p:nvSpPr>
        <p:spPr>
          <a:xfrm>
            <a:off x="2138363" y="428178"/>
            <a:ext cx="7915275" cy="6001643"/>
          </a:xfrm>
          <a:prstGeom prst="rect">
            <a:avLst/>
          </a:prstGeom>
          <a:solidFill>
            <a:srgbClr val="FFBD7E"/>
          </a:solidFill>
          <a:effectLst>
            <a:softEdge rad="317500"/>
          </a:effectLst>
        </p:spPr>
        <p:txBody>
          <a:bodyPr wrap="square">
            <a:spAutoFit/>
          </a:bodyPr>
          <a:lstStyle/>
          <a:p>
            <a:r>
              <a:rPr lang="vi-VN" sz="3200" b="1" dirty="0">
                <a:solidFill>
                  <a:srgbClr val="3D4D65"/>
                </a:solidFill>
                <a:latin typeface="+mj-lt"/>
                <a:ea typeface="微软雅黑" panose="020B0503020204020204" pitchFamily="34" charset="-122"/>
              </a:rPr>
              <a:t>Em </a:t>
            </a:r>
            <a:r>
              <a:rPr lang="en-US" sz="3200" b="1" dirty="0">
                <a:solidFill>
                  <a:srgbClr val="3D4D65"/>
                </a:solidFill>
                <a:latin typeface="Times New Roman" panose="02020603050405020304" pitchFamily="18" charset="0"/>
                <a:ea typeface="Tahoma" panose="020B0604030504040204" pitchFamily="34" charset="0"/>
                <a:cs typeface="Times New Roman" panose="02020603050405020304" pitchFamily="18" charset="0"/>
              </a:rPr>
              <a:t>c</a:t>
            </a:r>
            <a:r>
              <a:rPr lang="vi-VN" sz="3200" b="1" dirty="0">
                <a:solidFill>
                  <a:srgbClr val="3D4D65"/>
                </a:solidFill>
                <a:latin typeface="+mj-lt"/>
                <a:ea typeface="微软雅黑" panose="020B0503020204020204" pitchFamily="34" charset="-122"/>
              </a:rPr>
              <a:t>u Tai ngủ trên lưng mẹ ơi</a:t>
            </a:r>
          </a:p>
          <a:p>
            <a:r>
              <a:rPr lang="vi-VN" sz="3200" b="1" dirty="0">
                <a:solidFill>
                  <a:srgbClr val="3D4D65"/>
                </a:solidFill>
                <a:latin typeface="+mj-lt"/>
                <a:ea typeface="微软雅黑" panose="020B0503020204020204" pitchFamily="34" charset="-122"/>
              </a:rPr>
              <a:t>Em ngủ cho ngoan</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t>
            </a:r>
            <a:r>
              <a:rPr lang="vi-VN" sz="3200" b="1" dirty="0">
                <a:solidFill>
                  <a:srgbClr val="3D4D65"/>
                </a:solidFill>
                <a:latin typeface="+mj-lt"/>
                <a:ea typeface="微软雅黑" panose="020B0503020204020204" pitchFamily="34" charset="-122"/>
              </a:rPr>
              <a:t>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đừng rời</a:t>
            </a:r>
            <a:r>
              <a:rPr lang="vi-VN" sz="3200" b="1" dirty="0">
                <a:solidFill>
                  <a:srgbClr val="3D4D65"/>
                </a:solidFill>
                <a:latin typeface="+mj-lt"/>
                <a:ea typeface="微软雅黑" panose="020B0503020204020204" pitchFamily="34" charset="-122"/>
              </a:rPr>
              <a:t> lưng mẹ</a:t>
            </a:r>
          </a:p>
          <a:p>
            <a:r>
              <a:rPr lang="vi-VN" sz="3200" b="1" dirty="0">
                <a:solidFill>
                  <a:srgbClr val="3D4D65"/>
                </a:solidFill>
                <a:latin typeface="+mj-lt"/>
                <a:ea typeface="微软雅黑" panose="020B0503020204020204" pitchFamily="34" charset="-122"/>
              </a:rPr>
              <a:t>Mẹ giã gạo mẹ nuôi bộ đội</a:t>
            </a:r>
          </a:p>
          <a:p>
            <a:r>
              <a:rPr lang="vi-VN" sz="3200" b="1" dirty="0">
                <a:solidFill>
                  <a:srgbClr val="3D4D65"/>
                </a:solidFill>
                <a:latin typeface="+mj-lt"/>
                <a:ea typeface="微软雅黑" panose="020B0503020204020204" pitchFamily="34" charset="-122"/>
              </a:rPr>
              <a:t>Nhịp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r>
              <a:rPr lang="vi-VN" sz="3200" b="1" dirty="0">
                <a:solidFill>
                  <a:srgbClr val="3D4D65"/>
                </a:solidFill>
                <a:latin typeface="+mj-lt"/>
                <a:ea typeface="微软雅黑" panose="020B0503020204020204" pitchFamily="34" charset="-122"/>
              </a:rPr>
              <a:t> giấc ngủ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nghiêng</a:t>
            </a:r>
            <a:endPar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endParaRPr>
          </a:p>
          <a:p>
            <a:r>
              <a:rPr lang="vi-VN" sz="3200" b="1" dirty="0">
                <a:solidFill>
                  <a:srgbClr val="3D4D65"/>
                </a:solidFill>
                <a:latin typeface="+mj-lt"/>
                <a:ea typeface="微软雅黑" panose="020B0503020204020204" pitchFamily="34" charset="-122"/>
              </a:rPr>
              <a:t>Mồ hôi mẹ rơi má em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nóng hổi</a:t>
            </a:r>
          </a:p>
          <a:p>
            <a:r>
              <a:rPr lang="vi-VN" sz="3200" b="1" dirty="0">
                <a:solidFill>
                  <a:srgbClr val="3D4D65"/>
                </a:solidFill>
                <a:latin typeface="+mj-lt"/>
                <a:ea typeface="微软雅黑" panose="020B0503020204020204" pitchFamily="34" charset="-122"/>
              </a:rPr>
              <a:t>Vai mẹ gầy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nhấp nhô</a:t>
            </a:r>
            <a:r>
              <a:rPr lang="vi-VN" sz="3200" b="1" dirty="0">
                <a:solidFill>
                  <a:srgbClr val="3D4D65"/>
                </a:solidFill>
                <a:latin typeface="+mj-lt"/>
                <a:ea typeface="微软雅黑" panose="020B0503020204020204" pitchFamily="34" charset="-122"/>
              </a:rPr>
              <a:t> làm gối</a:t>
            </a:r>
          </a:p>
          <a:p>
            <a:r>
              <a:rPr lang="vi-VN" sz="3200" b="1" dirty="0">
                <a:solidFill>
                  <a:srgbClr val="3D4D65"/>
                </a:solidFill>
                <a:latin typeface="+mj-lt"/>
                <a:ea typeface="微软雅黑" panose="020B0503020204020204" pitchFamily="34" charset="-122"/>
              </a:rPr>
              <a:t>Lưng đưa nôi và tim hát thành lời:</a:t>
            </a:r>
            <a:endParaRPr lang="en-US" sz="3200" b="1" dirty="0">
              <a:solidFill>
                <a:srgbClr val="3D4D65"/>
              </a:solidFill>
              <a:latin typeface="+mj-lt"/>
              <a:ea typeface="微软雅黑" panose="020B0503020204020204" pitchFamily="34" charset="-122"/>
            </a:endParaRPr>
          </a:p>
          <a:p>
            <a:endParaRPr lang="en-US" sz="3200" b="1" dirty="0">
              <a:solidFill>
                <a:srgbClr val="3D4D65"/>
              </a:solidFill>
              <a:latin typeface="+mj-lt"/>
              <a:ea typeface="微软雅黑" panose="020B0503020204020204" pitchFamily="34" charset="-122"/>
            </a:endParaRPr>
          </a:p>
          <a:p>
            <a:r>
              <a:rPr lang="en-US" sz="3200" b="1" dirty="0">
                <a:solidFill>
                  <a:srgbClr val="3D4D65"/>
                </a:solidFill>
                <a:latin typeface="+mj-lt"/>
                <a:ea typeface="微软雅黑" panose="020B0503020204020204" pitchFamily="34" charset="-122"/>
              </a:rPr>
              <a:t>- </a:t>
            </a:r>
            <a:r>
              <a:rPr lang="vi-VN" sz="3200" b="1" dirty="0">
                <a:solidFill>
                  <a:srgbClr val="3D4D65"/>
                </a:solidFill>
                <a:latin typeface="+mj-lt"/>
                <a:ea typeface="微软雅黑" panose="020B0503020204020204" pitchFamily="34" charset="-122"/>
              </a:rPr>
              <a:t>Ngủ ngoan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ơi, ngủ ngoan </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a-kay</a:t>
            </a:r>
            <a:r>
              <a:rPr lang="vi-VN" sz="3200" b="1" dirty="0">
                <a:solidFill>
                  <a:srgbClr val="3D4D65"/>
                </a:solidFill>
                <a:latin typeface="+mj-lt"/>
                <a:ea typeface="微软雅黑" panose="020B0503020204020204" pitchFamily="34" charset="-122"/>
              </a:rPr>
              <a:t> hỡi</a:t>
            </a:r>
          </a:p>
          <a:p>
            <a:r>
              <a:rPr lang="vi-VN" sz="3200" b="1" dirty="0">
                <a:solidFill>
                  <a:srgbClr val="3D4D65"/>
                </a:solidFill>
                <a:latin typeface="+mj-lt"/>
                <a:ea typeface="微软雅黑" panose="020B0503020204020204" pitchFamily="34" charset="-122"/>
              </a:rPr>
              <a:t>Mẹ thương a</a:t>
            </a:r>
            <a:r>
              <a:rPr lang="en-US" sz="3200" b="1" dirty="0">
                <a:solidFill>
                  <a:srgbClr val="3D4D65"/>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3D4D65"/>
                </a:solidFill>
                <a:latin typeface="+mj-lt"/>
                <a:ea typeface="微软雅黑" panose="020B0503020204020204" pitchFamily="34" charset="-122"/>
              </a:rPr>
              <a:t>ay, mẹ thương bộ đội</a:t>
            </a:r>
          </a:p>
          <a:p>
            <a:r>
              <a:rPr lang="vi-VN" sz="3200" b="1" dirty="0">
                <a:solidFill>
                  <a:srgbClr val="3D4D65"/>
                </a:solidFill>
                <a:latin typeface="+mj-lt"/>
                <a:ea typeface="微软雅黑" panose="020B0503020204020204" pitchFamily="34" charset="-122"/>
              </a:rPr>
              <a:t>Con mơ cho mẹ hạt gạo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trắng ngần</a:t>
            </a:r>
          </a:p>
          <a:p>
            <a:r>
              <a:rPr lang="vi-VN" sz="3200" b="1" dirty="0">
                <a:solidFill>
                  <a:srgbClr val="3D4D65"/>
                </a:solidFill>
                <a:latin typeface="+mj-lt"/>
                <a:ea typeface="微软雅黑" panose="020B0503020204020204" pitchFamily="34" charset="-122"/>
              </a:rPr>
              <a:t>Mai sau con lớn vung chày </a:t>
            </a:r>
            <a:r>
              <a:rPr lang="vi-VN"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lún</a:t>
            </a:r>
            <a:r>
              <a:rPr lang="en-US" sz="3200" b="1" dirty="0">
                <a:solidFill>
                  <a:srgbClr val="5F2987"/>
                </a:solidFill>
                <a:effectLst>
                  <a:outerShdw blurRad="38100" dist="38100" dir="2700000" algn="tl">
                    <a:srgbClr val="000000">
                      <a:alpha val="43137"/>
                    </a:srgbClr>
                  </a:outerShdw>
                </a:effectLst>
                <a:latin typeface="+mj-lt"/>
                <a:ea typeface="微软雅黑" panose="020B0503020204020204" pitchFamily="34" charset="-122"/>
              </a:rPr>
              <a:t> </a:t>
            </a:r>
            <a:r>
              <a:rPr lang="en-US" sz="3200" b="1" dirty="0" err="1">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sân</a:t>
            </a:r>
            <a:r>
              <a:rPr lang="en-US" sz="3200" b="1" dirty="0">
                <a:solidFill>
                  <a:srgbClr val="5F2987"/>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sz="3200" b="1" dirty="0">
              <a:solidFill>
                <a:srgbClr val="3D4D65"/>
              </a:solidFill>
              <a:latin typeface="+mj-lt"/>
              <a:ea typeface="微软雅黑" panose="020B0503020204020204" pitchFamily="34" charset="-122"/>
            </a:endParaRPr>
          </a:p>
        </p:txBody>
      </p:sp>
      <p:cxnSp>
        <p:nvCxnSpPr>
          <p:cNvPr id="5" name="Straight Connector 4">
            <a:extLst>
              <a:ext uri="{FF2B5EF4-FFF2-40B4-BE49-F238E27FC236}">
                <a16:creationId xmlns:a16="http://schemas.microsoft.com/office/drawing/2014/main" id="{57D0BF95-4248-4417-93FB-7845DC00D359}"/>
              </a:ext>
            </a:extLst>
          </p:cNvPr>
          <p:cNvCxnSpPr>
            <a:cxnSpLocks/>
          </p:cNvCxnSpPr>
          <p:nvPr/>
        </p:nvCxnSpPr>
        <p:spPr>
          <a:xfrm flipH="1">
            <a:off x="5591103" y="95512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CE7BCF-1F46-46C9-972B-5861286CDE04}"/>
              </a:ext>
            </a:extLst>
          </p:cNvPr>
          <p:cNvCxnSpPr>
            <a:cxnSpLocks/>
          </p:cNvCxnSpPr>
          <p:nvPr/>
        </p:nvCxnSpPr>
        <p:spPr>
          <a:xfrm flipH="1">
            <a:off x="4103389" y="149940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39384DC-7DF8-4662-B343-B8FA3EAE266D}"/>
              </a:ext>
            </a:extLst>
          </p:cNvPr>
          <p:cNvCxnSpPr>
            <a:cxnSpLocks/>
          </p:cNvCxnSpPr>
          <p:nvPr/>
        </p:nvCxnSpPr>
        <p:spPr>
          <a:xfrm flipH="1">
            <a:off x="5474989" y="1956604"/>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B6123A4-9D70-4521-BDD2-014915D9C3BB}"/>
              </a:ext>
            </a:extLst>
          </p:cNvPr>
          <p:cNvCxnSpPr>
            <a:cxnSpLocks/>
          </p:cNvCxnSpPr>
          <p:nvPr/>
        </p:nvCxnSpPr>
        <p:spPr>
          <a:xfrm flipH="1">
            <a:off x="4683960" y="2442832"/>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ECFF1BF-63AB-47D2-AE0D-AC32F48343B8}"/>
              </a:ext>
            </a:extLst>
          </p:cNvPr>
          <p:cNvCxnSpPr>
            <a:cxnSpLocks/>
          </p:cNvCxnSpPr>
          <p:nvPr/>
        </p:nvCxnSpPr>
        <p:spPr>
          <a:xfrm flipH="1">
            <a:off x="4096131" y="2943575"/>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2E9A0E-F4EA-43B7-A17E-1710A86B20F0}"/>
              </a:ext>
            </a:extLst>
          </p:cNvPr>
          <p:cNvCxnSpPr>
            <a:cxnSpLocks/>
          </p:cNvCxnSpPr>
          <p:nvPr/>
        </p:nvCxnSpPr>
        <p:spPr>
          <a:xfrm flipH="1">
            <a:off x="4553331" y="34152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471CA6-CFFC-4B70-9461-5D541C7C24BF}"/>
              </a:ext>
            </a:extLst>
          </p:cNvPr>
          <p:cNvCxnSpPr>
            <a:cxnSpLocks/>
          </p:cNvCxnSpPr>
          <p:nvPr/>
        </p:nvCxnSpPr>
        <p:spPr>
          <a:xfrm flipH="1">
            <a:off x="6026531" y="4380489"/>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E6ECAA-F55E-46E5-AD51-ED2D812ED9FD}"/>
              </a:ext>
            </a:extLst>
          </p:cNvPr>
          <p:cNvCxnSpPr>
            <a:cxnSpLocks/>
          </p:cNvCxnSpPr>
          <p:nvPr/>
        </p:nvCxnSpPr>
        <p:spPr>
          <a:xfrm flipH="1">
            <a:off x="5279045" y="4895746"/>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2E4AF1-2FFA-4BCF-B854-945D2CCA5496}"/>
              </a:ext>
            </a:extLst>
          </p:cNvPr>
          <p:cNvCxnSpPr>
            <a:cxnSpLocks/>
          </p:cNvCxnSpPr>
          <p:nvPr/>
        </p:nvCxnSpPr>
        <p:spPr>
          <a:xfrm flipH="1">
            <a:off x="4923445" y="536746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FA0E647-E7B2-442B-B46A-8897180B039B}"/>
              </a:ext>
            </a:extLst>
          </p:cNvPr>
          <p:cNvCxnSpPr>
            <a:cxnSpLocks/>
          </p:cNvCxnSpPr>
          <p:nvPr/>
        </p:nvCxnSpPr>
        <p:spPr>
          <a:xfrm flipH="1">
            <a:off x="5007158" y="5827690"/>
            <a:ext cx="167427" cy="460230"/>
          </a:xfrm>
          <a:prstGeom prst="line">
            <a:avLst/>
          </a:prstGeom>
          <a:ln w="28575">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98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2"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par>
                          <p:cTn id="62" fill="hold">
                            <p:stCondLst>
                              <p:cond delay="9500"/>
                            </p:stCondLst>
                            <p:childTnLst>
                              <p:par>
                                <p:cTn id="63" presetID="42" presetClass="entr" presetSubtype="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940925" y="2131313"/>
              <a:ext cx="1711141" cy="1563608"/>
              <a:chOff x="940925" y="2131313"/>
              <a:chExt cx="1711141" cy="1563608"/>
            </a:xfrm>
          </p:grpSpPr>
          <p:sp>
            <p:nvSpPr>
              <p:cNvPr id="74" name="矩形 18">
                <a:extLst>
                  <a:ext uri="{FF2B5EF4-FFF2-40B4-BE49-F238E27FC236}">
                    <a16:creationId xmlns:a16="http://schemas.microsoft.com/office/drawing/2014/main" id="{878690B4-9F59-4C49-B1D6-AD63DA772C2F}"/>
                  </a:ext>
                </a:extLst>
              </p:cNvPr>
              <p:cNvSpPr/>
              <p:nvPr/>
            </p:nvSpPr>
            <p:spPr>
              <a:xfrm>
                <a:off x="940925" y="2660352"/>
                <a:ext cx="1711141" cy="1034569"/>
              </a:xfrm>
              <a:prstGeom prst="rect">
                <a:avLst/>
              </a:prstGeom>
            </p:spPr>
            <p:txBody>
              <a:bodyPr wrap="square">
                <a:spAutoFit/>
              </a:bodyPr>
              <a:lstStyle/>
              <a:p>
                <a:pPr algn="ctr"/>
                <a:r>
                  <a:rPr lang="en-US" altLang="zh-CN" sz="8000" b="1" dirty="0" err="1">
                    <a:solidFill>
                      <a:srgbClr val="002060"/>
                    </a:solidFill>
                    <a:latin typeface="Cambria" panose="02040503050406030204" pitchFamily="18" charset="0"/>
                    <a:ea typeface="Cambria" panose="02040503050406030204" pitchFamily="18" charset="0"/>
                  </a:rPr>
                  <a:t>Luyện</a:t>
                </a:r>
                <a:r>
                  <a:rPr lang="en-US" altLang="zh-CN" sz="8000" b="1" dirty="0">
                    <a:solidFill>
                      <a:srgbClr val="002060"/>
                    </a:solidFill>
                    <a:latin typeface="Cambria" panose="02040503050406030204" pitchFamily="18" charset="0"/>
                    <a:ea typeface="Cambria" panose="02040503050406030204" pitchFamily="18" charset="0"/>
                  </a:rPr>
                  <a:t> </a:t>
                </a:r>
                <a:r>
                  <a:rPr lang="en-US" altLang="zh-CN" sz="8000" b="1" dirty="0" err="1">
                    <a:solidFill>
                      <a:srgbClr val="002060"/>
                    </a:solidFill>
                    <a:latin typeface="Cambria" panose="02040503050406030204" pitchFamily="18" charset="0"/>
                    <a:ea typeface="Cambria" panose="02040503050406030204" pitchFamily="18" charset="0"/>
                  </a:rPr>
                  <a:t>tập</a:t>
                </a:r>
                <a:endParaRPr lang="en-US" altLang="zh-CN" sz="8000" b="1" dirty="0">
                  <a:solidFill>
                    <a:srgbClr val="002060"/>
                  </a:solidFill>
                  <a:latin typeface="Cambria" panose="02040503050406030204" pitchFamily="18" charset="0"/>
                  <a:ea typeface="Cambria" panose="02040503050406030204" pitchFamily="18" charset="0"/>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Cambria" panose="02040503050406030204" pitchFamily="18" charset="0"/>
                    <a:ea typeface="Cambria" panose="02040503050406030204" pitchFamily="18" charset="0"/>
                  </a:rPr>
                  <a:t>05</a:t>
                </a:r>
                <a:endParaRPr lang="zh-CN" altLang="en-US" sz="8800" dirty="0">
                  <a:solidFill>
                    <a:srgbClr val="002060"/>
                  </a:solidFill>
                  <a:latin typeface="Cambria" panose="0204050305040603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482824" cy="169277"/>
          </a:xfrm>
          <a:prstGeom prst="rect">
            <a:avLst/>
          </a:prstGeom>
          <a:solidFill>
            <a:srgbClr val="E6E6E6"/>
          </a:solidFill>
          <a:ln>
            <a:solidFill>
              <a:srgbClr val="E6E6E6"/>
            </a:solidFill>
          </a:ln>
        </p:spPr>
        <p:txBody>
          <a:bodyPr wrap="non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sp>
        <p:nvSpPr>
          <p:cNvPr id="78" name="矩形 17">
            <a:extLst>
              <a:ext uri="{FF2B5EF4-FFF2-40B4-BE49-F238E27FC236}">
                <a16:creationId xmlns:a16="http://schemas.microsoft.com/office/drawing/2014/main" id="{67AA5DF5-775C-4EF5-B00E-0C291AC7295A}"/>
              </a:ext>
            </a:extLst>
          </p:cNvPr>
          <p:cNvSpPr/>
          <p:nvPr/>
        </p:nvSpPr>
        <p:spPr>
          <a:xfrm>
            <a:off x="4636346" y="-5699465"/>
            <a:ext cx="1289150" cy="169277"/>
          </a:xfrm>
          <a:prstGeom prst="rect">
            <a:avLst/>
          </a:prstGeom>
          <a:solidFill>
            <a:srgbClr val="E6E6E6"/>
          </a:solidFill>
          <a:ln>
            <a:solidFill>
              <a:srgbClr val="E6E6E6"/>
            </a:solidFill>
          </a:ln>
        </p:spPr>
        <p:txBody>
          <a:bodyPr wrap="square">
            <a:spAutoFit/>
          </a:bodyPr>
          <a:lstStyle/>
          <a:p>
            <a:r>
              <a:rPr lang="en-US" altLang="zh-CN" sz="500" b="1">
                <a:solidFill>
                  <a:srgbClr val="002060"/>
                </a:solidFill>
                <a:latin typeface="Cambria" panose="02040503050406030204" pitchFamily="18" charset="0"/>
                <a:ea typeface="Cambria" panose="02040503050406030204" pitchFamily="18" charset="0"/>
              </a:rPr>
              <a:t>NỘI DUNG</a:t>
            </a:r>
            <a:endParaRPr lang="zh-CN" altLang="en-US" sz="500" b="1" dirty="0">
              <a:solidFill>
                <a:srgbClr val="002060"/>
              </a:solidFill>
              <a:latin typeface="Cambria" panose="02040503050406030204" pitchFamily="18" charset="0"/>
              <a:ea typeface="微软雅黑" panose="020B0503020204020204" pitchFamily="34" charset="-122"/>
            </a:endParaRPr>
          </a:p>
        </p:txBody>
      </p:sp>
      <p:grpSp>
        <p:nvGrpSpPr>
          <p:cNvPr id="79" name="组合 1">
            <a:extLst>
              <a:ext uri="{FF2B5EF4-FFF2-40B4-BE49-F238E27FC236}">
                <a16:creationId xmlns:a16="http://schemas.microsoft.com/office/drawing/2014/main" id="{CCD04ADE-B61B-42EF-86B2-1F2A1E53080F}"/>
              </a:ext>
            </a:extLst>
          </p:cNvPr>
          <p:cNvGrpSpPr/>
          <p:nvPr/>
        </p:nvGrpSpPr>
        <p:grpSpPr>
          <a:xfrm>
            <a:off x="1049502" y="-2686629"/>
            <a:ext cx="695446" cy="1061524"/>
            <a:chOff x="653144" y="1857829"/>
            <a:chExt cx="2315993" cy="2319804"/>
          </a:xfrm>
          <a:solidFill>
            <a:srgbClr val="E6E6E6"/>
          </a:solidFill>
        </p:grpSpPr>
        <p:grpSp>
          <p:nvGrpSpPr>
            <p:cNvPr id="80" name="组合 7">
              <a:extLst>
                <a:ext uri="{FF2B5EF4-FFF2-40B4-BE49-F238E27FC236}">
                  <a16:creationId xmlns:a16="http://schemas.microsoft.com/office/drawing/2014/main" id="{2D01A1A7-C6FD-47D8-B805-7CAC97BC2EC3}"/>
                </a:ext>
              </a:extLst>
            </p:cNvPr>
            <p:cNvGrpSpPr/>
            <p:nvPr/>
          </p:nvGrpSpPr>
          <p:grpSpPr>
            <a:xfrm>
              <a:off x="653144" y="1857829"/>
              <a:ext cx="2315993" cy="2319804"/>
              <a:chOff x="957944" y="2467429"/>
              <a:chExt cx="2315993" cy="2319804"/>
            </a:xfrm>
            <a:grpFill/>
          </p:grpSpPr>
          <p:pic>
            <p:nvPicPr>
              <p:cNvPr id="84" name="图片 4">
                <a:extLst>
                  <a:ext uri="{FF2B5EF4-FFF2-40B4-BE49-F238E27FC236}">
                    <a16:creationId xmlns:a16="http://schemas.microsoft.com/office/drawing/2014/main" id="{E3E1F3EF-2DDB-4893-B14A-A2F32A7BCF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5" name="图片 5">
                <a:extLst>
                  <a:ext uri="{FF2B5EF4-FFF2-40B4-BE49-F238E27FC236}">
                    <a16:creationId xmlns:a16="http://schemas.microsoft.com/office/drawing/2014/main" id="{BDDBA6D8-F62F-46B0-B8CD-D4B506643389}"/>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1" name="组合 20">
              <a:extLst>
                <a:ext uri="{FF2B5EF4-FFF2-40B4-BE49-F238E27FC236}">
                  <a16:creationId xmlns:a16="http://schemas.microsoft.com/office/drawing/2014/main" id="{A24FBE86-0987-4663-89E7-E889328C629B}"/>
                </a:ext>
              </a:extLst>
            </p:cNvPr>
            <p:cNvGrpSpPr/>
            <p:nvPr/>
          </p:nvGrpSpPr>
          <p:grpSpPr>
            <a:xfrm>
              <a:off x="1057818" y="2187123"/>
              <a:ext cx="1506643" cy="1162329"/>
              <a:chOff x="1057818" y="2187123"/>
              <a:chExt cx="1506643" cy="1162329"/>
            </a:xfrm>
            <a:grpFill/>
          </p:grpSpPr>
          <p:sp>
            <p:nvSpPr>
              <p:cNvPr id="82" name="矩形 18">
                <a:extLst>
                  <a:ext uri="{FF2B5EF4-FFF2-40B4-BE49-F238E27FC236}">
                    <a16:creationId xmlns:a16="http://schemas.microsoft.com/office/drawing/2014/main" id="{2A2AA85E-8E0C-47A7-B3D9-2BD81357FFB7}"/>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KHỞI ĐỘNG</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83" name="文本框 19">
                <a:extLst>
                  <a:ext uri="{FF2B5EF4-FFF2-40B4-BE49-F238E27FC236}">
                    <a16:creationId xmlns:a16="http://schemas.microsoft.com/office/drawing/2014/main" id="{53F6ED7C-D851-4590-B781-BA0856C7C9F1}"/>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01</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86" name="组合 2">
            <a:extLst>
              <a:ext uri="{FF2B5EF4-FFF2-40B4-BE49-F238E27FC236}">
                <a16:creationId xmlns:a16="http://schemas.microsoft.com/office/drawing/2014/main" id="{4F2A12A1-0144-45D0-B3D9-E2928C79E1DA}"/>
              </a:ext>
            </a:extLst>
          </p:cNvPr>
          <p:cNvGrpSpPr/>
          <p:nvPr/>
        </p:nvGrpSpPr>
        <p:grpSpPr>
          <a:xfrm>
            <a:off x="3452957" y="-2686629"/>
            <a:ext cx="695446" cy="1061524"/>
            <a:chOff x="3586844" y="1857829"/>
            <a:chExt cx="2315993" cy="2319804"/>
          </a:xfrm>
          <a:solidFill>
            <a:srgbClr val="E6E6E6"/>
          </a:solidFill>
        </p:grpSpPr>
        <p:grpSp>
          <p:nvGrpSpPr>
            <p:cNvPr id="87" name="组合 8">
              <a:extLst>
                <a:ext uri="{FF2B5EF4-FFF2-40B4-BE49-F238E27FC236}">
                  <a16:creationId xmlns:a16="http://schemas.microsoft.com/office/drawing/2014/main" id="{8B08C791-46DC-4720-9021-02C5C02341DC}"/>
                </a:ext>
              </a:extLst>
            </p:cNvPr>
            <p:cNvGrpSpPr/>
            <p:nvPr/>
          </p:nvGrpSpPr>
          <p:grpSpPr>
            <a:xfrm>
              <a:off x="3586844" y="1857829"/>
              <a:ext cx="2315993" cy="2319804"/>
              <a:chOff x="957944" y="2467429"/>
              <a:chExt cx="2315993" cy="2319804"/>
            </a:xfrm>
            <a:grpFill/>
          </p:grpSpPr>
          <p:pic>
            <p:nvPicPr>
              <p:cNvPr id="91" name="图片 9">
                <a:extLst>
                  <a:ext uri="{FF2B5EF4-FFF2-40B4-BE49-F238E27FC236}">
                    <a16:creationId xmlns:a16="http://schemas.microsoft.com/office/drawing/2014/main" id="{1584F71E-965B-4450-A349-CA2BE8974786}"/>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2" name="图片 10">
                <a:extLst>
                  <a:ext uri="{FF2B5EF4-FFF2-40B4-BE49-F238E27FC236}">
                    <a16:creationId xmlns:a16="http://schemas.microsoft.com/office/drawing/2014/main" id="{F1E9E371-7D46-4ACD-8905-D072B893223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8" name="组合 21">
              <a:extLst>
                <a:ext uri="{FF2B5EF4-FFF2-40B4-BE49-F238E27FC236}">
                  <a16:creationId xmlns:a16="http://schemas.microsoft.com/office/drawing/2014/main" id="{64DB25F5-1FCC-48E2-848E-4F488D6721B5}"/>
                </a:ext>
              </a:extLst>
            </p:cNvPr>
            <p:cNvGrpSpPr/>
            <p:nvPr/>
          </p:nvGrpSpPr>
          <p:grpSpPr>
            <a:xfrm>
              <a:off x="3991518" y="2228940"/>
              <a:ext cx="1506643" cy="1162329"/>
              <a:chOff x="1057818" y="2187123"/>
              <a:chExt cx="1506643" cy="1162329"/>
            </a:xfrm>
            <a:grpFill/>
          </p:grpSpPr>
          <p:sp>
            <p:nvSpPr>
              <p:cNvPr id="89" name="矩形 22">
                <a:extLst>
                  <a:ext uri="{FF2B5EF4-FFF2-40B4-BE49-F238E27FC236}">
                    <a16:creationId xmlns:a16="http://schemas.microsoft.com/office/drawing/2014/main" id="{0572890E-A541-47D3-BA28-58D4624AE91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LUYỆN ĐỌC</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0" name="文本框 23">
                <a:extLst>
                  <a:ext uri="{FF2B5EF4-FFF2-40B4-BE49-F238E27FC236}">
                    <a16:creationId xmlns:a16="http://schemas.microsoft.com/office/drawing/2014/main" id="{74E6951D-41B8-46CB-8027-8A8B078B8CC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02</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93" name="组合 6">
            <a:extLst>
              <a:ext uri="{FF2B5EF4-FFF2-40B4-BE49-F238E27FC236}">
                <a16:creationId xmlns:a16="http://schemas.microsoft.com/office/drawing/2014/main" id="{36DAB920-2C5B-46F2-A51F-6B7BEE67D5B1}"/>
              </a:ext>
            </a:extLst>
          </p:cNvPr>
          <p:cNvGrpSpPr/>
          <p:nvPr/>
        </p:nvGrpSpPr>
        <p:grpSpPr>
          <a:xfrm>
            <a:off x="5856412" y="-2686629"/>
            <a:ext cx="695446" cy="1061524"/>
            <a:chOff x="6520544" y="1857829"/>
            <a:chExt cx="2315993" cy="2319804"/>
          </a:xfrm>
          <a:solidFill>
            <a:srgbClr val="E6E6E6"/>
          </a:solidFill>
        </p:grpSpPr>
        <p:grpSp>
          <p:nvGrpSpPr>
            <p:cNvPr id="94" name="组合 11">
              <a:extLst>
                <a:ext uri="{FF2B5EF4-FFF2-40B4-BE49-F238E27FC236}">
                  <a16:creationId xmlns:a16="http://schemas.microsoft.com/office/drawing/2014/main" id="{D4CCA85F-B13E-428E-A5B4-840B0DB57F89}"/>
                </a:ext>
              </a:extLst>
            </p:cNvPr>
            <p:cNvGrpSpPr/>
            <p:nvPr/>
          </p:nvGrpSpPr>
          <p:grpSpPr>
            <a:xfrm>
              <a:off x="6520544" y="1857829"/>
              <a:ext cx="2315993" cy="2319804"/>
              <a:chOff x="957944" y="2467429"/>
              <a:chExt cx="2315993" cy="2319804"/>
            </a:xfrm>
            <a:grpFill/>
          </p:grpSpPr>
          <p:pic>
            <p:nvPicPr>
              <p:cNvPr id="98" name="图片 12">
                <a:extLst>
                  <a:ext uri="{FF2B5EF4-FFF2-40B4-BE49-F238E27FC236}">
                    <a16:creationId xmlns:a16="http://schemas.microsoft.com/office/drawing/2014/main" id="{D4C06A9C-FB34-457C-ADA9-7EEAAA8D64B9}"/>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9" name="图片 13">
                <a:extLst>
                  <a:ext uri="{FF2B5EF4-FFF2-40B4-BE49-F238E27FC236}">
                    <a16:creationId xmlns:a16="http://schemas.microsoft.com/office/drawing/2014/main" id="{6EA65A56-D9E8-4144-81AC-E9979FF4CF87}"/>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5" name="组合 24">
              <a:extLst>
                <a:ext uri="{FF2B5EF4-FFF2-40B4-BE49-F238E27FC236}">
                  <a16:creationId xmlns:a16="http://schemas.microsoft.com/office/drawing/2014/main" id="{3F27C665-11F2-43BA-AEC8-F210CE6C4E12}"/>
                </a:ext>
              </a:extLst>
            </p:cNvPr>
            <p:cNvGrpSpPr/>
            <p:nvPr/>
          </p:nvGrpSpPr>
          <p:grpSpPr>
            <a:xfrm>
              <a:off x="6925218" y="2187123"/>
              <a:ext cx="1506643" cy="1162329"/>
              <a:chOff x="1057818" y="2187123"/>
              <a:chExt cx="1506643" cy="1162329"/>
            </a:xfrm>
            <a:grpFill/>
          </p:grpSpPr>
          <p:sp>
            <p:nvSpPr>
              <p:cNvPr id="96" name="矩形 25">
                <a:extLst>
                  <a:ext uri="{FF2B5EF4-FFF2-40B4-BE49-F238E27FC236}">
                    <a16:creationId xmlns:a16="http://schemas.microsoft.com/office/drawing/2014/main" id="{BBBB01E7-C161-4C83-B63D-24F5616D865C}"/>
                  </a:ext>
                </a:extLst>
              </p:cNvPr>
              <p:cNvSpPr/>
              <p:nvPr/>
            </p:nvSpPr>
            <p:spPr>
              <a:xfrm>
                <a:off x="1057818" y="2811373"/>
                <a:ext cx="1506643" cy="538079"/>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TÌM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HIỂU BÀI</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97" name="文本框 26">
                <a:extLst>
                  <a:ext uri="{FF2B5EF4-FFF2-40B4-BE49-F238E27FC236}">
                    <a16:creationId xmlns:a16="http://schemas.microsoft.com/office/drawing/2014/main" id="{8E663BEE-0C92-42C6-92D2-059960075DAC}"/>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03</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grpSp>
        <p:nvGrpSpPr>
          <p:cNvPr id="100" name="组合 30">
            <a:extLst>
              <a:ext uri="{FF2B5EF4-FFF2-40B4-BE49-F238E27FC236}">
                <a16:creationId xmlns:a16="http://schemas.microsoft.com/office/drawing/2014/main" id="{E8E372E9-D3E5-4FFD-8FD4-30AB00277BED}"/>
              </a:ext>
            </a:extLst>
          </p:cNvPr>
          <p:cNvGrpSpPr/>
          <p:nvPr/>
        </p:nvGrpSpPr>
        <p:grpSpPr>
          <a:xfrm>
            <a:off x="8259867" y="-2747796"/>
            <a:ext cx="695446" cy="1061524"/>
            <a:chOff x="9454244" y="1857829"/>
            <a:chExt cx="2315993" cy="2319804"/>
          </a:xfrm>
          <a:solidFill>
            <a:srgbClr val="E6E6E6"/>
          </a:solidFill>
        </p:grpSpPr>
        <p:grpSp>
          <p:nvGrpSpPr>
            <p:cNvPr id="101" name="组合 14">
              <a:extLst>
                <a:ext uri="{FF2B5EF4-FFF2-40B4-BE49-F238E27FC236}">
                  <a16:creationId xmlns:a16="http://schemas.microsoft.com/office/drawing/2014/main" id="{2E4F2D9D-AED3-4634-981B-6C1334769970}"/>
                </a:ext>
              </a:extLst>
            </p:cNvPr>
            <p:cNvGrpSpPr/>
            <p:nvPr/>
          </p:nvGrpSpPr>
          <p:grpSpPr>
            <a:xfrm>
              <a:off x="9454244" y="1857829"/>
              <a:ext cx="2315993" cy="2319804"/>
              <a:chOff x="957944" y="2467429"/>
              <a:chExt cx="2315993" cy="2319804"/>
            </a:xfrm>
            <a:grpFill/>
          </p:grpSpPr>
          <p:pic>
            <p:nvPicPr>
              <p:cNvPr id="105" name="图片 15">
                <a:extLst>
                  <a:ext uri="{FF2B5EF4-FFF2-40B4-BE49-F238E27FC236}">
                    <a16:creationId xmlns:a16="http://schemas.microsoft.com/office/drawing/2014/main" id="{EF92BFCD-8810-40FB-8FD8-E503C732E3E0}"/>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6" name="图片 16">
                <a:extLst>
                  <a:ext uri="{FF2B5EF4-FFF2-40B4-BE49-F238E27FC236}">
                    <a16:creationId xmlns:a16="http://schemas.microsoft.com/office/drawing/2014/main" id="{DB508C59-262F-4500-AE64-19B4FF8AF3C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2" name="组合 27">
              <a:extLst>
                <a:ext uri="{FF2B5EF4-FFF2-40B4-BE49-F238E27FC236}">
                  <a16:creationId xmlns:a16="http://schemas.microsoft.com/office/drawing/2014/main" id="{52DDEACA-A02D-48AF-B564-15764EEC29E6}"/>
                </a:ext>
              </a:extLst>
            </p:cNvPr>
            <p:cNvGrpSpPr/>
            <p:nvPr/>
          </p:nvGrpSpPr>
          <p:grpSpPr>
            <a:xfrm>
              <a:off x="9867963" y="2193563"/>
              <a:ext cx="1506643" cy="1427023"/>
              <a:chOff x="1066863" y="2187123"/>
              <a:chExt cx="1506643" cy="1427023"/>
            </a:xfrm>
            <a:grpFill/>
          </p:grpSpPr>
          <p:sp>
            <p:nvSpPr>
              <p:cNvPr id="103" name="矩形 28">
                <a:extLst>
                  <a:ext uri="{FF2B5EF4-FFF2-40B4-BE49-F238E27FC236}">
                    <a16:creationId xmlns:a16="http://schemas.microsoft.com/office/drawing/2014/main" id="{F94858AA-1000-4ACB-AFEF-5CEFE04E3E69}"/>
                  </a:ext>
                </a:extLst>
              </p:cNvPr>
              <p:cNvSpPr/>
              <p:nvPr/>
            </p:nvSpPr>
            <p:spPr>
              <a:xfrm>
                <a:off x="1066863" y="2907916"/>
                <a:ext cx="1506643" cy="706230"/>
              </a:xfrm>
              <a:prstGeom prst="rect">
                <a:avLst/>
              </a:prstGeom>
              <a:grpFill/>
              <a:ln>
                <a:solidFill>
                  <a:srgbClr val="E6E6E6"/>
                </a:solidFill>
              </a:ln>
            </p:spPr>
            <p:txBody>
              <a:bodyPr wrap="square">
                <a:spAutoFit/>
              </a:bodyPr>
              <a:lstStyle/>
              <a:p>
                <a:pPr algn="ctr"/>
                <a:r>
                  <a:rPr lang="en-US" altLang="zh-CN" sz="500">
                    <a:solidFill>
                      <a:srgbClr val="002060"/>
                    </a:solidFill>
                    <a:latin typeface="Cambria" panose="02040503050406030204" pitchFamily="18" charset="0"/>
                    <a:ea typeface="Cambria" panose="02040503050406030204" pitchFamily="18" charset="0"/>
                  </a:rPr>
                  <a:t>ĐỌC </a:t>
                </a:r>
                <a:br>
                  <a:rPr lang="en-US" altLang="zh-CN" sz="500">
                    <a:solidFill>
                      <a:srgbClr val="002060"/>
                    </a:solidFill>
                    <a:latin typeface="Cambria" panose="02040503050406030204" pitchFamily="18" charset="0"/>
                    <a:ea typeface="Cambria" panose="02040503050406030204" pitchFamily="18" charset="0"/>
                  </a:rPr>
                </a:br>
                <a:r>
                  <a:rPr lang="en-US" altLang="zh-CN" sz="500">
                    <a:solidFill>
                      <a:srgbClr val="002060"/>
                    </a:solidFill>
                    <a:latin typeface="Cambria" panose="02040503050406030204" pitchFamily="18" charset="0"/>
                    <a:ea typeface="Cambria" panose="02040503050406030204" pitchFamily="18" charset="0"/>
                  </a:rPr>
                  <a:t>DIỄN CẢM</a:t>
                </a:r>
                <a:endParaRPr lang="zh-CN" altLang="en-US" sz="500" dirty="0">
                  <a:solidFill>
                    <a:srgbClr val="002060"/>
                  </a:solidFill>
                  <a:latin typeface="Cambria" panose="02040503050406030204" pitchFamily="18" charset="0"/>
                  <a:ea typeface="微软雅黑" panose="020B0503020204020204" pitchFamily="34" charset="-122"/>
                </a:endParaRPr>
              </a:p>
            </p:txBody>
          </p:sp>
          <p:sp>
            <p:nvSpPr>
              <p:cNvPr id="104" name="文本框 29">
                <a:extLst>
                  <a:ext uri="{FF2B5EF4-FFF2-40B4-BE49-F238E27FC236}">
                    <a16:creationId xmlns:a16="http://schemas.microsoft.com/office/drawing/2014/main" id="{F2A72878-6F1A-4716-B6AA-FF7303860D59}"/>
                  </a:ext>
                </a:extLst>
              </p:cNvPr>
              <p:cNvSpPr txBox="1"/>
              <p:nvPr/>
            </p:nvSpPr>
            <p:spPr>
              <a:xfrm>
                <a:off x="1364498" y="2187123"/>
                <a:ext cx="849866" cy="369930"/>
              </a:xfrm>
              <a:prstGeom prst="rect">
                <a:avLst/>
              </a:prstGeom>
              <a:grpFill/>
              <a:ln>
                <a:solidFill>
                  <a:srgbClr val="E6E6E6"/>
                </a:solidFill>
              </a:ln>
            </p:spPr>
            <p:txBody>
              <a:bodyPr wrap="none" rtlCol="0">
                <a:spAutoFit/>
              </a:bodyPr>
              <a:lstStyle/>
              <a:p>
                <a:r>
                  <a:rPr lang="en-US" altLang="zh-CN" sz="500" dirty="0">
                    <a:solidFill>
                      <a:srgbClr val="002060"/>
                    </a:solidFill>
                    <a:latin typeface="Cambria" panose="02040503050406030204" pitchFamily="18" charset="0"/>
                    <a:ea typeface="Cambria" panose="02040503050406030204" pitchFamily="18" charset="0"/>
                  </a:rPr>
                  <a:t>04</a:t>
                </a:r>
                <a:endParaRPr lang="zh-CN" altLang="en-US" sz="500" dirty="0">
                  <a:solidFill>
                    <a:srgbClr val="002060"/>
                  </a:solidFill>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4149734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077218"/>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Trong đoạn thơ dưới đây, những từ nào được dùng để xưng hô?</a:t>
            </a:r>
            <a:endParaRPr lang="en-US" sz="32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1493135" y="2210765"/>
            <a:ext cx="9213448" cy="281264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36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36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3600" b="0" i="0" dirty="0">
                <a:solidFill>
                  <a:srgbClr val="000000"/>
                </a:solidFill>
                <a:effectLst/>
                <a:latin typeface="Cambria" panose="02040503050406030204" pitchFamily="18" charset="0"/>
                <a:ea typeface="Cambria" panose="02040503050406030204" pitchFamily="18" charset="0"/>
              </a:rPr>
              <a:t>Mai sau con lớn vung chày lún sân...</a:t>
            </a:r>
          </a:p>
        </p:txBody>
      </p:sp>
      <p:cxnSp>
        <p:nvCxnSpPr>
          <p:cNvPr id="10" name="Straight Connector 9">
            <a:extLst>
              <a:ext uri="{FF2B5EF4-FFF2-40B4-BE49-F238E27FC236}">
                <a16:creationId xmlns:a16="http://schemas.microsoft.com/office/drawing/2014/main" id="{E98FA865-08AD-E90B-05D5-A65DD8B0A420}"/>
              </a:ext>
            </a:extLst>
          </p:cNvPr>
          <p:cNvCxnSpPr/>
          <p:nvPr/>
        </p:nvCxnSpPr>
        <p:spPr>
          <a:xfrm>
            <a:off x="1724628" y="3541853"/>
            <a:ext cx="5555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369EAA-12DD-3337-C07E-0993546AB946}"/>
              </a:ext>
            </a:extLst>
          </p:cNvPr>
          <p:cNvCxnSpPr>
            <a:cxnSpLocks/>
          </p:cNvCxnSpPr>
          <p:nvPr/>
        </p:nvCxnSpPr>
        <p:spPr>
          <a:xfrm>
            <a:off x="3981692" y="3588152"/>
            <a:ext cx="10301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F05571-FADA-89C0-3114-8F4F4B2A14B2}"/>
              </a:ext>
            </a:extLst>
          </p:cNvPr>
          <p:cNvCxnSpPr>
            <a:cxnSpLocks/>
          </p:cNvCxnSpPr>
          <p:nvPr/>
        </p:nvCxnSpPr>
        <p:spPr>
          <a:xfrm>
            <a:off x="1747778" y="4120587"/>
            <a:ext cx="7639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96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1FC6EA-3C4F-7136-DDC5-9E754C5CB0FA}"/>
              </a:ext>
            </a:extLst>
          </p:cNvPr>
          <p:cNvSpPr txBox="1"/>
          <p:nvPr/>
        </p:nvSpPr>
        <p:spPr>
          <a:xfrm>
            <a:off x="1180618" y="578734"/>
            <a:ext cx="9653286" cy="1569660"/>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Viết 2 – 3 câu về người mẹ trong bài thơ Khúc hát ru những em bé lớn trên lưng mẹ, trong đó có sử dụng ít nhất một câu đơn và một câu ghép.</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3C422824-022E-4441-C948-C42DB0A628B8}"/>
              </a:ext>
            </a:extLst>
          </p:cNvPr>
          <p:cNvSpPr/>
          <p:nvPr/>
        </p:nvSpPr>
        <p:spPr>
          <a:xfrm>
            <a:off x="706056" y="2685327"/>
            <a:ext cx="10752881" cy="321776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dirty="0">
                <a:solidFill>
                  <a:srgbClr val="000000"/>
                </a:solidFill>
                <a:latin typeface="Cambria" panose="02040503050406030204" pitchFamily="18" charset="0"/>
                <a:ea typeface="Cambria" panose="02040503050406030204" pitchFamily="18" charset="0"/>
              </a:rPr>
              <a:t>VD: </a:t>
            </a:r>
            <a:r>
              <a:rPr lang="vi-VN" sz="3600" dirty="0">
                <a:solidFill>
                  <a:srgbClr val="000000"/>
                </a:solidFill>
                <a:latin typeface="Cambria" panose="02040503050406030204" pitchFamily="18" charset="0"/>
                <a:ea typeface="Cambria" panose="02040503050406030204" pitchFamily="18" charset="0"/>
              </a:rPr>
              <a:t>Mẹ là người trực tiếp sinh ra a-kay, mẹ cho a-kay được đến với cuộc đời tươi đẹp này. Bằng nhiều cách, mẹ cho a-kay lớn lên, cho a-kay học hỏi, trưởng thành và học cách sống trên đời. Mẹ sẽ mãi là người phụ nữ tuyệt vời của a-kay.</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5415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8">
            <a:extLst>
              <a:ext uri="{FF2B5EF4-FFF2-40B4-BE49-F238E27FC236}">
                <a16:creationId xmlns:a16="http://schemas.microsoft.com/office/drawing/2014/main" id="{CE3114D1-6CEE-41D4-93E5-020FF63D74A5}"/>
              </a:ext>
            </a:extLst>
          </p:cNvPr>
          <p:cNvSpPr/>
          <p:nvPr/>
        </p:nvSpPr>
        <p:spPr>
          <a:xfrm>
            <a:off x="944937" y="1238786"/>
            <a:ext cx="10302125" cy="4247317"/>
          </a:xfrm>
          <a:prstGeom prst="rect">
            <a:avLst/>
          </a:prstGeom>
        </p:spPr>
        <p:txBody>
          <a:bodyPr wrap="square">
            <a:spAutoFit/>
          </a:bodyPr>
          <a:lstStyle/>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Học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thuộc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lòng</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khổ</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a:t>
            </a:r>
            <a:r>
              <a:rPr lang="vi-VN" altLang="zh-CN" sz="5400" b="1" dirty="0">
                <a:solidFill>
                  <a:srgbClr val="002060"/>
                </a:solidFill>
                <a:latin typeface="Cambria" panose="02040503050406030204" pitchFamily="18" charset="0"/>
                <a:ea typeface="Cambria" panose="02040503050406030204" pitchFamily="18" charset="0"/>
              </a:rPr>
              <a:t>ơ</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thích</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Xem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lại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Chuẩn</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bị</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sau</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endParaRPr lang="en-US" altLang="zh-CN" sz="54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B3500D6-9D17-4DA2-A2FE-584D4ED2E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249" y="2032249"/>
            <a:ext cx="5041402" cy="5041402"/>
          </a:xfrm>
          <a:prstGeom prst="rect">
            <a:avLst/>
          </a:prstGeom>
        </p:spPr>
      </p:pic>
    </p:spTree>
    <p:extLst>
      <p:ext uri="{BB962C8B-B14F-4D97-AF65-F5344CB8AC3E}">
        <p14:creationId xmlns:p14="http://schemas.microsoft.com/office/powerpoint/2010/main" val="7049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F9CAE25-14FB-43D8-A500-E32E0A5DFE44}"/>
              </a:ext>
            </a:extLst>
          </p:cNvPr>
          <p:cNvPicPr>
            <a:picLocks noChangeAspect="1"/>
          </p:cNvPicPr>
          <p:nvPr/>
        </p:nvPicPr>
        <p:blipFill>
          <a:blip r:embed="rId2"/>
          <a:stretch>
            <a:fillRect/>
          </a:stretch>
        </p:blipFill>
        <p:spPr>
          <a:xfrm>
            <a:off x="1190172" y="-1368740"/>
            <a:ext cx="9985828" cy="10002260"/>
          </a:xfrm>
          <a:prstGeom prst="rect">
            <a:avLst/>
          </a:prstGeom>
          <a:effectLst>
            <a:outerShdw blurRad="50800" dist="38100" dir="5400000" algn="t" rotWithShape="0">
              <a:prstClr val="black">
                <a:alpha val="40000"/>
              </a:prstClr>
            </a:outerShdw>
          </a:effectLst>
        </p:spPr>
      </p:pic>
      <p:pic>
        <p:nvPicPr>
          <p:cNvPr id="5" name="图片 4">
            <a:extLst>
              <a:ext uri="{FF2B5EF4-FFF2-40B4-BE49-F238E27FC236}">
                <a16:creationId xmlns:a16="http://schemas.microsoft.com/office/drawing/2014/main" id="{50D595CA-B058-4952-A5B8-A6D5066DF5C6}"/>
              </a:ext>
            </a:extLst>
          </p:cNvPr>
          <p:cNvPicPr>
            <a:picLocks noChangeAspect="1"/>
          </p:cNvPicPr>
          <p:nvPr/>
        </p:nvPicPr>
        <p:blipFill>
          <a:blip r:embed="rId3"/>
          <a:stretch>
            <a:fillRect/>
          </a:stretch>
        </p:blipFill>
        <p:spPr>
          <a:xfrm>
            <a:off x="3971953" y="1531697"/>
            <a:ext cx="4422265" cy="4424192"/>
          </a:xfrm>
          <a:prstGeom prst="rect">
            <a:avLst/>
          </a:prstGeom>
          <a:effectLst>
            <a:outerShdw blurRad="50800" dist="38100" dir="5400000" algn="t" rotWithShape="0">
              <a:prstClr val="black">
                <a:alpha val="40000"/>
              </a:prstClr>
            </a:outerShdw>
          </a:effectLst>
        </p:spPr>
      </p:pic>
      <p:sp>
        <p:nvSpPr>
          <p:cNvPr id="7" name="矩形 18">
            <a:extLst>
              <a:ext uri="{FF2B5EF4-FFF2-40B4-BE49-F238E27FC236}">
                <a16:creationId xmlns:a16="http://schemas.microsoft.com/office/drawing/2014/main" id="{EE96A7AF-1B15-47B7-80F3-8B5151B764CB}"/>
              </a:ext>
            </a:extLst>
          </p:cNvPr>
          <p:cNvSpPr/>
          <p:nvPr/>
        </p:nvSpPr>
        <p:spPr>
          <a:xfrm>
            <a:off x="4070520" y="2355117"/>
            <a:ext cx="4225129" cy="2554545"/>
          </a:xfrm>
          <a:prstGeom prst="rect">
            <a:avLst/>
          </a:prstGeom>
        </p:spPr>
        <p:txBody>
          <a:bodyPr wrap="square">
            <a:spAutoFit/>
          </a:bodyPr>
          <a:lstStyle/>
          <a:p>
            <a:pPr algn="ctr"/>
            <a:r>
              <a:rPr lang="en-US" altLang="zh-CN" sz="8000" b="1" dirty="0">
                <a:solidFill>
                  <a:srgbClr val="002060"/>
                </a:solidFill>
                <a:latin typeface="Cambria" panose="02040503050406030204" pitchFamily="18" charset="0"/>
                <a:ea typeface="Cambria" panose="02040503050406030204" pitchFamily="18" charset="0"/>
              </a:rPr>
              <a:t>TẠM BIỆT!</a:t>
            </a:r>
          </a:p>
        </p:txBody>
      </p:sp>
    </p:spTree>
    <p:extLst>
      <p:ext uri="{BB962C8B-B14F-4D97-AF65-F5344CB8AC3E}">
        <p14:creationId xmlns:p14="http://schemas.microsoft.com/office/powerpoint/2010/main" val="352776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561C315-272D-4A4A-A3EF-CA8C49D0E287}"/>
              </a:ext>
            </a:extLst>
          </p:cNvPr>
          <p:cNvPicPr>
            <a:picLocks noChangeAspect="1"/>
          </p:cNvPicPr>
          <p:nvPr/>
        </p:nvPicPr>
        <p:blipFill>
          <a:blip r:embed="rId4"/>
          <a:stretch>
            <a:fillRect/>
          </a:stretch>
        </p:blipFill>
        <p:spPr>
          <a:xfrm rot="16200000">
            <a:off x="5231307" y="-102694"/>
            <a:ext cx="1735299" cy="12186088"/>
          </a:xfrm>
          <a:prstGeom prst="rect">
            <a:avLst/>
          </a:prstGeom>
        </p:spPr>
      </p:pic>
      <p:sp>
        <p:nvSpPr>
          <p:cNvPr id="18" name="矩形 17">
            <a:extLst>
              <a:ext uri="{FF2B5EF4-FFF2-40B4-BE49-F238E27FC236}">
                <a16:creationId xmlns:a16="http://schemas.microsoft.com/office/drawing/2014/main" id="{CDEB960F-4DEA-4EB2-8C66-1068C3FDD70E}"/>
              </a:ext>
            </a:extLst>
          </p:cNvPr>
          <p:cNvSpPr/>
          <p:nvPr/>
        </p:nvSpPr>
        <p:spPr>
          <a:xfrm>
            <a:off x="3586844" y="186980"/>
            <a:ext cx="4293163" cy="1015663"/>
          </a:xfrm>
          <a:prstGeom prst="rect">
            <a:avLst/>
          </a:prstGeom>
        </p:spPr>
        <p:txBody>
          <a:bodyPr wrap="none">
            <a:spAutoFit/>
          </a:bodyPr>
          <a:lstStyle/>
          <a:p>
            <a:r>
              <a:rPr lang="en-US" altLang="zh-CN" sz="6000" b="1">
                <a:solidFill>
                  <a:schemeClr val="bg1">
                    <a:lumMod val="50000"/>
                  </a:schemeClr>
                </a:solidFill>
                <a:latin typeface="UTM Avo" panose="02040603050506020204" pitchFamily="18" charset="0"/>
                <a:ea typeface="微软雅黑" panose="020B0503020204020204" pitchFamily="34" charset="-122"/>
              </a:rPr>
              <a:t>NỘI DUNG</a:t>
            </a:r>
            <a:endParaRPr lang="zh-CN" altLang="en-US" sz="6000" b="1" dirty="0">
              <a:solidFill>
                <a:schemeClr val="bg1">
                  <a:lumMod val="50000"/>
                </a:schemeClr>
              </a:solidFill>
              <a:latin typeface="UTM Avo" panose="02040603050506020204" pitchFamily="18" charset="0"/>
              <a:ea typeface="微软雅黑" panose="020B0503020204020204" pitchFamily="34" charset="-122"/>
            </a:endParaRPr>
          </a:p>
        </p:txBody>
      </p:sp>
      <p:grpSp>
        <p:nvGrpSpPr>
          <p:cNvPr id="2" name="组合 1">
            <a:extLst>
              <a:ext uri="{FF2B5EF4-FFF2-40B4-BE49-F238E27FC236}">
                <a16:creationId xmlns:a16="http://schemas.microsoft.com/office/drawing/2014/main" id="{05021A4E-3200-4EB6-A6D3-75FE9870B10F}"/>
              </a:ext>
            </a:extLst>
          </p:cNvPr>
          <p:cNvGrpSpPr/>
          <p:nvPr/>
        </p:nvGrpSpPr>
        <p:grpSpPr>
          <a:xfrm>
            <a:off x="0" y="2033353"/>
            <a:ext cx="2315993" cy="2319804"/>
            <a:chOff x="653144" y="1857829"/>
            <a:chExt cx="2315993" cy="2319804"/>
          </a:xfrm>
        </p:grpSpPr>
        <p:grpSp>
          <p:nvGrpSpPr>
            <p:cNvPr id="8" name="组合 7">
              <a:extLst>
                <a:ext uri="{FF2B5EF4-FFF2-40B4-BE49-F238E27FC236}">
                  <a16:creationId xmlns:a16="http://schemas.microsoft.com/office/drawing/2014/main" id="{4A8EC520-8CB1-46E1-B773-F3A679DD3416}"/>
                </a:ext>
              </a:extLst>
            </p:cNvPr>
            <p:cNvGrpSpPr/>
            <p:nvPr/>
          </p:nvGrpSpPr>
          <p:grpSpPr>
            <a:xfrm>
              <a:off x="653144" y="1857829"/>
              <a:ext cx="2315993" cy="2319804"/>
              <a:chOff x="957944" y="2467429"/>
              <a:chExt cx="2315993" cy="2319804"/>
            </a:xfrm>
          </p:grpSpPr>
          <p:pic>
            <p:nvPicPr>
              <p:cNvPr id="5" name="图片 4">
                <a:extLst>
                  <a:ext uri="{FF2B5EF4-FFF2-40B4-BE49-F238E27FC236}">
                    <a16:creationId xmlns:a16="http://schemas.microsoft.com/office/drawing/2014/main" id="{008AEC71-924D-4EF4-82D5-5049C15FE2F0}"/>
                  </a:ext>
                </a:extLst>
              </p:cNvPr>
              <p:cNvPicPr>
                <a:picLocks noChangeAspect="1"/>
              </p:cNvPicPr>
              <p:nvPr/>
            </p:nvPicPr>
            <p:blipFill>
              <a:blip r:embed="rId5"/>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6" name="图片 5">
                <a:extLst>
                  <a:ext uri="{FF2B5EF4-FFF2-40B4-BE49-F238E27FC236}">
                    <a16:creationId xmlns:a16="http://schemas.microsoft.com/office/drawing/2014/main" id="{8A3CBE07-58F6-46F5-9C88-65A2FB9C771F}"/>
                  </a:ext>
                </a:extLst>
              </p:cNvPr>
              <p:cNvPicPr>
                <a:picLocks noChangeAspect="1"/>
              </p:cNvPicPr>
              <p:nvPr/>
            </p:nvPicPr>
            <p:blipFill>
              <a:blip r:embed="rId6"/>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21" name="组合 20">
              <a:extLst>
                <a:ext uri="{FF2B5EF4-FFF2-40B4-BE49-F238E27FC236}">
                  <a16:creationId xmlns:a16="http://schemas.microsoft.com/office/drawing/2014/main" id="{BA554E36-329E-4A77-83BF-564F672F437C}"/>
                </a:ext>
              </a:extLst>
            </p:cNvPr>
            <p:cNvGrpSpPr/>
            <p:nvPr/>
          </p:nvGrpSpPr>
          <p:grpSpPr>
            <a:xfrm>
              <a:off x="1057818" y="2187123"/>
              <a:ext cx="1506643" cy="1455247"/>
              <a:chOff x="1057818" y="2187123"/>
              <a:chExt cx="1506643" cy="1455247"/>
            </a:xfrm>
          </p:grpSpPr>
          <p:sp>
            <p:nvSpPr>
              <p:cNvPr id="19" name="矩形 18">
                <a:extLst>
                  <a:ext uri="{FF2B5EF4-FFF2-40B4-BE49-F238E27FC236}">
                    <a16:creationId xmlns:a16="http://schemas.microsoft.com/office/drawing/2014/main" id="{8AB21CDC-FF84-4AF5-BFD3-FE1A087CDF6B}"/>
                  </a:ext>
                </a:extLst>
              </p:cNvPr>
              <p:cNvSpPr/>
              <p:nvPr/>
            </p:nvSpPr>
            <p:spPr>
              <a:xfrm>
                <a:off x="1057818" y="2811373"/>
                <a:ext cx="1506643" cy="830997"/>
              </a:xfrm>
              <a:prstGeom prst="rect">
                <a:avLst/>
              </a:prstGeom>
            </p:spPr>
            <p:txBody>
              <a:bodyPr wrap="square">
                <a:spAutoFit/>
              </a:bodyPr>
              <a:lstStyle/>
              <a:p>
                <a:pPr algn="ctr"/>
                <a:r>
                  <a:rPr lang="en-US" altLang="zh-CN" sz="2400">
                    <a:solidFill>
                      <a:schemeClr val="bg1">
                        <a:lumMod val="50000"/>
                      </a:schemeClr>
                    </a:solidFill>
                    <a:latin typeface="UTM Avo" panose="02040603050506020204" pitchFamily="18" charset="0"/>
                    <a:ea typeface="微软雅黑" panose="020B0503020204020204" pitchFamily="34" charset="-122"/>
                  </a:rPr>
                  <a:t>KHỞI ĐỘNG</a:t>
                </a:r>
                <a:endParaRPr lang="zh-CN" altLang="en-US" sz="2400" dirty="0">
                  <a:solidFill>
                    <a:schemeClr val="bg1">
                      <a:lumMod val="50000"/>
                    </a:schemeClr>
                  </a:solidFill>
                  <a:latin typeface="UTM Avo" panose="02040603050506020204" pitchFamily="18" charset="0"/>
                  <a:ea typeface="微软雅黑" panose="020B0503020204020204" pitchFamily="34" charset="-122"/>
                </a:endParaRPr>
              </a:p>
            </p:txBody>
          </p:sp>
          <p:sp>
            <p:nvSpPr>
              <p:cNvPr id="20" name="文本框 19">
                <a:extLst>
                  <a:ext uri="{FF2B5EF4-FFF2-40B4-BE49-F238E27FC236}">
                    <a16:creationId xmlns:a16="http://schemas.microsoft.com/office/drawing/2014/main" id="{CB19EE79-311E-4C03-979D-A93FF1E533D1}"/>
                  </a:ext>
                </a:extLst>
              </p:cNvPr>
              <p:cNvSpPr txBox="1"/>
              <p:nvPr/>
            </p:nvSpPr>
            <p:spPr>
              <a:xfrm>
                <a:off x="1364497" y="2187123"/>
                <a:ext cx="809837" cy="769441"/>
              </a:xfrm>
              <a:prstGeom prst="rect">
                <a:avLst/>
              </a:prstGeom>
              <a:noFill/>
            </p:spPr>
            <p:txBody>
              <a:bodyPr wrap="none" rtlCol="0">
                <a:spAutoFit/>
              </a:bodyPr>
              <a:lstStyle/>
              <a:p>
                <a:r>
                  <a:rPr lang="en-US" altLang="zh-CN" sz="4400" dirty="0">
                    <a:solidFill>
                      <a:schemeClr val="bg1">
                        <a:lumMod val="50000"/>
                      </a:schemeClr>
                    </a:solidFill>
                    <a:latin typeface="UTM Avo" panose="02040603050506020204" pitchFamily="18" charset="0"/>
                    <a:ea typeface="微软雅黑" panose="020B0503020204020204" pitchFamily="34" charset="-122"/>
                  </a:rPr>
                  <a:t>01</a:t>
                </a:r>
                <a:endParaRPr lang="zh-CN" altLang="en-US" sz="4400" dirty="0">
                  <a:solidFill>
                    <a:schemeClr val="bg1">
                      <a:lumMod val="50000"/>
                    </a:schemeClr>
                  </a:solidFill>
                  <a:latin typeface="UTM Avo" panose="02040603050506020204" pitchFamily="18" charset="0"/>
                  <a:ea typeface="微软雅黑" panose="020B0503020204020204" pitchFamily="34" charset="-122"/>
                </a:endParaRPr>
              </a:p>
            </p:txBody>
          </p:sp>
        </p:grpSp>
      </p:grpSp>
      <p:grpSp>
        <p:nvGrpSpPr>
          <p:cNvPr id="3" name="组合 2">
            <a:extLst>
              <a:ext uri="{FF2B5EF4-FFF2-40B4-BE49-F238E27FC236}">
                <a16:creationId xmlns:a16="http://schemas.microsoft.com/office/drawing/2014/main" id="{87095BCC-CA6E-43F6-A9FE-AAC8FE30DD89}"/>
              </a:ext>
            </a:extLst>
          </p:cNvPr>
          <p:cNvGrpSpPr/>
          <p:nvPr/>
        </p:nvGrpSpPr>
        <p:grpSpPr>
          <a:xfrm>
            <a:off x="2403455" y="2033353"/>
            <a:ext cx="2315993" cy="2319804"/>
            <a:chOff x="3586844" y="1857829"/>
            <a:chExt cx="2315993" cy="2319804"/>
          </a:xfrm>
        </p:grpSpPr>
        <p:grpSp>
          <p:nvGrpSpPr>
            <p:cNvPr id="9" name="组合 8">
              <a:extLst>
                <a:ext uri="{FF2B5EF4-FFF2-40B4-BE49-F238E27FC236}">
                  <a16:creationId xmlns:a16="http://schemas.microsoft.com/office/drawing/2014/main" id="{656C2B99-3B3D-4289-84FD-8F4A064B6F16}"/>
                </a:ext>
              </a:extLst>
            </p:cNvPr>
            <p:cNvGrpSpPr/>
            <p:nvPr/>
          </p:nvGrpSpPr>
          <p:grpSpPr>
            <a:xfrm>
              <a:off x="3586844" y="1857829"/>
              <a:ext cx="2315993" cy="2319804"/>
              <a:chOff x="957944" y="2467429"/>
              <a:chExt cx="2315993" cy="2319804"/>
            </a:xfrm>
          </p:grpSpPr>
          <p:pic>
            <p:nvPicPr>
              <p:cNvPr id="10" name="图片 9">
                <a:extLst>
                  <a:ext uri="{FF2B5EF4-FFF2-40B4-BE49-F238E27FC236}">
                    <a16:creationId xmlns:a16="http://schemas.microsoft.com/office/drawing/2014/main" id="{76428837-EEBD-48E3-9772-BCBDDBEAA112}"/>
                  </a:ext>
                </a:extLst>
              </p:cNvPr>
              <p:cNvPicPr>
                <a:picLocks noChangeAspect="1"/>
              </p:cNvPicPr>
              <p:nvPr/>
            </p:nvPicPr>
            <p:blipFill>
              <a:blip r:embed="rId5"/>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11" name="图片 10">
                <a:extLst>
                  <a:ext uri="{FF2B5EF4-FFF2-40B4-BE49-F238E27FC236}">
                    <a16:creationId xmlns:a16="http://schemas.microsoft.com/office/drawing/2014/main" id="{D9B4FE94-D3E3-4235-B928-3860453948D9}"/>
                  </a:ext>
                </a:extLst>
              </p:cNvPr>
              <p:cNvPicPr>
                <a:picLocks noChangeAspect="1"/>
              </p:cNvPicPr>
              <p:nvPr/>
            </p:nvPicPr>
            <p:blipFill>
              <a:blip r:embed="rId6"/>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22" name="组合 21">
              <a:extLst>
                <a:ext uri="{FF2B5EF4-FFF2-40B4-BE49-F238E27FC236}">
                  <a16:creationId xmlns:a16="http://schemas.microsoft.com/office/drawing/2014/main" id="{D06434C4-C422-49F1-9F2C-58724C2F15E3}"/>
                </a:ext>
              </a:extLst>
            </p:cNvPr>
            <p:cNvGrpSpPr/>
            <p:nvPr/>
          </p:nvGrpSpPr>
          <p:grpSpPr>
            <a:xfrm>
              <a:off x="3991518" y="2228940"/>
              <a:ext cx="1506643" cy="1455247"/>
              <a:chOff x="1057818" y="2187123"/>
              <a:chExt cx="1506643" cy="1455247"/>
            </a:xfrm>
          </p:grpSpPr>
          <p:sp>
            <p:nvSpPr>
              <p:cNvPr id="23" name="矩形 22">
                <a:extLst>
                  <a:ext uri="{FF2B5EF4-FFF2-40B4-BE49-F238E27FC236}">
                    <a16:creationId xmlns:a16="http://schemas.microsoft.com/office/drawing/2014/main" id="{A5AACEFC-D611-46E7-8BB8-546E58DC50B5}"/>
                  </a:ext>
                </a:extLst>
              </p:cNvPr>
              <p:cNvSpPr/>
              <p:nvPr/>
            </p:nvSpPr>
            <p:spPr>
              <a:xfrm>
                <a:off x="1057818" y="2811373"/>
                <a:ext cx="1506643" cy="830997"/>
              </a:xfrm>
              <a:prstGeom prst="rect">
                <a:avLst/>
              </a:prstGeom>
            </p:spPr>
            <p:txBody>
              <a:bodyPr wrap="square">
                <a:spAutoFit/>
              </a:bodyPr>
              <a:lstStyle/>
              <a:p>
                <a:pPr algn="ctr"/>
                <a:r>
                  <a:rPr lang="en-US" altLang="zh-CN" sz="2400">
                    <a:solidFill>
                      <a:schemeClr val="bg1">
                        <a:lumMod val="50000"/>
                      </a:schemeClr>
                    </a:solidFill>
                    <a:latin typeface="UTM Avo" panose="02040603050506020204" pitchFamily="18" charset="0"/>
                    <a:ea typeface="微软雅黑" panose="020B0503020204020204" pitchFamily="34" charset="-122"/>
                  </a:rPr>
                  <a:t>LUYỆN ĐỌC</a:t>
                </a:r>
                <a:endParaRPr lang="zh-CN" altLang="en-US" sz="2400" dirty="0">
                  <a:solidFill>
                    <a:schemeClr val="bg1">
                      <a:lumMod val="50000"/>
                    </a:schemeClr>
                  </a:solidFill>
                  <a:latin typeface="UTM Avo" panose="02040603050506020204" pitchFamily="18" charset="0"/>
                  <a:ea typeface="微软雅黑" panose="020B0503020204020204" pitchFamily="34" charset="-122"/>
                </a:endParaRPr>
              </a:p>
            </p:txBody>
          </p:sp>
          <p:sp>
            <p:nvSpPr>
              <p:cNvPr id="24" name="文本框 23">
                <a:extLst>
                  <a:ext uri="{FF2B5EF4-FFF2-40B4-BE49-F238E27FC236}">
                    <a16:creationId xmlns:a16="http://schemas.microsoft.com/office/drawing/2014/main" id="{909844A2-C070-465B-B810-54FC4302B269}"/>
                  </a:ext>
                </a:extLst>
              </p:cNvPr>
              <p:cNvSpPr txBox="1"/>
              <p:nvPr/>
            </p:nvSpPr>
            <p:spPr>
              <a:xfrm>
                <a:off x="1364497" y="2187123"/>
                <a:ext cx="809837" cy="769441"/>
              </a:xfrm>
              <a:prstGeom prst="rect">
                <a:avLst/>
              </a:prstGeom>
              <a:noFill/>
            </p:spPr>
            <p:txBody>
              <a:bodyPr wrap="none" rtlCol="0">
                <a:spAutoFit/>
              </a:bodyPr>
              <a:lstStyle/>
              <a:p>
                <a:r>
                  <a:rPr lang="en-US" altLang="zh-CN" sz="4400" dirty="0">
                    <a:solidFill>
                      <a:schemeClr val="bg1">
                        <a:lumMod val="50000"/>
                      </a:schemeClr>
                    </a:solidFill>
                    <a:latin typeface="UTM Avo" panose="02040603050506020204" pitchFamily="18" charset="0"/>
                    <a:ea typeface="微软雅黑" panose="020B0503020204020204" pitchFamily="34" charset="-122"/>
                  </a:rPr>
                  <a:t>02</a:t>
                </a:r>
                <a:endParaRPr lang="zh-CN" altLang="en-US" sz="4400" dirty="0">
                  <a:solidFill>
                    <a:schemeClr val="bg1">
                      <a:lumMod val="50000"/>
                    </a:schemeClr>
                  </a:solidFill>
                  <a:latin typeface="UTM Avo" panose="02040603050506020204" pitchFamily="18" charset="0"/>
                  <a:ea typeface="微软雅黑" panose="020B0503020204020204" pitchFamily="34" charset="-122"/>
                </a:endParaRPr>
              </a:p>
            </p:txBody>
          </p:sp>
        </p:grpSp>
      </p:grpSp>
      <p:grpSp>
        <p:nvGrpSpPr>
          <p:cNvPr id="7" name="组合 6">
            <a:extLst>
              <a:ext uri="{FF2B5EF4-FFF2-40B4-BE49-F238E27FC236}">
                <a16:creationId xmlns:a16="http://schemas.microsoft.com/office/drawing/2014/main" id="{2C50F5CB-87C4-467A-B144-45353C412E9E}"/>
              </a:ext>
            </a:extLst>
          </p:cNvPr>
          <p:cNvGrpSpPr/>
          <p:nvPr/>
        </p:nvGrpSpPr>
        <p:grpSpPr>
          <a:xfrm>
            <a:off x="4806910" y="2033353"/>
            <a:ext cx="2315993" cy="2319804"/>
            <a:chOff x="6520544" y="1857829"/>
            <a:chExt cx="2315993" cy="2319804"/>
          </a:xfrm>
        </p:grpSpPr>
        <p:grpSp>
          <p:nvGrpSpPr>
            <p:cNvPr id="12" name="组合 11">
              <a:extLst>
                <a:ext uri="{FF2B5EF4-FFF2-40B4-BE49-F238E27FC236}">
                  <a16:creationId xmlns:a16="http://schemas.microsoft.com/office/drawing/2014/main" id="{FC2FA644-301E-4EB8-9DBE-5347DED14ECF}"/>
                </a:ext>
              </a:extLst>
            </p:cNvPr>
            <p:cNvGrpSpPr/>
            <p:nvPr/>
          </p:nvGrpSpPr>
          <p:grpSpPr>
            <a:xfrm>
              <a:off x="6520544" y="1857829"/>
              <a:ext cx="2315993" cy="2319804"/>
              <a:chOff x="957944" y="2467429"/>
              <a:chExt cx="2315993" cy="2319804"/>
            </a:xfrm>
          </p:grpSpPr>
          <p:pic>
            <p:nvPicPr>
              <p:cNvPr id="13" name="图片 12">
                <a:extLst>
                  <a:ext uri="{FF2B5EF4-FFF2-40B4-BE49-F238E27FC236}">
                    <a16:creationId xmlns:a16="http://schemas.microsoft.com/office/drawing/2014/main" id="{A5100AE7-AA00-49F1-9804-0B552C9AD73D}"/>
                  </a:ext>
                </a:extLst>
              </p:cNvPr>
              <p:cNvPicPr>
                <a:picLocks noChangeAspect="1"/>
              </p:cNvPicPr>
              <p:nvPr/>
            </p:nvPicPr>
            <p:blipFill>
              <a:blip r:embed="rId5"/>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14" name="图片 13">
                <a:extLst>
                  <a:ext uri="{FF2B5EF4-FFF2-40B4-BE49-F238E27FC236}">
                    <a16:creationId xmlns:a16="http://schemas.microsoft.com/office/drawing/2014/main" id="{FE3FB2F4-6A58-4ECD-AC65-38E90AC32612}"/>
                  </a:ext>
                </a:extLst>
              </p:cNvPr>
              <p:cNvPicPr>
                <a:picLocks noChangeAspect="1"/>
              </p:cNvPicPr>
              <p:nvPr/>
            </p:nvPicPr>
            <p:blipFill>
              <a:blip r:embed="rId6"/>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25" name="组合 24">
              <a:extLst>
                <a:ext uri="{FF2B5EF4-FFF2-40B4-BE49-F238E27FC236}">
                  <a16:creationId xmlns:a16="http://schemas.microsoft.com/office/drawing/2014/main" id="{534E7138-6B71-418E-8C8E-F77AD925F2B6}"/>
                </a:ext>
              </a:extLst>
            </p:cNvPr>
            <p:cNvGrpSpPr/>
            <p:nvPr/>
          </p:nvGrpSpPr>
          <p:grpSpPr>
            <a:xfrm>
              <a:off x="6925218" y="2187123"/>
              <a:ext cx="1506643" cy="1455247"/>
              <a:chOff x="1057818" y="2187123"/>
              <a:chExt cx="1506643" cy="1455247"/>
            </a:xfrm>
          </p:grpSpPr>
          <p:sp>
            <p:nvSpPr>
              <p:cNvPr id="26" name="矩形 25">
                <a:extLst>
                  <a:ext uri="{FF2B5EF4-FFF2-40B4-BE49-F238E27FC236}">
                    <a16:creationId xmlns:a16="http://schemas.microsoft.com/office/drawing/2014/main" id="{FE5A0E96-3826-44B4-952C-A963BAA4051E}"/>
                  </a:ext>
                </a:extLst>
              </p:cNvPr>
              <p:cNvSpPr/>
              <p:nvPr/>
            </p:nvSpPr>
            <p:spPr>
              <a:xfrm>
                <a:off x="1057818" y="2811373"/>
                <a:ext cx="1506643" cy="830997"/>
              </a:xfrm>
              <a:prstGeom prst="rect">
                <a:avLst/>
              </a:prstGeom>
            </p:spPr>
            <p:txBody>
              <a:bodyPr wrap="square">
                <a:spAutoFit/>
              </a:bodyPr>
              <a:lstStyle/>
              <a:p>
                <a:pPr algn="ctr"/>
                <a:r>
                  <a:rPr lang="en-US" altLang="zh-CN" sz="2400">
                    <a:solidFill>
                      <a:schemeClr val="bg1">
                        <a:lumMod val="50000"/>
                      </a:schemeClr>
                    </a:solidFill>
                    <a:latin typeface="UTM Avo" panose="02040603050506020204" pitchFamily="18" charset="0"/>
                    <a:ea typeface="微软雅黑" panose="020B0503020204020204" pitchFamily="34" charset="-122"/>
                  </a:rPr>
                  <a:t>TÌM </a:t>
                </a:r>
                <a:br>
                  <a:rPr lang="en-US" altLang="zh-CN" sz="2400">
                    <a:solidFill>
                      <a:schemeClr val="bg1">
                        <a:lumMod val="50000"/>
                      </a:schemeClr>
                    </a:solidFill>
                    <a:latin typeface="UTM Avo" panose="02040603050506020204" pitchFamily="18" charset="0"/>
                    <a:ea typeface="微软雅黑" panose="020B0503020204020204" pitchFamily="34" charset="-122"/>
                  </a:rPr>
                </a:br>
                <a:r>
                  <a:rPr lang="en-US" altLang="zh-CN" sz="2400">
                    <a:solidFill>
                      <a:schemeClr val="bg1">
                        <a:lumMod val="50000"/>
                      </a:schemeClr>
                    </a:solidFill>
                    <a:latin typeface="UTM Avo" panose="02040603050506020204" pitchFamily="18" charset="0"/>
                    <a:ea typeface="微软雅黑" panose="020B0503020204020204" pitchFamily="34" charset="-122"/>
                  </a:rPr>
                  <a:t>HIỂU BÀI</a:t>
                </a:r>
                <a:endParaRPr lang="zh-CN" altLang="en-US" sz="2400" dirty="0">
                  <a:solidFill>
                    <a:schemeClr val="bg1">
                      <a:lumMod val="50000"/>
                    </a:schemeClr>
                  </a:solidFill>
                  <a:latin typeface="UTM Avo" panose="02040603050506020204" pitchFamily="18" charset="0"/>
                  <a:ea typeface="微软雅黑" panose="020B0503020204020204" pitchFamily="34" charset="-122"/>
                </a:endParaRPr>
              </a:p>
            </p:txBody>
          </p:sp>
          <p:sp>
            <p:nvSpPr>
              <p:cNvPr id="27" name="文本框 26">
                <a:extLst>
                  <a:ext uri="{FF2B5EF4-FFF2-40B4-BE49-F238E27FC236}">
                    <a16:creationId xmlns:a16="http://schemas.microsoft.com/office/drawing/2014/main" id="{F882B900-030A-40E4-9059-CEF4F77BB585}"/>
                  </a:ext>
                </a:extLst>
              </p:cNvPr>
              <p:cNvSpPr txBox="1"/>
              <p:nvPr/>
            </p:nvSpPr>
            <p:spPr>
              <a:xfrm>
                <a:off x="1364497" y="2187123"/>
                <a:ext cx="809837" cy="769441"/>
              </a:xfrm>
              <a:prstGeom prst="rect">
                <a:avLst/>
              </a:prstGeom>
              <a:noFill/>
            </p:spPr>
            <p:txBody>
              <a:bodyPr wrap="none" rtlCol="0">
                <a:spAutoFit/>
              </a:bodyPr>
              <a:lstStyle/>
              <a:p>
                <a:r>
                  <a:rPr lang="en-US" altLang="zh-CN" sz="4400" dirty="0">
                    <a:solidFill>
                      <a:schemeClr val="bg1">
                        <a:lumMod val="50000"/>
                      </a:schemeClr>
                    </a:solidFill>
                    <a:latin typeface="UTM Avo" panose="02040603050506020204" pitchFamily="18" charset="0"/>
                    <a:ea typeface="微软雅黑" panose="020B0503020204020204" pitchFamily="34" charset="-122"/>
                  </a:rPr>
                  <a:t>03</a:t>
                </a:r>
                <a:endParaRPr lang="zh-CN" altLang="en-US" sz="4400" dirty="0">
                  <a:solidFill>
                    <a:schemeClr val="bg1">
                      <a:lumMod val="50000"/>
                    </a:schemeClr>
                  </a:solidFill>
                  <a:latin typeface="UTM Avo" panose="02040603050506020204" pitchFamily="18" charset="0"/>
                  <a:ea typeface="微软雅黑" panose="020B0503020204020204" pitchFamily="34" charset="-122"/>
                </a:endParaRPr>
              </a:p>
            </p:txBody>
          </p:sp>
        </p:grpSp>
      </p:grpSp>
      <p:grpSp>
        <p:nvGrpSpPr>
          <p:cNvPr id="31" name="组合 30">
            <a:extLst>
              <a:ext uri="{FF2B5EF4-FFF2-40B4-BE49-F238E27FC236}">
                <a16:creationId xmlns:a16="http://schemas.microsoft.com/office/drawing/2014/main" id="{5D7F24FB-C0C2-4B85-A4D2-7EE33C6D7D27}"/>
              </a:ext>
            </a:extLst>
          </p:cNvPr>
          <p:cNvGrpSpPr/>
          <p:nvPr/>
        </p:nvGrpSpPr>
        <p:grpSpPr>
          <a:xfrm>
            <a:off x="7210365" y="1972186"/>
            <a:ext cx="2315993" cy="2319804"/>
            <a:chOff x="9454244" y="1857829"/>
            <a:chExt cx="2315993" cy="2319804"/>
          </a:xfrm>
        </p:grpSpPr>
        <p:grpSp>
          <p:nvGrpSpPr>
            <p:cNvPr id="15" name="组合 14">
              <a:extLst>
                <a:ext uri="{FF2B5EF4-FFF2-40B4-BE49-F238E27FC236}">
                  <a16:creationId xmlns:a16="http://schemas.microsoft.com/office/drawing/2014/main" id="{6B17D016-F0A7-4B3E-9128-E13677C5D114}"/>
                </a:ext>
              </a:extLst>
            </p:cNvPr>
            <p:cNvGrpSpPr/>
            <p:nvPr/>
          </p:nvGrpSpPr>
          <p:grpSpPr>
            <a:xfrm>
              <a:off x="9454244" y="1857829"/>
              <a:ext cx="2315993" cy="2319804"/>
              <a:chOff x="957944" y="2467429"/>
              <a:chExt cx="2315993" cy="2319804"/>
            </a:xfrm>
          </p:grpSpPr>
          <p:pic>
            <p:nvPicPr>
              <p:cNvPr id="16" name="图片 15">
                <a:extLst>
                  <a:ext uri="{FF2B5EF4-FFF2-40B4-BE49-F238E27FC236}">
                    <a16:creationId xmlns:a16="http://schemas.microsoft.com/office/drawing/2014/main" id="{69AFAE88-7F20-4606-94EE-DB21B6FB0761}"/>
                  </a:ext>
                </a:extLst>
              </p:cNvPr>
              <p:cNvPicPr>
                <a:picLocks noChangeAspect="1"/>
              </p:cNvPicPr>
              <p:nvPr/>
            </p:nvPicPr>
            <p:blipFill>
              <a:blip r:embed="rId5"/>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17" name="图片 16">
                <a:extLst>
                  <a:ext uri="{FF2B5EF4-FFF2-40B4-BE49-F238E27FC236}">
                    <a16:creationId xmlns:a16="http://schemas.microsoft.com/office/drawing/2014/main" id="{0E5CF86E-A35C-46F5-956D-EA53546EFEC4}"/>
                  </a:ext>
                </a:extLst>
              </p:cNvPr>
              <p:cNvPicPr>
                <a:picLocks noChangeAspect="1"/>
              </p:cNvPicPr>
              <p:nvPr/>
            </p:nvPicPr>
            <p:blipFill>
              <a:blip r:embed="rId6"/>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28" name="组合 27">
              <a:extLst>
                <a:ext uri="{FF2B5EF4-FFF2-40B4-BE49-F238E27FC236}">
                  <a16:creationId xmlns:a16="http://schemas.microsoft.com/office/drawing/2014/main" id="{C788916C-34CC-42DB-BF68-827B15249CDF}"/>
                </a:ext>
              </a:extLst>
            </p:cNvPr>
            <p:cNvGrpSpPr/>
            <p:nvPr/>
          </p:nvGrpSpPr>
          <p:grpSpPr>
            <a:xfrm>
              <a:off x="9867963" y="2193563"/>
              <a:ext cx="1506643" cy="1428680"/>
              <a:chOff x="1066863" y="2187123"/>
              <a:chExt cx="1506643" cy="1428680"/>
            </a:xfrm>
          </p:grpSpPr>
          <p:sp>
            <p:nvSpPr>
              <p:cNvPr id="29" name="矩形 28">
                <a:extLst>
                  <a:ext uri="{FF2B5EF4-FFF2-40B4-BE49-F238E27FC236}">
                    <a16:creationId xmlns:a16="http://schemas.microsoft.com/office/drawing/2014/main" id="{2ADCBB6C-B9AC-453E-A0D3-D00EE7BECE9C}"/>
                  </a:ext>
                </a:extLst>
              </p:cNvPr>
              <p:cNvSpPr/>
              <p:nvPr/>
            </p:nvSpPr>
            <p:spPr>
              <a:xfrm>
                <a:off x="1066863" y="2907917"/>
                <a:ext cx="1506643" cy="707886"/>
              </a:xfrm>
              <a:prstGeom prst="rect">
                <a:avLst/>
              </a:prstGeom>
            </p:spPr>
            <p:txBody>
              <a:bodyPr wrap="square">
                <a:spAutoFit/>
              </a:bodyPr>
              <a:lstStyle/>
              <a:p>
                <a:pPr algn="ctr"/>
                <a:r>
                  <a:rPr lang="en-US" altLang="zh-CN" sz="2000">
                    <a:solidFill>
                      <a:schemeClr val="bg1">
                        <a:lumMod val="50000"/>
                      </a:schemeClr>
                    </a:solidFill>
                    <a:latin typeface="UTM Avo" panose="02040603050506020204" pitchFamily="18" charset="0"/>
                    <a:ea typeface="微软雅黑" panose="020B0503020204020204" pitchFamily="34" charset="-122"/>
                  </a:rPr>
                  <a:t>ĐỌC DIỄN CẢM</a:t>
                </a:r>
                <a:endParaRPr lang="zh-CN" altLang="en-US" sz="2000" dirty="0">
                  <a:solidFill>
                    <a:schemeClr val="bg1">
                      <a:lumMod val="50000"/>
                    </a:schemeClr>
                  </a:solidFill>
                  <a:latin typeface="UTM Avo" panose="02040603050506020204" pitchFamily="18" charset="0"/>
                  <a:ea typeface="微软雅黑" panose="020B0503020204020204" pitchFamily="34" charset="-122"/>
                </a:endParaRPr>
              </a:p>
            </p:txBody>
          </p:sp>
          <p:sp>
            <p:nvSpPr>
              <p:cNvPr id="30" name="文本框 29">
                <a:extLst>
                  <a:ext uri="{FF2B5EF4-FFF2-40B4-BE49-F238E27FC236}">
                    <a16:creationId xmlns:a16="http://schemas.microsoft.com/office/drawing/2014/main" id="{7788AA4E-7929-4AAF-BDE0-26B5BA334512}"/>
                  </a:ext>
                </a:extLst>
              </p:cNvPr>
              <p:cNvSpPr txBox="1"/>
              <p:nvPr/>
            </p:nvSpPr>
            <p:spPr>
              <a:xfrm>
                <a:off x="1364497" y="2187123"/>
                <a:ext cx="809837" cy="769441"/>
              </a:xfrm>
              <a:prstGeom prst="rect">
                <a:avLst/>
              </a:prstGeom>
              <a:noFill/>
            </p:spPr>
            <p:txBody>
              <a:bodyPr wrap="none" rtlCol="0">
                <a:spAutoFit/>
              </a:bodyPr>
              <a:lstStyle/>
              <a:p>
                <a:r>
                  <a:rPr lang="en-US" altLang="zh-CN" sz="4400" dirty="0">
                    <a:solidFill>
                      <a:schemeClr val="bg1">
                        <a:lumMod val="50000"/>
                      </a:schemeClr>
                    </a:solidFill>
                    <a:latin typeface="UTM Avo" panose="02040603050506020204" pitchFamily="18" charset="0"/>
                    <a:ea typeface="微软雅黑" panose="020B0503020204020204" pitchFamily="34" charset="-122"/>
                  </a:rPr>
                  <a:t>04</a:t>
                </a:r>
                <a:endParaRPr lang="zh-CN" altLang="en-US" sz="4400" dirty="0">
                  <a:solidFill>
                    <a:schemeClr val="bg1">
                      <a:lumMod val="50000"/>
                    </a:schemeClr>
                  </a:solidFill>
                  <a:latin typeface="UTM Avo" panose="02040603050506020204" pitchFamily="18" charset="0"/>
                  <a:ea typeface="微软雅黑" panose="020B0503020204020204" pitchFamily="34" charset="-122"/>
                </a:endParaRPr>
              </a:p>
            </p:txBody>
          </p:sp>
        </p:grpSp>
      </p:grpSp>
      <p:grpSp>
        <p:nvGrpSpPr>
          <p:cNvPr id="32" name="组合 30">
            <a:extLst>
              <a:ext uri="{FF2B5EF4-FFF2-40B4-BE49-F238E27FC236}">
                <a16:creationId xmlns:a16="http://schemas.microsoft.com/office/drawing/2014/main" id="{CB497EA1-766A-46B5-9841-2464B7B17AED}"/>
              </a:ext>
            </a:extLst>
          </p:cNvPr>
          <p:cNvGrpSpPr/>
          <p:nvPr/>
        </p:nvGrpSpPr>
        <p:grpSpPr>
          <a:xfrm>
            <a:off x="9613820" y="1972186"/>
            <a:ext cx="2315993" cy="2319804"/>
            <a:chOff x="9454244" y="1857829"/>
            <a:chExt cx="2315993" cy="2319804"/>
          </a:xfrm>
        </p:grpSpPr>
        <p:grpSp>
          <p:nvGrpSpPr>
            <p:cNvPr id="33" name="组合 14">
              <a:extLst>
                <a:ext uri="{FF2B5EF4-FFF2-40B4-BE49-F238E27FC236}">
                  <a16:creationId xmlns:a16="http://schemas.microsoft.com/office/drawing/2014/main" id="{321B1847-8B3F-4036-A98F-62E7BA2CF87B}"/>
                </a:ext>
              </a:extLst>
            </p:cNvPr>
            <p:cNvGrpSpPr/>
            <p:nvPr/>
          </p:nvGrpSpPr>
          <p:grpSpPr>
            <a:xfrm>
              <a:off x="9454244" y="1857829"/>
              <a:ext cx="2315993" cy="2319804"/>
              <a:chOff x="957944" y="2467429"/>
              <a:chExt cx="2315993" cy="2319804"/>
            </a:xfrm>
          </p:grpSpPr>
          <p:pic>
            <p:nvPicPr>
              <p:cNvPr id="37" name="图片 15">
                <a:extLst>
                  <a:ext uri="{FF2B5EF4-FFF2-40B4-BE49-F238E27FC236}">
                    <a16:creationId xmlns:a16="http://schemas.microsoft.com/office/drawing/2014/main" id="{27E152A0-4BCB-4B2C-9B46-357C35EB1F82}"/>
                  </a:ext>
                </a:extLst>
              </p:cNvPr>
              <p:cNvPicPr>
                <a:picLocks noChangeAspect="1"/>
              </p:cNvPicPr>
              <p:nvPr/>
            </p:nvPicPr>
            <p:blipFill>
              <a:blip r:embed="rId5"/>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38" name="图片 16">
                <a:extLst>
                  <a:ext uri="{FF2B5EF4-FFF2-40B4-BE49-F238E27FC236}">
                    <a16:creationId xmlns:a16="http://schemas.microsoft.com/office/drawing/2014/main" id="{99DDCF18-4F8D-45F6-9470-21150AD7A666}"/>
                  </a:ext>
                </a:extLst>
              </p:cNvPr>
              <p:cNvPicPr>
                <a:picLocks noChangeAspect="1"/>
              </p:cNvPicPr>
              <p:nvPr/>
            </p:nvPicPr>
            <p:blipFill>
              <a:blip r:embed="rId6"/>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34" name="组合 27">
              <a:extLst>
                <a:ext uri="{FF2B5EF4-FFF2-40B4-BE49-F238E27FC236}">
                  <a16:creationId xmlns:a16="http://schemas.microsoft.com/office/drawing/2014/main" id="{C93E7858-782B-4564-B4D0-F944B3526EEA}"/>
                </a:ext>
              </a:extLst>
            </p:cNvPr>
            <p:cNvGrpSpPr/>
            <p:nvPr/>
          </p:nvGrpSpPr>
          <p:grpSpPr>
            <a:xfrm>
              <a:off x="9858918" y="2193563"/>
              <a:ext cx="1506643" cy="1085915"/>
              <a:chOff x="1057818" y="2187123"/>
              <a:chExt cx="1506643" cy="1085915"/>
            </a:xfrm>
          </p:grpSpPr>
          <p:sp>
            <p:nvSpPr>
              <p:cNvPr id="35" name="矩形 28">
                <a:extLst>
                  <a:ext uri="{FF2B5EF4-FFF2-40B4-BE49-F238E27FC236}">
                    <a16:creationId xmlns:a16="http://schemas.microsoft.com/office/drawing/2014/main" id="{F59908DB-AB7C-4713-B55F-19C573766A93}"/>
                  </a:ext>
                </a:extLst>
              </p:cNvPr>
              <p:cNvSpPr/>
              <p:nvPr/>
            </p:nvSpPr>
            <p:spPr>
              <a:xfrm>
                <a:off x="1057818" y="2811373"/>
                <a:ext cx="1506643" cy="461665"/>
              </a:xfrm>
              <a:prstGeom prst="rect">
                <a:avLst/>
              </a:prstGeom>
            </p:spPr>
            <p:txBody>
              <a:bodyPr wrap="square">
                <a:spAutoFit/>
              </a:bodyPr>
              <a:lstStyle/>
              <a:p>
                <a:pPr algn="ctr"/>
                <a:r>
                  <a:rPr lang="en-US" altLang="zh-CN" sz="2400">
                    <a:solidFill>
                      <a:schemeClr val="bg1">
                        <a:lumMod val="50000"/>
                      </a:schemeClr>
                    </a:solidFill>
                    <a:latin typeface="UTM Avo" panose="02040603050506020204" pitchFamily="18" charset="0"/>
                    <a:ea typeface="微软雅黑" panose="020B0503020204020204" pitchFamily="34" charset="-122"/>
                  </a:rPr>
                  <a:t>DẶN DÒ</a:t>
                </a:r>
                <a:endParaRPr lang="zh-CN" altLang="en-US" sz="2400" dirty="0">
                  <a:solidFill>
                    <a:schemeClr val="bg1">
                      <a:lumMod val="50000"/>
                    </a:schemeClr>
                  </a:solidFill>
                  <a:latin typeface="UTM Avo" panose="02040603050506020204" pitchFamily="18" charset="0"/>
                  <a:ea typeface="微软雅黑" panose="020B0503020204020204" pitchFamily="34" charset="-122"/>
                </a:endParaRPr>
              </a:p>
            </p:txBody>
          </p:sp>
          <p:sp>
            <p:nvSpPr>
              <p:cNvPr id="36" name="文本框 29">
                <a:extLst>
                  <a:ext uri="{FF2B5EF4-FFF2-40B4-BE49-F238E27FC236}">
                    <a16:creationId xmlns:a16="http://schemas.microsoft.com/office/drawing/2014/main" id="{D6CAF2A6-2792-4981-B228-55823A9D4C76}"/>
                  </a:ext>
                </a:extLst>
              </p:cNvPr>
              <p:cNvSpPr txBox="1"/>
              <p:nvPr/>
            </p:nvSpPr>
            <p:spPr>
              <a:xfrm>
                <a:off x="1364497" y="2187123"/>
                <a:ext cx="809837" cy="769441"/>
              </a:xfrm>
              <a:prstGeom prst="rect">
                <a:avLst/>
              </a:prstGeom>
              <a:noFill/>
            </p:spPr>
            <p:txBody>
              <a:bodyPr wrap="none" rtlCol="0">
                <a:spAutoFit/>
              </a:bodyPr>
              <a:lstStyle/>
              <a:p>
                <a:r>
                  <a:rPr lang="en-US" altLang="zh-CN" sz="4400">
                    <a:solidFill>
                      <a:schemeClr val="bg1">
                        <a:lumMod val="50000"/>
                      </a:schemeClr>
                    </a:solidFill>
                    <a:latin typeface="UTM Avo" panose="02040603050506020204" pitchFamily="18" charset="0"/>
                    <a:ea typeface="微软雅黑" panose="020B0503020204020204" pitchFamily="34" charset="-122"/>
                  </a:rPr>
                  <a:t>05</a:t>
                </a:r>
                <a:endParaRPr lang="zh-CN" altLang="en-US" sz="4400" dirty="0">
                  <a:solidFill>
                    <a:schemeClr val="bg1">
                      <a:lumMod val="50000"/>
                    </a:schemeClr>
                  </a:solidFill>
                  <a:latin typeface="UTM Avo" panose="02040603050506020204" pitchFamily="18" charset="0"/>
                  <a:ea typeface="微软雅黑" panose="020B0503020204020204" pitchFamily="34" charset="-122"/>
                </a:endParaRPr>
              </a:p>
            </p:txBody>
          </p:sp>
        </p:grpSp>
      </p:grpSp>
      <p:pic>
        <p:nvPicPr>
          <p:cNvPr id="39" name="Picture 38">
            <a:extLst>
              <a:ext uri="{FF2B5EF4-FFF2-40B4-BE49-F238E27FC236}">
                <a16:creationId xmlns:a16="http://schemas.microsoft.com/office/drawing/2014/main" id="{0FDB59F7-80AD-4B8B-8C2A-74BA4F5B03C4}"/>
              </a:ext>
            </a:extLst>
          </p:cNvPr>
          <p:cNvPicPr>
            <a:picLocks noChangeAspect="1"/>
          </p:cNvPicPr>
          <p:nvPr/>
        </p:nvPicPr>
        <p:blipFill>
          <a:blip r:embed="rId7"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890511" y="6775266"/>
            <a:ext cx="2176113" cy="189468"/>
          </a:xfrm>
          <a:prstGeom prst="rect">
            <a:avLst/>
          </a:prstGeom>
          <a:solidFill>
            <a:srgbClr val="E6E6E6"/>
          </a:solidFill>
          <a:ln>
            <a:solidFill>
              <a:srgbClr val="E6E6E6"/>
            </a:solidFill>
          </a:ln>
        </p:spPr>
      </p:pic>
      <p:pic>
        <p:nvPicPr>
          <p:cNvPr id="40" name="Picture 39">
            <a:extLst>
              <a:ext uri="{FF2B5EF4-FFF2-40B4-BE49-F238E27FC236}">
                <a16:creationId xmlns:a16="http://schemas.microsoft.com/office/drawing/2014/main" id="{A7813089-2887-4FAA-A605-8616263AFF6E}"/>
              </a:ext>
            </a:extLst>
          </p:cNvPr>
          <p:cNvPicPr>
            <a:picLocks noChangeAspect="1"/>
          </p:cNvPicPr>
          <p:nvPr/>
        </p:nvPicPr>
        <p:blipFill>
          <a:blip r:embed="rId7"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2536301" y="203759"/>
            <a:ext cx="2176113" cy="189468"/>
          </a:xfrm>
          <a:prstGeom prst="rect">
            <a:avLst/>
          </a:prstGeom>
          <a:solidFill>
            <a:srgbClr val="E6E6E6"/>
          </a:solidFill>
          <a:ln>
            <a:solidFill>
              <a:srgbClr val="E6E6E6"/>
            </a:solidFill>
          </a:ln>
        </p:spPr>
      </p:pic>
    </p:spTree>
    <p:extLst>
      <p:ext uri="{BB962C8B-B14F-4D97-AF65-F5344CB8AC3E}">
        <p14:creationId xmlns:p14="http://schemas.microsoft.com/office/powerpoint/2010/main" val="3099586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LUYỆN ĐỌC</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UTM Avo" panose="02040603050506020204" pitchFamily="18" charset="0"/>
                    <a:ea typeface="微软雅黑" panose="020B0503020204020204" pitchFamily="34" charset="-122"/>
                  </a:rPr>
                  <a:t>02</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78" name="组合 1">
            <a:extLst>
              <a:ext uri="{FF2B5EF4-FFF2-40B4-BE49-F238E27FC236}">
                <a16:creationId xmlns:a16="http://schemas.microsoft.com/office/drawing/2014/main" id="{B3E0B5D6-3FFA-4439-9D9A-86586EAA2A62}"/>
              </a:ext>
            </a:extLst>
          </p:cNvPr>
          <p:cNvGrpSpPr/>
          <p:nvPr/>
        </p:nvGrpSpPr>
        <p:grpSpPr>
          <a:xfrm>
            <a:off x="-571002" y="-3062997"/>
            <a:ext cx="2315993" cy="2319804"/>
            <a:chOff x="653144" y="1857829"/>
            <a:chExt cx="2315993" cy="2319804"/>
          </a:xfrm>
          <a:solidFill>
            <a:srgbClr val="E6E6E6"/>
          </a:solidFill>
        </p:grpSpPr>
        <p:grpSp>
          <p:nvGrpSpPr>
            <p:cNvPr id="79" name="组合 7">
              <a:extLst>
                <a:ext uri="{FF2B5EF4-FFF2-40B4-BE49-F238E27FC236}">
                  <a16:creationId xmlns:a16="http://schemas.microsoft.com/office/drawing/2014/main" id="{B195D6B9-A607-41E9-A1DB-35C16C1EF85C}"/>
                </a:ext>
              </a:extLst>
            </p:cNvPr>
            <p:cNvGrpSpPr/>
            <p:nvPr/>
          </p:nvGrpSpPr>
          <p:grpSpPr>
            <a:xfrm>
              <a:off x="653144" y="1857829"/>
              <a:ext cx="2315993" cy="2319804"/>
              <a:chOff x="957944" y="2467429"/>
              <a:chExt cx="2315993" cy="2319804"/>
            </a:xfrm>
            <a:grpFill/>
          </p:grpSpPr>
          <p:pic>
            <p:nvPicPr>
              <p:cNvPr id="83" name="图片 4">
                <a:extLst>
                  <a:ext uri="{FF2B5EF4-FFF2-40B4-BE49-F238E27FC236}">
                    <a16:creationId xmlns:a16="http://schemas.microsoft.com/office/drawing/2014/main" id="{1F74E11C-7C0A-470D-86B4-F7C59A1CE9D7}"/>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4" name="图片 5">
                <a:extLst>
                  <a:ext uri="{FF2B5EF4-FFF2-40B4-BE49-F238E27FC236}">
                    <a16:creationId xmlns:a16="http://schemas.microsoft.com/office/drawing/2014/main" id="{AB1D1685-A8B8-4461-81F8-6EC124236B76}"/>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0" name="组合 20">
              <a:extLst>
                <a:ext uri="{FF2B5EF4-FFF2-40B4-BE49-F238E27FC236}">
                  <a16:creationId xmlns:a16="http://schemas.microsoft.com/office/drawing/2014/main" id="{770759AE-550D-475F-A073-FB2326F76E63}"/>
                </a:ext>
              </a:extLst>
            </p:cNvPr>
            <p:cNvGrpSpPr/>
            <p:nvPr/>
          </p:nvGrpSpPr>
          <p:grpSpPr>
            <a:xfrm>
              <a:off x="1057818" y="2187123"/>
              <a:ext cx="1506643" cy="793527"/>
              <a:chOff x="1057818" y="2187123"/>
              <a:chExt cx="1506643" cy="793527"/>
            </a:xfrm>
            <a:grpFill/>
          </p:grpSpPr>
          <p:sp>
            <p:nvSpPr>
              <p:cNvPr id="81" name="矩形 18">
                <a:extLst>
                  <a:ext uri="{FF2B5EF4-FFF2-40B4-BE49-F238E27FC236}">
                    <a16:creationId xmlns:a16="http://schemas.microsoft.com/office/drawing/2014/main" id="{AD493E58-1515-4175-B82D-846B1AE7C081}"/>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2" name="文本框 19">
                <a:extLst>
                  <a:ext uri="{FF2B5EF4-FFF2-40B4-BE49-F238E27FC236}">
                    <a16:creationId xmlns:a16="http://schemas.microsoft.com/office/drawing/2014/main" id="{FDFA511E-6394-4EF1-A6F8-377D7DC93978}"/>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85" name="组合 6">
            <a:extLst>
              <a:ext uri="{FF2B5EF4-FFF2-40B4-BE49-F238E27FC236}">
                <a16:creationId xmlns:a16="http://schemas.microsoft.com/office/drawing/2014/main" id="{E0C8DE10-B537-4CED-ABF0-3DB6261D4E58}"/>
              </a:ext>
            </a:extLst>
          </p:cNvPr>
          <p:cNvGrpSpPr/>
          <p:nvPr/>
        </p:nvGrpSpPr>
        <p:grpSpPr>
          <a:xfrm>
            <a:off x="4235908" y="-3062997"/>
            <a:ext cx="2315993" cy="2319804"/>
            <a:chOff x="6520544" y="1857829"/>
            <a:chExt cx="2315993" cy="2319804"/>
          </a:xfrm>
          <a:solidFill>
            <a:srgbClr val="E6E6E6"/>
          </a:solidFill>
        </p:grpSpPr>
        <p:grpSp>
          <p:nvGrpSpPr>
            <p:cNvPr id="86" name="组合 11">
              <a:extLst>
                <a:ext uri="{FF2B5EF4-FFF2-40B4-BE49-F238E27FC236}">
                  <a16:creationId xmlns:a16="http://schemas.microsoft.com/office/drawing/2014/main" id="{D5934049-B309-4379-9AEC-DF8C95A8FFD6}"/>
                </a:ext>
              </a:extLst>
            </p:cNvPr>
            <p:cNvGrpSpPr/>
            <p:nvPr/>
          </p:nvGrpSpPr>
          <p:grpSpPr>
            <a:xfrm>
              <a:off x="6520544" y="1857829"/>
              <a:ext cx="2315993" cy="2319804"/>
              <a:chOff x="957944" y="2467429"/>
              <a:chExt cx="2315993" cy="2319804"/>
            </a:xfrm>
            <a:grpFill/>
          </p:grpSpPr>
          <p:pic>
            <p:nvPicPr>
              <p:cNvPr id="90" name="图片 12">
                <a:extLst>
                  <a:ext uri="{FF2B5EF4-FFF2-40B4-BE49-F238E27FC236}">
                    <a16:creationId xmlns:a16="http://schemas.microsoft.com/office/drawing/2014/main" id="{0425FD2B-280B-4F04-B9EA-A893AA40B72B}"/>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1" name="图片 13">
                <a:extLst>
                  <a:ext uri="{FF2B5EF4-FFF2-40B4-BE49-F238E27FC236}">
                    <a16:creationId xmlns:a16="http://schemas.microsoft.com/office/drawing/2014/main" id="{F4D53856-7CE8-43BB-8804-2507B0BAD44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7" name="组合 24">
              <a:extLst>
                <a:ext uri="{FF2B5EF4-FFF2-40B4-BE49-F238E27FC236}">
                  <a16:creationId xmlns:a16="http://schemas.microsoft.com/office/drawing/2014/main" id="{ECE95EFD-A683-43FA-AA23-2D8B1D953210}"/>
                </a:ext>
              </a:extLst>
            </p:cNvPr>
            <p:cNvGrpSpPr/>
            <p:nvPr/>
          </p:nvGrpSpPr>
          <p:grpSpPr>
            <a:xfrm>
              <a:off x="6925218" y="2187123"/>
              <a:ext cx="1506643" cy="870471"/>
              <a:chOff x="1057818" y="2187123"/>
              <a:chExt cx="1506643" cy="870471"/>
            </a:xfrm>
            <a:grpFill/>
          </p:grpSpPr>
          <p:sp>
            <p:nvSpPr>
              <p:cNvPr id="88" name="矩形 25">
                <a:extLst>
                  <a:ext uri="{FF2B5EF4-FFF2-40B4-BE49-F238E27FC236}">
                    <a16:creationId xmlns:a16="http://schemas.microsoft.com/office/drawing/2014/main" id="{0C02C145-7660-451D-A4BD-8E5B2B77037D}"/>
                  </a:ext>
                </a:extLst>
              </p:cNvPr>
              <p:cNvSpPr/>
              <p:nvPr/>
            </p:nvSpPr>
            <p:spPr>
              <a:xfrm>
                <a:off x="1057818" y="2811373"/>
                <a:ext cx="1506643" cy="246221"/>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TÌM </a:t>
                </a:r>
                <a:br>
                  <a:rPr lang="en-US" altLang="zh-CN" sz="500">
                    <a:solidFill>
                      <a:srgbClr val="E6E6E6"/>
                    </a:solidFill>
                    <a:latin typeface="UTM Avo" panose="02040603050506020204" pitchFamily="18" charset="0"/>
                    <a:ea typeface="微软雅黑" panose="020B0503020204020204" pitchFamily="34" charset="-122"/>
                  </a:rPr>
                </a:br>
                <a:r>
                  <a:rPr lang="en-US" altLang="zh-CN" sz="500">
                    <a:solidFill>
                      <a:srgbClr val="E6E6E6"/>
                    </a:solidFill>
                    <a:latin typeface="UTM Avo" panose="02040603050506020204" pitchFamily="18" charset="0"/>
                    <a:ea typeface="微软雅黑" panose="020B0503020204020204" pitchFamily="34" charset="-122"/>
                  </a:rPr>
                  <a:t>HIỂU BÀI</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9" name="文本框 26">
                <a:extLst>
                  <a:ext uri="{FF2B5EF4-FFF2-40B4-BE49-F238E27FC236}">
                    <a16:creationId xmlns:a16="http://schemas.microsoft.com/office/drawing/2014/main" id="{EF5D220A-2672-40B9-BC8D-24C287DEA474}"/>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03</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2" name="组合 30">
            <a:extLst>
              <a:ext uri="{FF2B5EF4-FFF2-40B4-BE49-F238E27FC236}">
                <a16:creationId xmlns:a16="http://schemas.microsoft.com/office/drawing/2014/main" id="{5F486543-39D3-44BF-AE07-6CC4788780EA}"/>
              </a:ext>
            </a:extLst>
          </p:cNvPr>
          <p:cNvGrpSpPr/>
          <p:nvPr/>
        </p:nvGrpSpPr>
        <p:grpSpPr>
          <a:xfrm>
            <a:off x="6639363" y="-3124164"/>
            <a:ext cx="2315993" cy="2319804"/>
            <a:chOff x="9454244" y="1857829"/>
            <a:chExt cx="2315993" cy="2319804"/>
          </a:xfrm>
          <a:solidFill>
            <a:srgbClr val="E6E6E6"/>
          </a:solidFill>
        </p:grpSpPr>
        <p:grpSp>
          <p:nvGrpSpPr>
            <p:cNvPr id="93" name="组合 14">
              <a:extLst>
                <a:ext uri="{FF2B5EF4-FFF2-40B4-BE49-F238E27FC236}">
                  <a16:creationId xmlns:a16="http://schemas.microsoft.com/office/drawing/2014/main" id="{108BC01F-68A6-40D8-A9F5-7CFA42A087AB}"/>
                </a:ext>
              </a:extLst>
            </p:cNvPr>
            <p:cNvGrpSpPr/>
            <p:nvPr/>
          </p:nvGrpSpPr>
          <p:grpSpPr>
            <a:xfrm>
              <a:off x="9454244" y="1857829"/>
              <a:ext cx="2315993" cy="2319804"/>
              <a:chOff x="957944" y="2467429"/>
              <a:chExt cx="2315993" cy="2319804"/>
            </a:xfrm>
            <a:grpFill/>
          </p:grpSpPr>
          <p:pic>
            <p:nvPicPr>
              <p:cNvPr id="97" name="图片 15">
                <a:extLst>
                  <a:ext uri="{FF2B5EF4-FFF2-40B4-BE49-F238E27FC236}">
                    <a16:creationId xmlns:a16="http://schemas.microsoft.com/office/drawing/2014/main" id="{7EA45B30-F525-4523-BDFD-AD3D99727E2D}"/>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8" name="图片 16">
                <a:extLst>
                  <a:ext uri="{FF2B5EF4-FFF2-40B4-BE49-F238E27FC236}">
                    <a16:creationId xmlns:a16="http://schemas.microsoft.com/office/drawing/2014/main" id="{4E3EF2B1-84AA-459B-AB66-D2E4762F520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4" name="组合 27">
              <a:extLst>
                <a:ext uri="{FF2B5EF4-FFF2-40B4-BE49-F238E27FC236}">
                  <a16:creationId xmlns:a16="http://schemas.microsoft.com/office/drawing/2014/main" id="{BF6D0B18-3CB0-4582-BB8B-3A1AF4732EBE}"/>
                </a:ext>
              </a:extLst>
            </p:cNvPr>
            <p:cNvGrpSpPr/>
            <p:nvPr/>
          </p:nvGrpSpPr>
          <p:grpSpPr>
            <a:xfrm>
              <a:off x="9867963" y="2193563"/>
              <a:ext cx="1506643" cy="890071"/>
              <a:chOff x="1066863" y="2187123"/>
              <a:chExt cx="1506643" cy="890071"/>
            </a:xfrm>
            <a:grpFill/>
          </p:grpSpPr>
          <p:sp>
            <p:nvSpPr>
              <p:cNvPr id="95" name="矩形 28">
                <a:extLst>
                  <a:ext uri="{FF2B5EF4-FFF2-40B4-BE49-F238E27FC236}">
                    <a16:creationId xmlns:a16="http://schemas.microsoft.com/office/drawing/2014/main" id="{9A108F01-5553-4C71-84EA-819DEA964F6B}"/>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96" name="文本框 29">
                <a:extLst>
                  <a:ext uri="{FF2B5EF4-FFF2-40B4-BE49-F238E27FC236}">
                    <a16:creationId xmlns:a16="http://schemas.microsoft.com/office/drawing/2014/main" id="{2EC89001-BAE6-4483-9863-37FA8F3ABB56}"/>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9" name="组合 30">
            <a:extLst>
              <a:ext uri="{FF2B5EF4-FFF2-40B4-BE49-F238E27FC236}">
                <a16:creationId xmlns:a16="http://schemas.microsoft.com/office/drawing/2014/main" id="{F7FFF9E9-F33D-4B7D-AE9A-ECD9BEC4135E}"/>
              </a:ext>
            </a:extLst>
          </p:cNvPr>
          <p:cNvGrpSpPr/>
          <p:nvPr/>
        </p:nvGrpSpPr>
        <p:grpSpPr>
          <a:xfrm>
            <a:off x="9042818" y="-3124164"/>
            <a:ext cx="2315993" cy="2319804"/>
            <a:chOff x="9454244" y="1857829"/>
            <a:chExt cx="2315993" cy="2319804"/>
          </a:xfrm>
          <a:solidFill>
            <a:srgbClr val="E6E6E6"/>
          </a:solidFill>
        </p:grpSpPr>
        <p:grpSp>
          <p:nvGrpSpPr>
            <p:cNvPr id="100" name="组合 14">
              <a:extLst>
                <a:ext uri="{FF2B5EF4-FFF2-40B4-BE49-F238E27FC236}">
                  <a16:creationId xmlns:a16="http://schemas.microsoft.com/office/drawing/2014/main" id="{AC71B7DF-2C0E-4843-8D8C-20AD8E8F8302}"/>
                </a:ext>
              </a:extLst>
            </p:cNvPr>
            <p:cNvGrpSpPr/>
            <p:nvPr/>
          </p:nvGrpSpPr>
          <p:grpSpPr>
            <a:xfrm>
              <a:off x="9454244" y="1857829"/>
              <a:ext cx="2315993" cy="2319804"/>
              <a:chOff x="957944" y="2467429"/>
              <a:chExt cx="2315993" cy="2319804"/>
            </a:xfrm>
            <a:grpFill/>
          </p:grpSpPr>
          <p:pic>
            <p:nvPicPr>
              <p:cNvPr id="104" name="图片 15">
                <a:extLst>
                  <a:ext uri="{FF2B5EF4-FFF2-40B4-BE49-F238E27FC236}">
                    <a16:creationId xmlns:a16="http://schemas.microsoft.com/office/drawing/2014/main" id="{C94AB41A-680B-44BD-A436-E90046AECE8C}"/>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5" name="图片 16">
                <a:extLst>
                  <a:ext uri="{FF2B5EF4-FFF2-40B4-BE49-F238E27FC236}">
                    <a16:creationId xmlns:a16="http://schemas.microsoft.com/office/drawing/2014/main" id="{F76DD977-6305-4868-8ED3-6350F7C417B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1" name="组合 27">
              <a:extLst>
                <a:ext uri="{FF2B5EF4-FFF2-40B4-BE49-F238E27FC236}">
                  <a16:creationId xmlns:a16="http://schemas.microsoft.com/office/drawing/2014/main" id="{C30C5E10-8453-4BA5-BA55-96C24C422EC0}"/>
                </a:ext>
              </a:extLst>
            </p:cNvPr>
            <p:cNvGrpSpPr/>
            <p:nvPr/>
          </p:nvGrpSpPr>
          <p:grpSpPr>
            <a:xfrm>
              <a:off x="9858918" y="2193563"/>
              <a:ext cx="1506643" cy="793527"/>
              <a:chOff x="1057818" y="2187123"/>
              <a:chExt cx="1506643" cy="793527"/>
            </a:xfrm>
            <a:grpFill/>
          </p:grpSpPr>
          <p:sp>
            <p:nvSpPr>
              <p:cNvPr id="102" name="矩形 28">
                <a:extLst>
                  <a:ext uri="{FF2B5EF4-FFF2-40B4-BE49-F238E27FC236}">
                    <a16:creationId xmlns:a16="http://schemas.microsoft.com/office/drawing/2014/main" id="{5B0716D7-3436-469F-964D-D7C9766D5CA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03" name="文本框 29">
                <a:extLst>
                  <a:ext uri="{FF2B5EF4-FFF2-40B4-BE49-F238E27FC236}">
                    <a16:creationId xmlns:a16="http://schemas.microsoft.com/office/drawing/2014/main" id="{A9696128-D545-4402-BB7B-208B8791449E}"/>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3183917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45725E-62D2-456B-9CED-64F0D2380921}"/>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7" name="Picture 6">
            <a:extLst>
              <a:ext uri="{FF2B5EF4-FFF2-40B4-BE49-F238E27FC236}">
                <a16:creationId xmlns:a16="http://schemas.microsoft.com/office/drawing/2014/main" id="{E8385359-F97B-4DFC-AF45-526C112EAA4C}"/>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sp>
        <p:nvSpPr>
          <p:cNvPr id="11" name="Rectangle: Rounded Corners 10">
            <a:extLst>
              <a:ext uri="{FF2B5EF4-FFF2-40B4-BE49-F238E27FC236}">
                <a16:creationId xmlns:a16="http://schemas.microsoft.com/office/drawing/2014/main" id="{CC43427F-C08E-4473-8994-A6D8DB4C55F5}"/>
              </a:ext>
            </a:extLst>
          </p:cNvPr>
          <p:cNvSpPr/>
          <p:nvPr/>
        </p:nvSpPr>
        <p:spPr>
          <a:xfrm>
            <a:off x="0" y="1276176"/>
            <a:ext cx="8621486" cy="4305647"/>
          </a:xfrm>
          <a:prstGeom prst="roundRect">
            <a:avLst/>
          </a:prstGeom>
          <a:solidFill>
            <a:srgbClr val="F0E1B8"/>
          </a:solidFill>
        </p:spPr>
        <p:txBody>
          <a:bodyPr wrap="square">
            <a:spAutoFit/>
          </a:bodyPr>
          <a:lstStyle/>
          <a:p>
            <a:pPr algn="just">
              <a:lnSpc>
                <a:spcPct val="150000"/>
              </a:lnSpc>
            </a:pP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Khoa </a:t>
            </a:r>
            <a:r>
              <a:rPr lang="en-US" sz="2800" b="1" dirty="0" err="1">
                <a:solidFill>
                  <a:srgbClr val="A4282B"/>
                </a:solidFill>
                <a:latin typeface="Cambria" panose="02040503050406030204" pitchFamily="18" charset="0"/>
                <a:ea typeface="Cambria" panose="02040503050406030204" pitchFamily="18" charset="0"/>
              </a:rPr>
              <a:t>Điềm</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sinh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năm</a:t>
            </a:r>
            <a:r>
              <a:rPr lang="en-US" sz="2800" b="1" dirty="0">
                <a:solidFill>
                  <a:srgbClr val="A4282B"/>
                </a:solidFill>
                <a:latin typeface="Cambria" panose="02040503050406030204" pitchFamily="18" charset="0"/>
                <a:ea typeface="Cambria" panose="02040503050406030204" pitchFamily="18" charset="0"/>
              </a:rPr>
              <a:t> 1943 </a:t>
            </a:r>
            <a:r>
              <a:rPr lang="en-US" sz="2800" b="1" dirty="0" err="1">
                <a:solidFill>
                  <a:srgbClr val="A4282B"/>
                </a:solidFill>
                <a:latin typeface="Cambria" panose="02040503050406030204" pitchFamily="18" charset="0"/>
                <a:ea typeface="Cambria" panose="02040503050406030204" pitchFamily="18" charset="0"/>
              </a:rPr>
              <a:t>tại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Thừa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Thiên</a:t>
            </a:r>
            <a:r>
              <a:rPr lang="en-US" sz="2800" b="1" dirty="0">
                <a:solidFill>
                  <a:srgbClr val="A4282B"/>
                </a:solidFill>
                <a:latin typeface="Cambria" panose="02040503050406030204" pitchFamily="18" charset="0"/>
                <a:ea typeface="Cambria" panose="02040503050406030204" pitchFamily="18" charset="0"/>
              </a:rPr>
              <a:t> - </a:t>
            </a:r>
            <a:r>
              <a:rPr lang="en-US" sz="2800" b="1" dirty="0" err="1">
                <a:solidFill>
                  <a:srgbClr val="A4282B"/>
                </a:solidFill>
                <a:latin typeface="Cambria" panose="02040503050406030204" pitchFamily="18" charset="0"/>
                <a:ea typeface="Cambria" panose="02040503050406030204" pitchFamily="18" charset="0"/>
              </a:rPr>
              <a:t>Huế</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Tên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gọi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khác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của</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Nguyễn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Hải</a:t>
            </a:r>
            <a:r>
              <a:rPr lang="en-US" sz="2800" b="1" dirty="0">
                <a:solidFill>
                  <a:srgbClr val="A4282B"/>
                </a:solidFill>
                <a:latin typeface="Cambria" panose="02040503050406030204" pitchFamily="18" charset="0"/>
                <a:ea typeface="Cambria" panose="02040503050406030204" pitchFamily="18" charset="0"/>
              </a:rPr>
              <a:t> D</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ơng</a:t>
            </a:r>
            <a:r>
              <a:rPr lang="en-US" sz="2800" b="1" dirty="0">
                <a:solidFill>
                  <a:srgbClr val="A4282B"/>
                </a:solidFill>
                <a:latin typeface="Cambria" panose="02040503050406030204" pitchFamily="18" charset="0"/>
                <a:ea typeface="Cambria" panose="02040503050406030204" pitchFamily="18" charset="0"/>
              </a:rPr>
              <a:t>.</a:t>
            </a:r>
          </a:p>
          <a:p>
            <a:pPr algn="just">
              <a:lnSpc>
                <a:spcPct val="150000"/>
              </a:lnSpc>
            </a:pP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ơ</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là</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một</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nhà</a:t>
            </a:r>
            <a:r>
              <a:rPr lang="en-US" sz="2800" b="1" dirty="0">
                <a:solidFill>
                  <a:srgbClr val="A4282B"/>
                </a:solidFill>
                <a:latin typeface="Cambria" panose="02040503050406030204" pitchFamily="18" charset="0"/>
                <a:ea typeface="Cambria" panose="02040503050406030204" pitchFamily="18" charset="0"/>
              </a:rPr>
              <a:t> </a:t>
            </a:r>
            <a:br>
              <a:rPr lang="en-US" sz="2800" b="1" dirty="0">
                <a:solidFill>
                  <a:srgbClr val="A4282B"/>
                </a:solidFill>
                <a:latin typeface="Cambria" panose="02040503050406030204" pitchFamily="18" charset="0"/>
                <a:ea typeface="Cambria" panose="02040503050406030204" pitchFamily="18" charset="0"/>
              </a:rPr>
            </a:br>
            <a:r>
              <a:rPr lang="en-US" sz="2800" b="1" dirty="0" err="1">
                <a:solidFill>
                  <a:srgbClr val="A4282B"/>
                </a:solidFill>
                <a:latin typeface="Cambria" panose="02040503050406030204" pitchFamily="18" charset="0"/>
                <a:ea typeface="Cambria" panose="02040503050406030204" pitchFamily="18" charset="0"/>
              </a:rPr>
              <a:t>chính</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trị</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Việt</a:t>
            </a:r>
            <a:r>
              <a:rPr lang="en-US" sz="2800" b="1" dirty="0">
                <a:solidFill>
                  <a:srgbClr val="A4282B"/>
                </a:solidFill>
                <a:latin typeface="Cambria" panose="02040503050406030204" pitchFamily="18" charset="0"/>
                <a:ea typeface="Cambria" panose="02040503050406030204" pitchFamily="18" charset="0"/>
              </a:rPr>
              <a:t> Nam. </a:t>
            </a:r>
            <a:r>
              <a:rPr lang="en-US" sz="2800" b="1" dirty="0" err="1">
                <a:solidFill>
                  <a:srgbClr val="A4282B"/>
                </a:solidFill>
                <a:latin typeface="Cambria" panose="02040503050406030204" pitchFamily="18" charset="0"/>
                <a:ea typeface="Cambria" panose="02040503050406030204" pitchFamily="18" charset="0"/>
              </a:rPr>
              <a:t>Ông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đã</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từng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nhận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nhiều</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giải</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a:t>
            </a:r>
            <a:r>
              <a:rPr lang="vi-VN" sz="2800" b="1" dirty="0">
                <a:solidFill>
                  <a:srgbClr val="A4282B"/>
                </a:solidFill>
                <a:latin typeface="Cambria" panose="02040503050406030204" pitchFamily="18" charset="0"/>
                <a:ea typeface="Cambria" panose="02040503050406030204" pitchFamily="18" charset="0"/>
              </a:rPr>
              <a:t>ư</a:t>
            </a:r>
            <a:r>
              <a:rPr lang="en-US" sz="2800" b="1" dirty="0" err="1">
                <a:solidFill>
                  <a:srgbClr val="A4282B"/>
                </a:solidFill>
                <a:latin typeface="Cambria" panose="02040503050406030204" pitchFamily="18" charset="0"/>
                <a:ea typeface="Cambria" panose="02040503050406030204" pitchFamily="18" charset="0"/>
              </a:rPr>
              <a:t>ởng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lớn</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về</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sáng</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tác</a:t>
            </a:r>
            <a:r>
              <a:rPr lang="en-US" sz="2800" b="1" dirty="0">
                <a:solidFill>
                  <a:srgbClr val="A4282B"/>
                </a:solidFill>
                <a:latin typeface="Cambria" panose="02040503050406030204" pitchFamily="18" charset="0"/>
                <a:ea typeface="Cambria" panose="02040503050406030204" pitchFamily="18" charset="0"/>
              </a:rPr>
              <a:t> </a:t>
            </a:r>
            <a:r>
              <a:rPr lang="en-US" sz="2800" b="1" dirty="0" err="1">
                <a:solidFill>
                  <a:srgbClr val="A4282B"/>
                </a:solidFill>
                <a:latin typeface="Cambria" panose="02040503050406030204" pitchFamily="18" charset="0"/>
                <a:ea typeface="Cambria" panose="02040503050406030204" pitchFamily="18" charset="0"/>
              </a:rPr>
              <a:t>thơ</a:t>
            </a:r>
            <a:r>
              <a:rPr lang="en-US" sz="2800" b="1" dirty="0">
                <a:solidFill>
                  <a:srgbClr val="A4282B"/>
                </a:solidFill>
                <a:latin typeface="Cambria" panose="02040503050406030204" pitchFamily="18" charset="0"/>
                <a:ea typeface="Cambria" panose="02040503050406030204" pitchFamily="18" charset="0"/>
              </a:rPr>
              <a:t>.</a:t>
            </a:r>
            <a:endParaRPr lang="vi-VN" sz="3600" b="1" dirty="0">
              <a:solidFill>
                <a:schemeClr val="bg1">
                  <a:lumMod val="50000"/>
                </a:schemeClr>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F16470A-C226-418F-ABF6-FAEDE5DAC2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842" y="777311"/>
            <a:ext cx="3992321" cy="5309944"/>
          </a:xfrm>
          <a:prstGeom prst="rect">
            <a:avLst/>
          </a:prstGeom>
          <a:effectLst>
            <a:softEdge rad="317500"/>
          </a:effectLst>
        </p:spPr>
      </p:pic>
    </p:spTree>
    <p:extLst>
      <p:ext uri="{BB962C8B-B14F-4D97-AF65-F5344CB8AC3E}">
        <p14:creationId xmlns:p14="http://schemas.microsoft.com/office/powerpoint/2010/main" val="481462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A57EB-E9AE-5A0F-E713-AFC0E07C6D27}"/>
              </a:ext>
            </a:extLst>
          </p:cNvPr>
          <p:cNvSpPr txBox="1"/>
          <p:nvPr/>
        </p:nvSpPr>
        <p:spPr>
          <a:xfrm>
            <a:off x="688769" y="92597"/>
            <a:ext cx="10214583" cy="707886"/>
          </a:xfrm>
          <a:prstGeom prst="rect">
            <a:avLst/>
          </a:prstGeom>
          <a:noFill/>
        </p:spPr>
        <p:txBody>
          <a:bodyPr wrap="square" rtlCol="0">
            <a:spAutoFit/>
          </a:bodyPr>
          <a:lstStyle/>
          <a:p>
            <a:pPr algn="ctr"/>
            <a:r>
              <a:rPr lang="vi-VN" sz="4000" b="1" dirty="0">
                <a:latin typeface="Times New Roman" panose="02020603050405020304" pitchFamily="18" charset="0"/>
                <a:cs typeface="Times New Roman" panose="02020603050405020304" pitchFamily="18" charset="0"/>
              </a:rPr>
              <a:t>Khúc hát ru những em bé lớn trên lưng </a:t>
            </a:r>
            <a:r>
              <a:rPr lang="en-US" sz="4000" b="1" dirty="0" err="1">
                <a:latin typeface="Times New Roman" panose="02020603050405020304" pitchFamily="18" charset="0"/>
                <a:cs typeface="Times New Roman" panose="02020603050405020304" pitchFamily="18" charset="0"/>
              </a:rPr>
              <a:t>mẹ</a:t>
            </a:r>
            <a:endParaRPr lang="en-US" sz="40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E5719C6-AE24-70FC-CE05-779E7F1863EE}"/>
              </a:ext>
            </a:extLst>
          </p:cNvPr>
          <p:cNvSpPr txBox="1"/>
          <p:nvPr/>
        </p:nvSpPr>
        <p:spPr>
          <a:xfrm>
            <a:off x="318786" y="898918"/>
            <a:ext cx="6979534" cy="3539430"/>
          </a:xfrm>
          <a:prstGeom prst="rect">
            <a:avLst/>
          </a:prstGeom>
          <a:noFill/>
        </p:spPr>
        <p:txBody>
          <a:bodyPr wrap="square" rtlCol="0">
            <a:spAutoFit/>
          </a:bodyPr>
          <a:lstStyle/>
          <a:p>
            <a:pPr algn="ctr"/>
            <a:r>
              <a:rPr lang="vi-VN" sz="2800" b="0" i="0" dirty="0">
                <a:solidFill>
                  <a:srgbClr val="000000"/>
                </a:solidFill>
                <a:effectLst/>
                <a:latin typeface="Cambria" panose="02040503050406030204" pitchFamily="18" charset="0"/>
                <a:ea typeface="Cambria" panose="02040503050406030204" pitchFamily="18" charset="0"/>
              </a:rPr>
              <a:t>(Trích)</a:t>
            </a:r>
          </a:p>
          <a:p>
            <a:pPr algn="just"/>
            <a:r>
              <a:rPr lang="vi-VN" sz="28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28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2800" b="0" i="0" dirty="0">
                <a:solidFill>
                  <a:srgbClr val="000000"/>
                </a:solidFill>
                <a:effectLst/>
                <a:latin typeface="Cambria" panose="02040503050406030204" pitchFamily="18" charset="0"/>
                <a:ea typeface="Cambria" panose="02040503050406030204" pitchFamily="18" charset="0"/>
              </a:rPr>
              <a:t>Me giã gạo mẹ nuôi bộ đội</a:t>
            </a:r>
          </a:p>
          <a:p>
            <a:pPr algn="just"/>
            <a:r>
              <a:rPr lang="vi-VN" sz="2800" b="0" i="0" dirty="0">
                <a:solidFill>
                  <a:srgbClr val="000000"/>
                </a:solidFill>
                <a:effectLst/>
                <a:latin typeface="Cambria" panose="02040503050406030204" pitchFamily="18" charset="0"/>
                <a:ea typeface="Cambria" panose="02040503050406030204" pitchFamily="18" charset="0"/>
              </a:rPr>
              <a:t>Nhịp chày nghiêng giấc ngủ em nghiêng</a:t>
            </a:r>
          </a:p>
          <a:p>
            <a:pPr algn="just"/>
            <a:r>
              <a:rPr lang="vi-VN" sz="2800" b="0" i="0" dirty="0">
                <a:solidFill>
                  <a:srgbClr val="000000"/>
                </a:solidFill>
                <a:effectLst/>
                <a:latin typeface="Cambria" panose="02040503050406030204" pitchFamily="18" charset="0"/>
                <a:ea typeface="Cambria" panose="02040503050406030204" pitchFamily="18" charset="0"/>
              </a:rPr>
              <a:t>Mồ hôi mẹ rơi má em nóng hổi</a:t>
            </a:r>
          </a:p>
          <a:p>
            <a:pPr algn="just"/>
            <a:r>
              <a:rPr lang="vi-VN" sz="2800" b="0" i="0" dirty="0">
                <a:solidFill>
                  <a:srgbClr val="000000"/>
                </a:solidFill>
                <a:effectLst/>
                <a:latin typeface="Cambria" panose="02040503050406030204" pitchFamily="18" charset="0"/>
                <a:ea typeface="Cambria" panose="02040503050406030204" pitchFamily="18" charset="0"/>
              </a:rPr>
              <a:t>Vai mẹ gầy nhấp nhô làm gối</a:t>
            </a:r>
          </a:p>
          <a:p>
            <a:pPr algn="just"/>
            <a:r>
              <a:rPr lang="vi-VN" sz="2800" b="0" i="0" dirty="0">
                <a:solidFill>
                  <a:srgbClr val="000000"/>
                </a:solidFill>
                <a:effectLst/>
                <a:latin typeface="Cambria" panose="02040503050406030204" pitchFamily="18" charset="0"/>
                <a:ea typeface="Cambria" panose="02040503050406030204" pitchFamily="18" charset="0"/>
              </a:rPr>
              <a:t>Lưng đưa nôi và tim hát thành lời:</a:t>
            </a:r>
          </a:p>
        </p:txBody>
      </p:sp>
      <p:sp>
        <p:nvSpPr>
          <p:cNvPr id="5" name="TextBox 4">
            <a:extLst>
              <a:ext uri="{FF2B5EF4-FFF2-40B4-BE49-F238E27FC236}">
                <a16:creationId xmlns:a16="http://schemas.microsoft.com/office/drawing/2014/main" id="{7D3699C0-5C26-27F5-401E-ED2248569866}"/>
              </a:ext>
            </a:extLst>
          </p:cNvPr>
          <p:cNvSpPr txBox="1"/>
          <p:nvPr/>
        </p:nvSpPr>
        <p:spPr>
          <a:xfrm>
            <a:off x="2068511" y="4536783"/>
            <a:ext cx="697953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28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28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2800" b="0" i="0" dirty="0">
                <a:solidFill>
                  <a:srgbClr val="000000"/>
                </a:solidFill>
                <a:effectLst/>
                <a:latin typeface="Cambria" panose="02040503050406030204" pitchFamily="18" charset="0"/>
                <a:ea typeface="Cambria" panose="02040503050406030204" pitchFamily="18" charset="0"/>
              </a:rPr>
              <a:t>Mai sau con lớn vung chày lún sân...</a:t>
            </a:r>
          </a:p>
        </p:txBody>
      </p:sp>
      <p:pic>
        <p:nvPicPr>
          <p:cNvPr id="7" name="Picture 6">
            <a:extLst>
              <a:ext uri="{FF2B5EF4-FFF2-40B4-BE49-F238E27FC236}">
                <a16:creationId xmlns:a16="http://schemas.microsoft.com/office/drawing/2014/main" id="{01647AE8-53B4-BB58-85F1-E61F53490B12}"/>
              </a:ext>
            </a:extLst>
          </p:cNvPr>
          <p:cNvPicPr>
            <a:picLocks noChangeAspect="1"/>
          </p:cNvPicPr>
          <p:nvPr/>
        </p:nvPicPr>
        <p:blipFill>
          <a:blip r:embed="rId4"/>
          <a:stretch>
            <a:fillRect/>
          </a:stretch>
        </p:blipFill>
        <p:spPr>
          <a:xfrm>
            <a:off x="8947230" y="776880"/>
            <a:ext cx="2925984" cy="4519020"/>
          </a:xfrm>
          <a:prstGeom prst="rect">
            <a:avLst/>
          </a:prstGeom>
        </p:spPr>
      </p:pic>
    </p:spTree>
    <p:extLst>
      <p:ext uri="{BB962C8B-B14F-4D97-AF65-F5344CB8AC3E}">
        <p14:creationId xmlns:p14="http://schemas.microsoft.com/office/powerpoint/2010/main" val="375330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9D5105-5B88-EFF4-8646-03B5D58285C5}"/>
              </a:ext>
            </a:extLst>
          </p:cNvPr>
          <p:cNvSpPr txBox="1"/>
          <p:nvPr/>
        </p:nvSpPr>
        <p:spPr>
          <a:xfrm>
            <a:off x="127321" y="1099594"/>
            <a:ext cx="7731889" cy="4708981"/>
          </a:xfrm>
          <a:prstGeom prst="rect">
            <a:avLst/>
          </a:prstGeom>
          <a:noFill/>
        </p:spPr>
        <p:txBody>
          <a:bodyPr wrap="square" rtlCol="0">
            <a:spAutoFit/>
          </a:bodyPr>
          <a:lstStyle/>
          <a:p>
            <a:pPr algn="just"/>
            <a:r>
              <a:rPr lang="vi-VN" sz="30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30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3000" b="0" i="0" dirty="0">
                <a:solidFill>
                  <a:srgbClr val="000000"/>
                </a:solidFill>
                <a:effectLst/>
                <a:latin typeface="Cambria" panose="02040503050406030204" pitchFamily="18" charset="0"/>
                <a:ea typeface="Cambria" panose="02040503050406030204" pitchFamily="18" charset="0"/>
              </a:rPr>
              <a:t>Mẹ đang tỉa bắp trên núi Ka-lưi</a:t>
            </a:r>
          </a:p>
          <a:p>
            <a:pPr algn="just"/>
            <a:r>
              <a:rPr lang="vi-VN" sz="3000" b="0" i="0" dirty="0">
                <a:solidFill>
                  <a:srgbClr val="000000"/>
                </a:solidFill>
                <a:effectLst/>
                <a:latin typeface="Cambria" panose="02040503050406030204" pitchFamily="18" charset="0"/>
                <a:ea typeface="Cambria" panose="02040503050406030204" pitchFamily="18" charset="0"/>
              </a:rPr>
              <a:t>Lưng núi thì to mà lưng mẹ nhỏ</a:t>
            </a:r>
          </a:p>
          <a:p>
            <a:pPr algn="just"/>
            <a:r>
              <a:rPr lang="vi-VN" sz="3000" b="0" i="0" dirty="0">
                <a:solidFill>
                  <a:srgbClr val="000000"/>
                </a:solidFill>
                <a:effectLst/>
                <a:latin typeface="Cambria" panose="02040503050406030204" pitchFamily="18" charset="0"/>
                <a:ea typeface="Cambria" panose="02040503050406030204" pitchFamily="18" charset="0"/>
              </a:rPr>
              <a:t>Em ngủ ngoan em đừng làm mẹ mỏi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bắp thì nằm trên đồi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mẹ, em nằm trên lưng</a:t>
            </a:r>
          </a:p>
          <a:p>
            <a:pPr algn="just"/>
            <a:r>
              <a:rPr lang="vi-VN" sz="3000" b="0" i="0" dirty="0">
                <a:solidFill>
                  <a:srgbClr val="000000"/>
                </a:solidFill>
                <a:effectLst/>
                <a:latin typeface="Cambria" panose="02040503050406030204" pitchFamily="18" charset="0"/>
                <a:ea typeface="Cambria" panose="02040503050406030204" pitchFamily="18" charset="0"/>
              </a:rPr>
              <a:t> </a:t>
            </a:r>
          </a:p>
          <a:p>
            <a:pPr algn="just"/>
            <a:r>
              <a:rPr lang="vi-VN" sz="30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r"/>
            <a:r>
              <a:rPr lang="vi-VN" sz="3000" b="0" i="0" dirty="0">
                <a:solidFill>
                  <a:srgbClr val="000000"/>
                </a:solidFill>
                <a:effectLst/>
                <a:latin typeface="Cambria" panose="02040503050406030204" pitchFamily="18" charset="0"/>
                <a:ea typeface="Cambria" panose="02040503050406030204" pitchFamily="18" charset="0"/>
              </a:rPr>
              <a:t>(Nguyễn Khoa Điềm)</a:t>
            </a:r>
          </a:p>
        </p:txBody>
      </p:sp>
      <p:pic>
        <p:nvPicPr>
          <p:cNvPr id="7" name="Picture 6">
            <a:extLst>
              <a:ext uri="{FF2B5EF4-FFF2-40B4-BE49-F238E27FC236}">
                <a16:creationId xmlns:a16="http://schemas.microsoft.com/office/drawing/2014/main" id="{8D3D4488-0C7D-F214-35EE-3F67EC13535F}"/>
              </a:ext>
            </a:extLst>
          </p:cNvPr>
          <p:cNvPicPr>
            <a:picLocks noChangeAspect="1"/>
          </p:cNvPicPr>
          <p:nvPr/>
        </p:nvPicPr>
        <p:blipFill>
          <a:blip r:embed="rId4"/>
          <a:stretch>
            <a:fillRect/>
          </a:stretch>
        </p:blipFill>
        <p:spPr>
          <a:xfrm>
            <a:off x="7792849" y="1319514"/>
            <a:ext cx="4308483" cy="5385604"/>
          </a:xfrm>
          <a:prstGeom prst="rect">
            <a:avLst/>
          </a:prstGeom>
        </p:spPr>
      </p:pic>
    </p:spTree>
    <p:extLst>
      <p:ext uri="{BB962C8B-B14F-4D97-AF65-F5344CB8AC3E}">
        <p14:creationId xmlns:p14="http://schemas.microsoft.com/office/powerpoint/2010/main" val="3600054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8D9157-0077-1FF6-3308-D7181AFE31CB}"/>
              </a:ext>
            </a:extLst>
          </p:cNvPr>
          <p:cNvGrpSpPr/>
          <p:nvPr/>
        </p:nvGrpSpPr>
        <p:grpSpPr>
          <a:xfrm>
            <a:off x="7432880" y="455902"/>
            <a:ext cx="3869104" cy="2909089"/>
            <a:chOff x="7432880" y="455902"/>
            <a:chExt cx="3869104" cy="2909089"/>
          </a:xfrm>
        </p:grpSpPr>
        <p:sp>
          <p:nvSpPr>
            <p:cNvPr id="4" name="Freeform 18">
              <a:extLst>
                <a:ext uri="{FF2B5EF4-FFF2-40B4-BE49-F238E27FC236}">
                  <a16:creationId xmlns:a16="http://schemas.microsoft.com/office/drawing/2014/main" id="{9266FEB4-77F9-490C-5F69-EF3D70C6B0C0}"/>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0B41F601-64FC-2073-922C-E253D6F7B478}"/>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6" name="Freeform 9">
            <a:extLst>
              <a:ext uri="{FF2B5EF4-FFF2-40B4-BE49-F238E27FC236}">
                <a16:creationId xmlns:a16="http://schemas.microsoft.com/office/drawing/2014/main" id="{4434B383-E1BA-4C60-B2B9-DE13CAE90A7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0B20CCCE-CB37-219B-46D8-EB8A39BBE9B5}"/>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AD8DC311-8859-E9AE-854E-90D619D695A4}"/>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C9C1C368-C866-A793-DD26-0AB1E9876E31}"/>
                </a:ext>
              </a:extLst>
            </p:cNvPr>
            <p:cNvSpPr txBox="1"/>
            <p:nvPr/>
          </p:nvSpPr>
          <p:spPr>
            <a:xfrm>
              <a:off x="1036720" y="850393"/>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1: Từ đầu đến…..tim hát thành lời </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FF293EBD-A544-C11C-1CB0-6756A144610A}"/>
              </a:ext>
            </a:extLst>
          </p:cNvPr>
          <p:cNvGrpSpPr/>
          <p:nvPr/>
        </p:nvGrpSpPr>
        <p:grpSpPr>
          <a:xfrm>
            <a:off x="577175" y="2022946"/>
            <a:ext cx="5959032" cy="1523771"/>
            <a:chOff x="588398" y="2156869"/>
            <a:chExt cx="5959032" cy="1523771"/>
          </a:xfrm>
        </p:grpSpPr>
        <p:sp>
          <p:nvSpPr>
            <p:cNvPr id="12" name="Freeform 22">
              <a:extLst>
                <a:ext uri="{FF2B5EF4-FFF2-40B4-BE49-F238E27FC236}">
                  <a16:creationId xmlns:a16="http://schemas.microsoft.com/office/drawing/2014/main" id="{29AF6D8E-C70A-D41B-3490-4FC6DAE917BC}"/>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64BF47A0-7385-2D8D-AF3C-6D27F13C9205}"/>
                </a:ext>
              </a:extLst>
            </p:cNvPr>
            <p:cNvSpPr txBox="1"/>
            <p:nvPr/>
          </p:nvSpPr>
          <p:spPr>
            <a:xfrm>
              <a:off x="1036720" y="2531821"/>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 …. </a:t>
              </a:r>
              <a:r>
                <a:rPr lang="en-US" sz="3200" b="1" dirty="0">
                  <a:latin typeface="Calibri" panose="020F0502020204030204" pitchFamily="34" charset="0"/>
                  <a:ea typeface="Calibri" panose="020F0502020204030204" pitchFamily="34" charset="0"/>
                  <a:cs typeface="Calibri" panose="020F0502020204030204" pitchFamily="34" charset="0"/>
                </a:rPr>
                <a:t>v</a:t>
              </a:r>
              <a:r>
                <a:rPr lang="vi-VN" sz="3200" b="1" dirty="0">
                  <a:latin typeface="Calibri" panose="020F0502020204030204" pitchFamily="34" charset="0"/>
                  <a:ea typeface="Calibri" panose="020F0502020204030204" pitchFamily="34" charset="0"/>
                  <a:cs typeface="Calibri" panose="020F0502020204030204" pitchFamily="34" charset="0"/>
                </a:rPr>
                <a:t>ung chày lún sân”</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E2639E16-1562-2387-D2BE-388C8E614686}"/>
              </a:ext>
            </a:extLst>
          </p:cNvPr>
          <p:cNvGrpSpPr/>
          <p:nvPr/>
        </p:nvGrpSpPr>
        <p:grpSpPr>
          <a:xfrm>
            <a:off x="577175" y="3752035"/>
            <a:ext cx="5959032" cy="1523771"/>
            <a:chOff x="577175" y="3497392"/>
            <a:chExt cx="5959032" cy="1523771"/>
          </a:xfrm>
        </p:grpSpPr>
        <p:sp>
          <p:nvSpPr>
            <p:cNvPr id="15" name="Freeform 22">
              <a:extLst>
                <a:ext uri="{FF2B5EF4-FFF2-40B4-BE49-F238E27FC236}">
                  <a16:creationId xmlns:a16="http://schemas.microsoft.com/office/drawing/2014/main" id="{ADDDA39B-2629-3358-2CFF-2B80EF469FA0}"/>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F2BEA06D-DD7A-2CC0-FE2A-2FC1972C974F}"/>
                </a:ext>
              </a:extLst>
            </p:cNvPr>
            <p:cNvSpPr txBox="1"/>
            <p:nvPr/>
          </p:nvSpPr>
          <p:spPr>
            <a:xfrm>
              <a:off x="995064" y="3956320"/>
              <a:ext cx="5100936" cy="707886"/>
            </a:xfrm>
            <a:prstGeom prst="rect">
              <a:avLst/>
            </a:prstGeom>
            <a:noFill/>
          </p:spPr>
          <p:txBody>
            <a:bodyPr wrap="square">
              <a:spAutoFit/>
            </a:bodyPr>
            <a:lstStyle/>
            <a:p>
              <a:r>
                <a:rPr lang="vi-VN" sz="4000" b="1" dirty="0">
                  <a:latin typeface="Calibri" panose="020F0502020204030204" pitchFamily="34" charset="0"/>
                  <a:ea typeface="Calibri" panose="020F0502020204030204" pitchFamily="34" charset="0"/>
                  <a:cs typeface="Calibri" panose="020F0502020204030204" pitchFamily="34" charset="0"/>
                </a:rPr>
                <a:t>Đoạn 3: Phần còn lại.</a:t>
              </a: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32315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002060"/>
              </a:solidFill>
              <a:latin typeface="Cambria" panose="02040503050406030204" pitchFamily="18" charset="0"/>
              <a:ea typeface="Cambria" panose="02040503050406030204" pitchFamily="18" charset="0"/>
              <a:sym typeface="Arial"/>
            </a:endParaRPr>
          </a:p>
        </p:txBody>
      </p:sp>
      <p:pic>
        <p:nvPicPr>
          <p:cNvPr id="7" name="Hình ảnh 7">
            <a:extLst>
              <a:ext uri="{FF2B5EF4-FFF2-40B4-BE49-F238E27FC236}">
                <a16:creationId xmlns:a16="http://schemas.microsoft.com/office/drawing/2014/main" id="{F613CEF5-76C4-0338-4060-E6BA6B52C46F}"/>
              </a:ext>
            </a:extLst>
          </p:cNvPr>
          <p:cNvPicPr>
            <a:picLocks noChangeAspect="1"/>
          </p:cNvPicPr>
          <p:nvPr/>
        </p:nvPicPr>
        <p:blipFill rotWithShape="1">
          <a:blip r:embed="rId4"/>
          <a:srcRect l="53788" b="63282"/>
          <a:stretch/>
        </p:blipFill>
        <p:spPr>
          <a:xfrm>
            <a:off x="10904520" y="2934630"/>
            <a:ext cx="3421627" cy="1529241"/>
          </a:xfrm>
          <a:prstGeom prst="rect">
            <a:avLst/>
          </a:prstGeom>
        </p:spPr>
      </p:pic>
      <p:pic>
        <p:nvPicPr>
          <p:cNvPr id="17" name="Hình ảnh 10">
            <a:extLst>
              <a:ext uri="{FF2B5EF4-FFF2-40B4-BE49-F238E27FC236}">
                <a16:creationId xmlns:a16="http://schemas.microsoft.com/office/drawing/2014/main" id="{593DD57D-6161-CE1F-93C1-F1AF91FC4006}"/>
              </a:ext>
            </a:extLst>
          </p:cNvPr>
          <p:cNvPicPr>
            <a:picLocks noChangeAspect="1"/>
          </p:cNvPicPr>
          <p:nvPr/>
        </p:nvPicPr>
        <p:blipFill rotWithShape="1">
          <a:blip r:embed="rId4"/>
          <a:srcRect l="53788" r="5902" b="63282"/>
          <a:stretch/>
        </p:blipFill>
        <p:spPr>
          <a:xfrm flipH="1">
            <a:off x="8992335" y="92828"/>
            <a:ext cx="2326808" cy="1192213"/>
          </a:xfrm>
          <a:prstGeom prst="rect">
            <a:avLst/>
          </a:prstGeom>
        </p:spPr>
      </p:pic>
      <p:pic>
        <p:nvPicPr>
          <p:cNvPr id="18" name="Hình ảnh 30" descr="Ảnh có chứa văn bản, cây&#10;&#10;Mô tả được tạo tự động">
            <a:extLst>
              <a:ext uri="{FF2B5EF4-FFF2-40B4-BE49-F238E27FC236}">
                <a16:creationId xmlns:a16="http://schemas.microsoft.com/office/drawing/2014/main" id="{F302BEEC-347E-9907-C25B-955CE8389C2C}"/>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21" name="Hình ảnh 2">
            <a:extLst>
              <a:ext uri="{FF2B5EF4-FFF2-40B4-BE49-F238E27FC236}">
                <a16:creationId xmlns:a16="http://schemas.microsoft.com/office/drawing/2014/main" id="{787AE5BF-4609-79A9-84A5-ABA555CF6DCB}"/>
              </a:ext>
            </a:extLst>
          </p:cNvPr>
          <p:cNvPicPr>
            <a:picLocks noChangeAspect="1"/>
          </p:cNvPicPr>
          <p:nvPr/>
        </p:nvPicPr>
        <p:blipFill rotWithShape="1">
          <a:blip r:embed="rId4"/>
          <a:srcRect l="5832" t="6167" r="60635" b="57780"/>
          <a:stretch/>
        </p:blipFill>
        <p:spPr>
          <a:xfrm>
            <a:off x="2828409" y="102592"/>
            <a:ext cx="2855604" cy="2586163"/>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defRPr/>
            </a:pPr>
            <a:endParaRPr lang="en-US" sz="1867" kern="0">
              <a:solidFill>
                <a:srgbClr val="002060"/>
              </a:solidFill>
              <a:latin typeface="Cambria" panose="02040503050406030204" pitchFamily="18" charset="0"/>
              <a:ea typeface="Cambria" panose="02040503050406030204" pitchFamily="18" charset="0"/>
              <a:sym typeface="Arial"/>
            </a:endParaRPr>
          </a:p>
        </p:txBody>
      </p:sp>
      <p:sp>
        <p:nvSpPr>
          <p:cNvPr id="23" name="Oval 22">
            <a:extLst>
              <a:ext uri="{FF2B5EF4-FFF2-40B4-BE49-F238E27FC236}">
                <a16:creationId xmlns:a16="http://schemas.microsoft.com/office/drawing/2014/main" id="{43A47F63-FB13-98DB-BFBC-BF261FFFDEBF}"/>
              </a:ext>
            </a:extLst>
          </p:cNvPr>
          <p:cNvSpPr/>
          <p:nvPr/>
        </p:nvSpPr>
        <p:spPr>
          <a:xfrm>
            <a:off x="1496122" y="5402565"/>
            <a:ext cx="1716239" cy="4785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002060"/>
              </a:solidFill>
              <a:latin typeface="Cambria" panose="02040503050406030204" pitchFamily="18" charset="0"/>
              <a:ea typeface="Cambria" panose="02040503050406030204" pitchFamily="18" charset="0"/>
              <a:sym typeface="Arial"/>
            </a:endParaRPr>
          </a:p>
        </p:txBody>
      </p:sp>
      <p:grpSp>
        <p:nvGrpSpPr>
          <p:cNvPr id="24" name="Graphic 154">
            <a:extLst>
              <a:ext uri="{FF2B5EF4-FFF2-40B4-BE49-F238E27FC236}">
                <a16:creationId xmlns:a16="http://schemas.microsoft.com/office/drawing/2014/main" id="{839F4FFA-11EE-F8C6-904C-0C334BB5B61C}"/>
              </a:ext>
            </a:extLst>
          </p:cNvPr>
          <p:cNvGrpSpPr/>
          <p:nvPr/>
        </p:nvGrpSpPr>
        <p:grpSpPr>
          <a:xfrm rot="5241908">
            <a:off x="1978327" y="4004053"/>
            <a:ext cx="1734184" cy="1380521"/>
            <a:chOff x="9167261" y="3475651"/>
            <a:chExt cx="1734184" cy="1380521"/>
          </a:xfrm>
        </p:grpSpPr>
        <p:sp>
          <p:nvSpPr>
            <p:cNvPr id="25" name="Freeform: Shape 24">
              <a:extLst>
                <a:ext uri="{FF2B5EF4-FFF2-40B4-BE49-F238E27FC236}">
                  <a16:creationId xmlns:a16="http://schemas.microsoft.com/office/drawing/2014/main" id="{5B5D9154-3E3C-71A4-4F17-A5365E9A19DC}"/>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6" name="Freeform: Shape 25">
              <a:extLst>
                <a:ext uri="{FF2B5EF4-FFF2-40B4-BE49-F238E27FC236}">
                  <a16:creationId xmlns:a16="http://schemas.microsoft.com/office/drawing/2014/main" id="{436D2858-3539-F5D8-7BA8-29D473F7F636}"/>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7" name="Freeform: Shape 26">
              <a:extLst>
                <a:ext uri="{FF2B5EF4-FFF2-40B4-BE49-F238E27FC236}">
                  <a16:creationId xmlns:a16="http://schemas.microsoft.com/office/drawing/2014/main" id="{330A92CA-A369-B342-7E50-79051CB347A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8" name="Freeform: Shape 27">
              <a:extLst>
                <a:ext uri="{FF2B5EF4-FFF2-40B4-BE49-F238E27FC236}">
                  <a16:creationId xmlns:a16="http://schemas.microsoft.com/office/drawing/2014/main" id="{6366A65E-705B-FF60-0DE6-65FF7B10474A}"/>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29" name="Freeform: Shape 28">
              <a:extLst>
                <a:ext uri="{FF2B5EF4-FFF2-40B4-BE49-F238E27FC236}">
                  <a16:creationId xmlns:a16="http://schemas.microsoft.com/office/drawing/2014/main" id="{CB6F91DF-95D9-6296-6792-E7067CE26408}"/>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0" name="Freeform: Shape 29">
              <a:extLst>
                <a:ext uri="{FF2B5EF4-FFF2-40B4-BE49-F238E27FC236}">
                  <a16:creationId xmlns:a16="http://schemas.microsoft.com/office/drawing/2014/main" id="{9F2DA4F8-D0E9-2733-D7D4-CA0B6202E172}"/>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1" name="Freeform: Shape 30">
              <a:extLst>
                <a:ext uri="{FF2B5EF4-FFF2-40B4-BE49-F238E27FC236}">
                  <a16:creationId xmlns:a16="http://schemas.microsoft.com/office/drawing/2014/main" id="{2CBAF59F-C462-1C24-58A1-E54A1C23EAD9}"/>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2" name="Freeform: Shape 31">
              <a:extLst>
                <a:ext uri="{FF2B5EF4-FFF2-40B4-BE49-F238E27FC236}">
                  <a16:creationId xmlns:a16="http://schemas.microsoft.com/office/drawing/2014/main" id="{A54AFA48-731D-7CCF-7DF2-6F3F2EFE7F8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3" name="Freeform: Shape 32">
              <a:extLst>
                <a:ext uri="{FF2B5EF4-FFF2-40B4-BE49-F238E27FC236}">
                  <a16:creationId xmlns:a16="http://schemas.microsoft.com/office/drawing/2014/main" id="{2146F724-3DD8-5221-418E-F9B42EEB4574}"/>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4" name="Freeform: Shape 33">
              <a:extLst>
                <a:ext uri="{FF2B5EF4-FFF2-40B4-BE49-F238E27FC236}">
                  <a16:creationId xmlns:a16="http://schemas.microsoft.com/office/drawing/2014/main" id="{1EAD52D2-58B4-763A-BFD7-666F7A47396A}"/>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5" name="Freeform: Shape 34">
              <a:extLst>
                <a:ext uri="{FF2B5EF4-FFF2-40B4-BE49-F238E27FC236}">
                  <a16:creationId xmlns:a16="http://schemas.microsoft.com/office/drawing/2014/main" id="{A9AEAA54-C804-D318-8809-8F7B958CBC5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6" name="Freeform: Shape 35">
              <a:extLst>
                <a:ext uri="{FF2B5EF4-FFF2-40B4-BE49-F238E27FC236}">
                  <a16:creationId xmlns:a16="http://schemas.microsoft.com/office/drawing/2014/main" id="{EEBF8725-5956-D3BD-197A-B23F304E4AA3}"/>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7" name="Freeform: Shape 36">
              <a:extLst>
                <a:ext uri="{FF2B5EF4-FFF2-40B4-BE49-F238E27FC236}">
                  <a16:creationId xmlns:a16="http://schemas.microsoft.com/office/drawing/2014/main" id="{81BB3FFA-6454-87EB-C884-51D0DC96F437}"/>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8" name="Freeform: Shape 37">
              <a:extLst>
                <a:ext uri="{FF2B5EF4-FFF2-40B4-BE49-F238E27FC236}">
                  <a16:creationId xmlns:a16="http://schemas.microsoft.com/office/drawing/2014/main" id="{9F53D4B8-818D-1F6D-EAC7-EF46294EBB14}"/>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39" name="Freeform: Shape 38">
              <a:extLst>
                <a:ext uri="{FF2B5EF4-FFF2-40B4-BE49-F238E27FC236}">
                  <a16:creationId xmlns:a16="http://schemas.microsoft.com/office/drawing/2014/main" id="{4073D60F-5A40-ABBA-5DF2-02B6464EE99A}"/>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0" name="Freeform: Shape 39">
              <a:extLst>
                <a:ext uri="{FF2B5EF4-FFF2-40B4-BE49-F238E27FC236}">
                  <a16:creationId xmlns:a16="http://schemas.microsoft.com/office/drawing/2014/main" id="{D339A00C-1617-A15A-FC72-D91BA7EB2C2C}"/>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1" name="Freeform: Shape 40">
              <a:extLst>
                <a:ext uri="{FF2B5EF4-FFF2-40B4-BE49-F238E27FC236}">
                  <a16:creationId xmlns:a16="http://schemas.microsoft.com/office/drawing/2014/main" id="{E7BF2F6C-116B-D9C7-9547-AF5CC628D5F8}"/>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2" name="Freeform: Shape 41">
              <a:extLst>
                <a:ext uri="{FF2B5EF4-FFF2-40B4-BE49-F238E27FC236}">
                  <a16:creationId xmlns:a16="http://schemas.microsoft.com/office/drawing/2014/main" id="{E86F3EA2-ABC3-9EF8-0B2C-1816073EB3D8}"/>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3" name="Freeform: Shape 42">
              <a:extLst>
                <a:ext uri="{FF2B5EF4-FFF2-40B4-BE49-F238E27FC236}">
                  <a16:creationId xmlns:a16="http://schemas.microsoft.com/office/drawing/2014/main" id="{7D7F3B72-52D5-33A1-6BC3-F0EB78C6F83C}"/>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cxnSp>
        <p:nvCxnSpPr>
          <p:cNvPr id="44" name="Straight Connector 43">
            <a:extLst>
              <a:ext uri="{FF2B5EF4-FFF2-40B4-BE49-F238E27FC236}">
                <a16:creationId xmlns:a16="http://schemas.microsoft.com/office/drawing/2014/main" id="{B1BE3932-AF57-545D-1C9E-0573C223D23D}"/>
              </a:ext>
            </a:extLst>
          </p:cNvPr>
          <p:cNvCxnSpPr>
            <a:cxnSpLocks/>
          </p:cNvCxnSpPr>
          <p:nvPr/>
        </p:nvCxnSpPr>
        <p:spPr>
          <a:xfrm>
            <a:off x="8898376" y="2019656"/>
            <a:ext cx="0" cy="4056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B178905-ACF5-677E-BF8A-086CDED6CC48}"/>
              </a:ext>
            </a:extLst>
          </p:cNvPr>
          <p:cNvCxnSpPr>
            <a:cxnSpLocks/>
          </p:cNvCxnSpPr>
          <p:nvPr/>
        </p:nvCxnSpPr>
        <p:spPr>
          <a:xfrm>
            <a:off x="6833522" y="3519831"/>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4D1423D-4BB5-5722-AAC6-D8AC74E5380C}"/>
              </a:ext>
            </a:extLst>
          </p:cNvPr>
          <p:cNvSpPr/>
          <p:nvPr/>
        </p:nvSpPr>
        <p:spPr>
          <a:xfrm>
            <a:off x="6592844" y="2363329"/>
            <a:ext cx="2346184"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a:solidFill>
                  <a:srgbClr val="002060"/>
                </a:solidFill>
                <a:latin typeface="Cambria" panose="02040503050406030204" pitchFamily="18" charset="0"/>
                <a:ea typeface="Cambria" panose="02040503050406030204" pitchFamily="18" charset="0"/>
                <a:sym typeface="Arial"/>
              </a:rPr>
              <a:t>a-kay</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47" name="Graphic 170">
            <a:extLst>
              <a:ext uri="{FF2B5EF4-FFF2-40B4-BE49-F238E27FC236}">
                <a16:creationId xmlns:a16="http://schemas.microsoft.com/office/drawing/2014/main" id="{8A9BA714-2ADD-6253-17FA-D714BAE0959D}"/>
              </a:ext>
            </a:extLst>
          </p:cNvPr>
          <p:cNvSpPr/>
          <p:nvPr/>
        </p:nvSpPr>
        <p:spPr>
          <a:xfrm>
            <a:off x="4243867" y="707710"/>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pic>
        <p:nvPicPr>
          <p:cNvPr id="48" name="Graphic 47">
            <a:extLst>
              <a:ext uri="{FF2B5EF4-FFF2-40B4-BE49-F238E27FC236}">
                <a16:creationId xmlns:a16="http://schemas.microsoft.com/office/drawing/2014/main" id="{E0A3BB5B-786C-C8CC-CC3E-BB506633774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564568" y="5560064"/>
            <a:ext cx="1712149" cy="802195"/>
          </a:xfrm>
          <a:prstGeom prst="rect">
            <a:avLst/>
          </a:prstGeom>
        </p:spPr>
      </p:pic>
      <p:grpSp>
        <p:nvGrpSpPr>
          <p:cNvPr id="49" name="Graphic 7">
            <a:extLst>
              <a:ext uri="{FF2B5EF4-FFF2-40B4-BE49-F238E27FC236}">
                <a16:creationId xmlns:a16="http://schemas.microsoft.com/office/drawing/2014/main" id="{35FED366-4FE7-9B58-720C-AB8BB4A34CE9}"/>
              </a:ext>
            </a:extLst>
          </p:cNvPr>
          <p:cNvGrpSpPr/>
          <p:nvPr/>
        </p:nvGrpSpPr>
        <p:grpSpPr>
          <a:xfrm>
            <a:off x="1959935" y="285235"/>
            <a:ext cx="3012907" cy="5311487"/>
            <a:chOff x="0" y="2213069"/>
            <a:chExt cx="2613113" cy="4606687"/>
          </a:xfrm>
        </p:grpSpPr>
        <p:sp>
          <p:nvSpPr>
            <p:cNvPr id="50" name="Freeform: Shape 49">
              <a:extLst>
                <a:ext uri="{FF2B5EF4-FFF2-40B4-BE49-F238E27FC236}">
                  <a16:creationId xmlns:a16="http://schemas.microsoft.com/office/drawing/2014/main" id="{B1C5727D-3B77-645D-0B92-17EBCE8C5281}"/>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nvGrpSpPr>
            <p:cNvPr id="51" name="Graphic 7">
              <a:extLst>
                <a:ext uri="{FF2B5EF4-FFF2-40B4-BE49-F238E27FC236}">
                  <a16:creationId xmlns:a16="http://schemas.microsoft.com/office/drawing/2014/main" id="{5334871C-4CB1-BF5D-A886-F5DFA6CA4D6F}"/>
                </a:ext>
              </a:extLst>
            </p:cNvPr>
            <p:cNvGrpSpPr/>
            <p:nvPr/>
          </p:nvGrpSpPr>
          <p:grpSpPr>
            <a:xfrm>
              <a:off x="101106" y="2960878"/>
              <a:ext cx="1687576" cy="3858878"/>
              <a:chOff x="101106" y="2960878"/>
              <a:chExt cx="1687576" cy="3858878"/>
            </a:xfrm>
          </p:grpSpPr>
          <p:sp>
            <p:nvSpPr>
              <p:cNvPr id="65" name="Freeform: Shape 64">
                <a:extLst>
                  <a:ext uri="{FF2B5EF4-FFF2-40B4-BE49-F238E27FC236}">
                    <a16:creationId xmlns:a16="http://schemas.microsoft.com/office/drawing/2014/main" id="{CCA23290-078F-37F5-52D3-D40F16E92AC2}"/>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6" name="Freeform: Shape 65">
                <a:extLst>
                  <a:ext uri="{FF2B5EF4-FFF2-40B4-BE49-F238E27FC236}">
                    <a16:creationId xmlns:a16="http://schemas.microsoft.com/office/drawing/2014/main" id="{68A57CAD-78B5-EACF-4481-6C5F0AE1DF89}"/>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7" name="Freeform: Shape 66">
                <a:extLst>
                  <a:ext uri="{FF2B5EF4-FFF2-40B4-BE49-F238E27FC236}">
                    <a16:creationId xmlns:a16="http://schemas.microsoft.com/office/drawing/2014/main" id="{1A3FADD7-EAE0-B1A5-172B-38590268536B}"/>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8" name="Freeform: Shape 67">
                <a:extLst>
                  <a:ext uri="{FF2B5EF4-FFF2-40B4-BE49-F238E27FC236}">
                    <a16:creationId xmlns:a16="http://schemas.microsoft.com/office/drawing/2014/main" id="{B76E9A34-06C5-04B3-3F7D-FAA666C2105F}"/>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9" name="Freeform: Shape 68">
                <a:extLst>
                  <a:ext uri="{FF2B5EF4-FFF2-40B4-BE49-F238E27FC236}">
                    <a16:creationId xmlns:a16="http://schemas.microsoft.com/office/drawing/2014/main" id="{515F9B21-72CC-3105-8933-4020D9362CE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0" name="Freeform: Shape 69">
                <a:extLst>
                  <a:ext uri="{FF2B5EF4-FFF2-40B4-BE49-F238E27FC236}">
                    <a16:creationId xmlns:a16="http://schemas.microsoft.com/office/drawing/2014/main" id="{F7FF23EE-80FF-D4C3-17E7-281CFB13B8AD}"/>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1" name="Freeform: Shape 70">
                <a:extLst>
                  <a:ext uri="{FF2B5EF4-FFF2-40B4-BE49-F238E27FC236}">
                    <a16:creationId xmlns:a16="http://schemas.microsoft.com/office/drawing/2014/main" id="{64EABD11-7C10-0C0F-A71B-96AF72C7A8C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2" name="Freeform: Shape 71">
                <a:extLst>
                  <a:ext uri="{FF2B5EF4-FFF2-40B4-BE49-F238E27FC236}">
                    <a16:creationId xmlns:a16="http://schemas.microsoft.com/office/drawing/2014/main" id="{32FFB098-33CC-EA11-D2F3-355CF73FB949}"/>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3" name="Freeform: Shape 72">
                <a:extLst>
                  <a:ext uri="{FF2B5EF4-FFF2-40B4-BE49-F238E27FC236}">
                    <a16:creationId xmlns:a16="http://schemas.microsoft.com/office/drawing/2014/main" id="{00001DA5-3BF1-AC45-6D76-DC3906EFDE04}"/>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4" name="Freeform: Shape 73">
                <a:extLst>
                  <a:ext uri="{FF2B5EF4-FFF2-40B4-BE49-F238E27FC236}">
                    <a16:creationId xmlns:a16="http://schemas.microsoft.com/office/drawing/2014/main" id="{379A5C43-ACF3-2281-833A-12C4A395F70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5" name="Freeform: Shape 74">
                <a:extLst>
                  <a:ext uri="{FF2B5EF4-FFF2-40B4-BE49-F238E27FC236}">
                    <a16:creationId xmlns:a16="http://schemas.microsoft.com/office/drawing/2014/main" id="{64C1C080-3B6B-4288-E671-51001B77ADCE}"/>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6" name="Freeform: Shape 75">
                <a:extLst>
                  <a:ext uri="{FF2B5EF4-FFF2-40B4-BE49-F238E27FC236}">
                    <a16:creationId xmlns:a16="http://schemas.microsoft.com/office/drawing/2014/main" id="{3B5BD3A0-744C-B5CF-EB2F-FB30324864B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52" name="Graphic 7">
              <a:extLst>
                <a:ext uri="{FF2B5EF4-FFF2-40B4-BE49-F238E27FC236}">
                  <a16:creationId xmlns:a16="http://schemas.microsoft.com/office/drawing/2014/main" id="{1EFCAE1C-91AB-C67F-26DE-14DFBCF601CE}"/>
                </a:ext>
              </a:extLst>
            </p:cNvPr>
            <p:cNvGrpSpPr/>
            <p:nvPr/>
          </p:nvGrpSpPr>
          <p:grpSpPr>
            <a:xfrm>
              <a:off x="199901" y="2459662"/>
              <a:ext cx="2180577" cy="1990110"/>
              <a:chOff x="199901" y="2459662"/>
              <a:chExt cx="2180577" cy="1990110"/>
            </a:xfrm>
          </p:grpSpPr>
          <p:sp>
            <p:nvSpPr>
              <p:cNvPr id="53" name="Freeform: Shape 52">
                <a:extLst>
                  <a:ext uri="{FF2B5EF4-FFF2-40B4-BE49-F238E27FC236}">
                    <a16:creationId xmlns:a16="http://schemas.microsoft.com/office/drawing/2014/main" id="{72B212C2-6338-3787-8C56-1BF0DBFA5CF3}"/>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4" name="Freeform: Shape 53">
                <a:extLst>
                  <a:ext uri="{FF2B5EF4-FFF2-40B4-BE49-F238E27FC236}">
                    <a16:creationId xmlns:a16="http://schemas.microsoft.com/office/drawing/2014/main" id="{CDE11376-070D-2075-A1C0-9447880F33B3}"/>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5" name="Freeform: Shape 54">
                <a:extLst>
                  <a:ext uri="{FF2B5EF4-FFF2-40B4-BE49-F238E27FC236}">
                    <a16:creationId xmlns:a16="http://schemas.microsoft.com/office/drawing/2014/main" id="{068B833B-E310-4A42-4193-E90FB2574720}"/>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6" name="Freeform: Shape 55">
                <a:extLst>
                  <a:ext uri="{FF2B5EF4-FFF2-40B4-BE49-F238E27FC236}">
                    <a16:creationId xmlns:a16="http://schemas.microsoft.com/office/drawing/2014/main" id="{132217E9-772E-87FD-DB04-4F5F9C6380F3}"/>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7" name="Freeform: Shape 56">
                <a:extLst>
                  <a:ext uri="{FF2B5EF4-FFF2-40B4-BE49-F238E27FC236}">
                    <a16:creationId xmlns:a16="http://schemas.microsoft.com/office/drawing/2014/main" id="{11A99E33-45C2-CDF8-17D7-AE56D83B38AF}"/>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8" name="Freeform: Shape 57">
                <a:extLst>
                  <a:ext uri="{FF2B5EF4-FFF2-40B4-BE49-F238E27FC236}">
                    <a16:creationId xmlns:a16="http://schemas.microsoft.com/office/drawing/2014/main" id="{B5C8B9B0-778D-E1A1-3544-BD50D7E396C5}"/>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59" name="Freeform: Shape 58">
                <a:extLst>
                  <a:ext uri="{FF2B5EF4-FFF2-40B4-BE49-F238E27FC236}">
                    <a16:creationId xmlns:a16="http://schemas.microsoft.com/office/drawing/2014/main" id="{AE681881-28D3-C705-AC3A-156BE4A7EED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0" name="Freeform: Shape 59">
                <a:extLst>
                  <a:ext uri="{FF2B5EF4-FFF2-40B4-BE49-F238E27FC236}">
                    <a16:creationId xmlns:a16="http://schemas.microsoft.com/office/drawing/2014/main" id="{4E0C1F76-754D-570F-7CC9-515B3F54D1A5}"/>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1" name="Freeform: Shape 60">
                <a:extLst>
                  <a:ext uri="{FF2B5EF4-FFF2-40B4-BE49-F238E27FC236}">
                    <a16:creationId xmlns:a16="http://schemas.microsoft.com/office/drawing/2014/main" id="{4888AB75-32AA-437A-6DE7-76FDAA67545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2" name="Freeform: Shape 61">
                <a:extLst>
                  <a:ext uri="{FF2B5EF4-FFF2-40B4-BE49-F238E27FC236}">
                    <a16:creationId xmlns:a16="http://schemas.microsoft.com/office/drawing/2014/main" id="{4A4B621D-A6F9-328E-824B-C345A0D2B9A8}"/>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3" name="Freeform: Shape 62">
                <a:extLst>
                  <a:ext uri="{FF2B5EF4-FFF2-40B4-BE49-F238E27FC236}">
                    <a16:creationId xmlns:a16="http://schemas.microsoft.com/office/drawing/2014/main" id="{048B8282-E9F3-3EA2-6E7D-2D01901054F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64" name="Freeform: Shape 63">
                <a:extLst>
                  <a:ext uri="{FF2B5EF4-FFF2-40B4-BE49-F238E27FC236}">
                    <a16:creationId xmlns:a16="http://schemas.microsoft.com/office/drawing/2014/main" id="{90AAE5E7-DB07-7A64-60C5-EA422EC8E813}"/>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grpSp>
        <p:nvGrpSpPr>
          <p:cNvPr id="77" name="Graphic 153">
            <a:extLst>
              <a:ext uri="{FF2B5EF4-FFF2-40B4-BE49-F238E27FC236}">
                <a16:creationId xmlns:a16="http://schemas.microsoft.com/office/drawing/2014/main" id="{DAA09CAC-CF63-D6A8-CE56-BB79170F1C78}"/>
              </a:ext>
            </a:extLst>
          </p:cNvPr>
          <p:cNvGrpSpPr/>
          <p:nvPr/>
        </p:nvGrpSpPr>
        <p:grpSpPr>
          <a:xfrm>
            <a:off x="11080918" y="2607584"/>
            <a:ext cx="1068908" cy="1281259"/>
            <a:chOff x="11161825" y="3187825"/>
            <a:chExt cx="1068908" cy="1281259"/>
          </a:xfrm>
        </p:grpSpPr>
        <p:sp>
          <p:nvSpPr>
            <p:cNvPr id="78" name="Freeform: Shape 77">
              <a:extLst>
                <a:ext uri="{FF2B5EF4-FFF2-40B4-BE49-F238E27FC236}">
                  <a16:creationId xmlns:a16="http://schemas.microsoft.com/office/drawing/2014/main" id="{18DCB556-D253-1DEB-45F2-3396CC48BA3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79" name="Freeform: Shape 78">
              <a:extLst>
                <a:ext uri="{FF2B5EF4-FFF2-40B4-BE49-F238E27FC236}">
                  <a16:creationId xmlns:a16="http://schemas.microsoft.com/office/drawing/2014/main" id="{FC2931E4-805F-6B37-80B2-83BEED57C94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0" name="Freeform: Shape 79">
              <a:extLst>
                <a:ext uri="{FF2B5EF4-FFF2-40B4-BE49-F238E27FC236}">
                  <a16:creationId xmlns:a16="http://schemas.microsoft.com/office/drawing/2014/main" id="{0D2F367F-85D0-5585-0ADD-9E100D1852E6}"/>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1" name="Freeform: Shape 80">
              <a:extLst>
                <a:ext uri="{FF2B5EF4-FFF2-40B4-BE49-F238E27FC236}">
                  <a16:creationId xmlns:a16="http://schemas.microsoft.com/office/drawing/2014/main" id="{DD2BABB7-4FB7-7695-E350-8198168FFEA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2" name="Freeform: Shape 81">
              <a:extLst>
                <a:ext uri="{FF2B5EF4-FFF2-40B4-BE49-F238E27FC236}">
                  <a16:creationId xmlns:a16="http://schemas.microsoft.com/office/drawing/2014/main" id="{B76BE28C-3DE0-2D1F-AEB4-438DB53830F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83" name="Graphic 243">
            <a:extLst>
              <a:ext uri="{FF2B5EF4-FFF2-40B4-BE49-F238E27FC236}">
                <a16:creationId xmlns:a16="http://schemas.microsoft.com/office/drawing/2014/main" id="{0C6B2E34-A5A6-1D50-9AF4-5745270C1FE6}"/>
              </a:ext>
            </a:extLst>
          </p:cNvPr>
          <p:cNvGrpSpPr/>
          <p:nvPr/>
        </p:nvGrpSpPr>
        <p:grpSpPr>
          <a:xfrm rot="1263797">
            <a:off x="813307" y="4130664"/>
            <a:ext cx="1630724" cy="1255171"/>
            <a:chOff x="7982733" y="5589867"/>
            <a:chExt cx="1630724" cy="1255170"/>
          </a:xfrm>
        </p:grpSpPr>
        <p:sp>
          <p:nvSpPr>
            <p:cNvPr id="84" name="Freeform: Shape 83">
              <a:extLst>
                <a:ext uri="{FF2B5EF4-FFF2-40B4-BE49-F238E27FC236}">
                  <a16:creationId xmlns:a16="http://schemas.microsoft.com/office/drawing/2014/main" id="{B9285280-940E-91D6-F492-81244F65FEB6}"/>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5" name="Freeform: Shape 84">
              <a:extLst>
                <a:ext uri="{FF2B5EF4-FFF2-40B4-BE49-F238E27FC236}">
                  <a16:creationId xmlns:a16="http://schemas.microsoft.com/office/drawing/2014/main" id="{C7D8DEB4-62C2-C708-084F-9386FC182300}"/>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6" name="Freeform: Shape 85">
              <a:extLst>
                <a:ext uri="{FF2B5EF4-FFF2-40B4-BE49-F238E27FC236}">
                  <a16:creationId xmlns:a16="http://schemas.microsoft.com/office/drawing/2014/main" id="{1B94A47F-798D-E9F0-E6B7-1280383C522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7" name="Freeform: Shape 86">
              <a:extLst>
                <a:ext uri="{FF2B5EF4-FFF2-40B4-BE49-F238E27FC236}">
                  <a16:creationId xmlns:a16="http://schemas.microsoft.com/office/drawing/2014/main" id="{156EB284-43CA-05C8-2296-4B9D9006C076}"/>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88" name="Freeform: Shape 87">
              <a:extLst>
                <a:ext uri="{FF2B5EF4-FFF2-40B4-BE49-F238E27FC236}">
                  <a16:creationId xmlns:a16="http://schemas.microsoft.com/office/drawing/2014/main" id="{F9AEE838-A98E-DCCA-8B92-C662E81BAAFE}"/>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grpSp>
        <p:nvGrpSpPr>
          <p:cNvPr id="89" name="Graphic 233">
            <a:extLst>
              <a:ext uri="{FF2B5EF4-FFF2-40B4-BE49-F238E27FC236}">
                <a16:creationId xmlns:a16="http://schemas.microsoft.com/office/drawing/2014/main" id="{95DBA729-1833-33D9-D6C4-94C7A25C53E2}"/>
              </a:ext>
            </a:extLst>
          </p:cNvPr>
          <p:cNvGrpSpPr/>
          <p:nvPr/>
        </p:nvGrpSpPr>
        <p:grpSpPr>
          <a:xfrm>
            <a:off x="2595003" y="4098686"/>
            <a:ext cx="1484013" cy="1429615"/>
            <a:chOff x="2651548" y="5448024"/>
            <a:chExt cx="1484013" cy="1429614"/>
          </a:xfrm>
        </p:grpSpPr>
        <p:sp>
          <p:nvSpPr>
            <p:cNvPr id="90" name="Freeform: Shape 89">
              <a:extLst>
                <a:ext uri="{FF2B5EF4-FFF2-40B4-BE49-F238E27FC236}">
                  <a16:creationId xmlns:a16="http://schemas.microsoft.com/office/drawing/2014/main" id="{86F4E7A7-67EE-2DEC-F801-6356594E0EA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1" name="Freeform: Shape 90">
              <a:extLst>
                <a:ext uri="{FF2B5EF4-FFF2-40B4-BE49-F238E27FC236}">
                  <a16:creationId xmlns:a16="http://schemas.microsoft.com/office/drawing/2014/main" id="{971DF2D7-14FF-187B-7278-5ABD1D7AEDEE}"/>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2" name="Freeform: Shape 91">
              <a:extLst>
                <a:ext uri="{FF2B5EF4-FFF2-40B4-BE49-F238E27FC236}">
                  <a16:creationId xmlns:a16="http://schemas.microsoft.com/office/drawing/2014/main" id="{367D465D-4257-C702-E14E-1091B61DEDB2}"/>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3" name="Freeform: Shape 92">
              <a:extLst>
                <a:ext uri="{FF2B5EF4-FFF2-40B4-BE49-F238E27FC236}">
                  <a16:creationId xmlns:a16="http://schemas.microsoft.com/office/drawing/2014/main" id="{73A79F06-039E-07EB-FFDB-0A2B32241F16}"/>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4" name="Freeform: Shape 93">
              <a:extLst>
                <a:ext uri="{FF2B5EF4-FFF2-40B4-BE49-F238E27FC236}">
                  <a16:creationId xmlns:a16="http://schemas.microsoft.com/office/drawing/2014/main" id="{F9EA462F-46EF-C7C2-BECD-6E78C8F45DED}"/>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5" name="Freeform: Shape 94">
              <a:extLst>
                <a:ext uri="{FF2B5EF4-FFF2-40B4-BE49-F238E27FC236}">
                  <a16:creationId xmlns:a16="http://schemas.microsoft.com/office/drawing/2014/main" id="{75087D07-16F6-9352-E11F-18075C17FDE0}"/>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6" name="Freeform: Shape 95">
              <a:extLst>
                <a:ext uri="{FF2B5EF4-FFF2-40B4-BE49-F238E27FC236}">
                  <a16:creationId xmlns:a16="http://schemas.microsoft.com/office/drawing/2014/main" id="{6BB1FD97-DED3-9563-6708-E07CBA71955A}"/>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97" name="Freeform: Shape 96">
              <a:extLst>
                <a:ext uri="{FF2B5EF4-FFF2-40B4-BE49-F238E27FC236}">
                  <a16:creationId xmlns:a16="http://schemas.microsoft.com/office/drawing/2014/main" id="{444A595C-89B3-6D53-450B-5061CBD46813}"/>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defTabSz="914377">
                <a:defRPr/>
              </a:pPr>
              <a:endParaRPr lang="th-TH">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grpSp>
      <p:pic>
        <p:nvPicPr>
          <p:cNvPr id="98" name="Graphic 97">
            <a:extLst>
              <a:ext uri="{FF2B5EF4-FFF2-40B4-BE49-F238E27FC236}">
                <a16:creationId xmlns:a16="http://schemas.microsoft.com/office/drawing/2014/main" id="{967E3BFC-4746-11A3-1E77-969079DDEA6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086752" y="360849"/>
            <a:ext cx="1641739" cy="1686111"/>
          </a:xfrm>
          <a:prstGeom prst="rect">
            <a:avLst/>
          </a:prstGeom>
        </p:spPr>
      </p:pic>
      <p:pic>
        <p:nvPicPr>
          <p:cNvPr id="99" name="Graphic 98">
            <a:extLst>
              <a:ext uri="{FF2B5EF4-FFF2-40B4-BE49-F238E27FC236}">
                <a16:creationId xmlns:a16="http://schemas.microsoft.com/office/drawing/2014/main" id="{776EF0B4-A589-4BE7-7F86-31172A368361}"/>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02602" y="613320"/>
            <a:ext cx="1000125" cy="1085851"/>
          </a:xfrm>
          <a:prstGeom prst="rect">
            <a:avLst/>
          </a:prstGeom>
        </p:spPr>
      </p:pic>
      <p:pic>
        <p:nvPicPr>
          <p:cNvPr id="100" name="Picture 99">
            <a:extLst>
              <a:ext uri="{FF2B5EF4-FFF2-40B4-BE49-F238E27FC236}">
                <a16:creationId xmlns:a16="http://schemas.microsoft.com/office/drawing/2014/main" id="{5F8DADEE-E1A3-CA8A-6006-0FC941898D0C}"/>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20000"/>
                    </a14:imgEffect>
                  </a14:imgLayer>
                </a14:imgProps>
              </a:ext>
            </a:extLst>
          </a:blip>
          <a:stretch>
            <a:fillRect/>
          </a:stretch>
        </p:blipFill>
        <p:spPr>
          <a:xfrm>
            <a:off x="-117058" y="2748976"/>
            <a:ext cx="6748857" cy="1170533"/>
          </a:xfrm>
          <a:prstGeom prst="rect">
            <a:avLst/>
          </a:prstGeom>
        </p:spPr>
      </p:pic>
      <p:sp>
        <p:nvSpPr>
          <p:cNvPr id="101" name="Rectangle 100">
            <a:extLst>
              <a:ext uri="{FF2B5EF4-FFF2-40B4-BE49-F238E27FC236}">
                <a16:creationId xmlns:a16="http://schemas.microsoft.com/office/drawing/2014/main" id="{0D6972B9-A7F7-5813-729C-15E7D0193DA2}"/>
              </a:ext>
            </a:extLst>
          </p:cNvPr>
          <p:cNvSpPr/>
          <p:nvPr/>
        </p:nvSpPr>
        <p:spPr>
          <a:xfrm>
            <a:off x="8848375" y="2313092"/>
            <a:ext cx="2632260"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nóng</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hổi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2" name="Rectangle 101">
            <a:extLst>
              <a:ext uri="{FF2B5EF4-FFF2-40B4-BE49-F238E27FC236}">
                <a16:creationId xmlns:a16="http://schemas.microsoft.com/office/drawing/2014/main" id="{2C9BAF7E-28FC-0C5D-3E83-77943413E1DC}"/>
              </a:ext>
            </a:extLst>
          </p:cNvPr>
          <p:cNvSpPr/>
          <p:nvPr/>
        </p:nvSpPr>
        <p:spPr>
          <a:xfrm>
            <a:off x="8688155" y="3863269"/>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6000" dirty="0">
                <a:solidFill>
                  <a:srgbClr val="002060"/>
                </a:solidFill>
                <a:latin typeface="Cambria" panose="02040503050406030204" pitchFamily="18" charset="0"/>
                <a:ea typeface="Cambria" panose="02040503050406030204" pitchFamily="18" charset="0"/>
                <a:sym typeface="Arial"/>
              </a:rPr>
              <a:t>Ka-lưi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3" name="Rectangle 102">
            <a:extLst>
              <a:ext uri="{FF2B5EF4-FFF2-40B4-BE49-F238E27FC236}">
                <a16:creationId xmlns:a16="http://schemas.microsoft.com/office/drawing/2014/main" id="{9C3A0C97-1CEE-D452-97FC-200B21A650AD}"/>
              </a:ext>
            </a:extLst>
          </p:cNvPr>
          <p:cNvSpPr/>
          <p:nvPr/>
        </p:nvSpPr>
        <p:spPr>
          <a:xfrm>
            <a:off x="5347637" y="5247985"/>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lưng</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núi</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cxnSp>
        <p:nvCxnSpPr>
          <p:cNvPr id="104" name="Straight Connector 103">
            <a:extLst>
              <a:ext uri="{FF2B5EF4-FFF2-40B4-BE49-F238E27FC236}">
                <a16:creationId xmlns:a16="http://schemas.microsoft.com/office/drawing/2014/main" id="{5D9421A3-C530-EA69-1D8E-CF694D080DF6}"/>
              </a:ext>
            </a:extLst>
          </p:cNvPr>
          <p:cNvCxnSpPr>
            <a:cxnSpLocks/>
          </p:cNvCxnSpPr>
          <p:nvPr/>
        </p:nvCxnSpPr>
        <p:spPr>
          <a:xfrm>
            <a:off x="6728491" y="5155280"/>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81C3EF24-2B1B-C357-7DB4-F74072EFFECA}"/>
              </a:ext>
            </a:extLst>
          </p:cNvPr>
          <p:cNvSpPr/>
          <p:nvPr/>
        </p:nvSpPr>
        <p:spPr>
          <a:xfrm>
            <a:off x="5396885" y="3858535"/>
            <a:ext cx="3806523" cy="1004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6000" dirty="0" err="1">
                <a:solidFill>
                  <a:srgbClr val="002060"/>
                </a:solidFill>
                <a:latin typeface="Cambria" panose="02040503050406030204" pitchFamily="18" charset="0"/>
                <a:ea typeface="Cambria" panose="02040503050406030204" pitchFamily="18" charset="0"/>
                <a:sym typeface="Arial"/>
              </a:rPr>
              <a:t>lún</a:t>
            </a:r>
            <a:r>
              <a:rPr lang="en-US" sz="6000" dirty="0">
                <a:solidFill>
                  <a:srgbClr val="002060"/>
                </a:solidFill>
                <a:latin typeface="Cambria" panose="02040503050406030204" pitchFamily="18" charset="0"/>
                <a:ea typeface="Cambria" panose="02040503050406030204" pitchFamily="18" charset="0"/>
                <a:sym typeface="Arial"/>
              </a:rPr>
              <a:t> </a:t>
            </a:r>
            <a:r>
              <a:rPr lang="en-US" sz="6000" dirty="0" err="1">
                <a:solidFill>
                  <a:srgbClr val="002060"/>
                </a:solidFill>
                <a:latin typeface="Cambria" panose="02040503050406030204" pitchFamily="18" charset="0"/>
                <a:ea typeface="Cambria" panose="02040503050406030204" pitchFamily="18" charset="0"/>
                <a:sym typeface="Arial"/>
              </a:rPr>
              <a:t>sân</a:t>
            </a:r>
            <a:endParaRPr lang="th-TH" sz="6000" dirty="0">
              <a:solidFill>
                <a:srgbClr val="002060"/>
              </a:solidFill>
              <a:latin typeface="Cambria" panose="02040503050406030204" pitchFamily="18" charset="0"/>
              <a:ea typeface="Cambria" panose="02040503050406030204" pitchFamily="18" charset="0"/>
              <a:cs typeface="Cordia New" panose="020B0304020202020204" pitchFamily="34" charset="-34"/>
              <a:sym typeface="Arial"/>
            </a:endParaRPr>
          </a:p>
        </p:txBody>
      </p:sp>
      <p:sp>
        <p:nvSpPr>
          <p:cNvPr id="107" name="TextBox 9">
            <a:extLst>
              <a:ext uri="{FF2B5EF4-FFF2-40B4-BE49-F238E27FC236}">
                <a16:creationId xmlns:a16="http://schemas.microsoft.com/office/drawing/2014/main" id="{1D6DC811-259D-73AA-08DD-2FFD2FF32F3B}"/>
              </a:ext>
            </a:extLst>
          </p:cNvPr>
          <p:cNvSpPr txBox="1"/>
          <p:nvPr/>
        </p:nvSpPr>
        <p:spPr>
          <a:xfrm>
            <a:off x="-1586475" y="7049335"/>
            <a:ext cx="601683" cy="379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1867" kern="0">
                <a:solidFill>
                  <a:srgbClr val="002060"/>
                </a:solidFill>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2387238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randombar(horizont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randombar(horizontal)">
                                      <p:cBhvr>
                                        <p:cTn id="17" dur="5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randombar(horizontal)">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randombar(horizontal)">
                                      <p:cBhvr>
                                        <p:cTn id="27" dur="5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randombar(horizontal)">
                                      <p:cBhvr>
                                        <p:cTn id="32"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01" grpId="0"/>
      <p:bldP spid="102" grpId="0"/>
      <p:bldP spid="103" grpId="0"/>
      <p:bldP spid="10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764</TotalTime>
  <Words>1107</Words>
  <Application>Microsoft Office PowerPoint</Application>
  <PresentationFormat>Widescreen</PresentationFormat>
  <Paragraphs>141</Paragraphs>
  <Slides>26</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微软雅黑</vt:lpstr>
      <vt:lpstr>Arial</vt:lpstr>
      <vt:lpstr>Calibri</vt:lpstr>
      <vt:lpstr>Cambria</vt:lpstr>
      <vt:lpstr>Cordia New</vt:lpstr>
      <vt:lpstr>等线 Light</vt:lpstr>
      <vt:lpstr>iCiel Pony</vt:lpstr>
      <vt:lpstr>Tahoma</vt:lpstr>
      <vt:lpstr>Times New Roman</vt:lpstr>
      <vt:lpstr>UTM Avo</vt:lpstr>
      <vt:lpstr>UVN Banh Mi</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Huong Thao - 0972115126</dc:creator>
  <cp:keywords>Thy Tho</cp:keywords>
  <dc:description>U</dc:description>
  <cp:lastModifiedBy>Windows 10</cp:lastModifiedBy>
  <cp:revision>157</cp:revision>
  <dcterms:created xsi:type="dcterms:W3CDTF">2017-06-20T06:33:06Z</dcterms:created>
  <dcterms:modified xsi:type="dcterms:W3CDTF">2025-01-28T08:36:46Z</dcterms:modified>
  <cp:category>T</cp:category>
  <cp:version>K28</cp:version>
</cp:coreProperties>
</file>