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341" r:id="rId2"/>
    <p:sldId id="342" r:id="rId3"/>
    <p:sldId id="256" r:id="rId4"/>
    <p:sldId id="262" r:id="rId5"/>
    <p:sldId id="343" r:id="rId6"/>
    <p:sldId id="344" r:id="rId7"/>
    <p:sldId id="264" r:id="rId8"/>
    <p:sldId id="265" r:id="rId9"/>
    <p:sldId id="322" r:id="rId10"/>
    <p:sldId id="269" r:id="rId11"/>
    <p:sldId id="323" r:id="rId12"/>
    <p:sldId id="345" r:id="rId13"/>
    <p:sldId id="346" r:id="rId14"/>
    <p:sldId id="324" r:id="rId15"/>
    <p:sldId id="325" r:id="rId16"/>
    <p:sldId id="326" r:id="rId17"/>
    <p:sldId id="327" r:id="rId18"/>
    <p:sldId id="328"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3</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28/01/2025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28/01/2025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28/01/2025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28/01/2025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sv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9.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7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1754326"/>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a:t>
            </a:r>
            <a:r>
              <a:rPr lang="vi-VN" sz="3600">
                <a:latin typeface="Cambria" panose="02040503050406030204" pitchFamily="18" charset="0"/>
                <a:ea typeface="Cambria" panose="02040503050406030204" pitchFamily="18" charset="0"/>
              </a:rPr>
              <a:t>. </a:t>
            </a:r>
            <a:endParaRPr lang="vi-VN" sz="3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idx="4294967295"/>
          </p:nvPr>
        </p:nvSpPr>
        <p:spPr>
          <a:xfrm>
            <a:off x="1524000" y="1122363"/>
            <a:ext cx="9144000" cy="2387600"/>
          </a:xfrm>
          <a:prstGeom prst="rect">
            <a:avLst/>
          </a:prstGeom>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4294967295"/>
          </p:nvPr>
        </p:nvSpPr>
        <p:spPr>
          <a:xfrm>
            <a:off x="1524000" y="3602038"/>
            <a:ext cx="9144000" cy="1655762"/>
          </a:xfrm>
          <a:prstGeom prst="rect">
            <a:avLst/>
          </a:prstGeom>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smtClean="0">
                  <a:latin typeface="Cambria" panose="02040503050406030204" pitchFamily="18" charset="0"/>
                  <a:ea typeface="Cambria" panose="02040503050406030204" pitchFamily="18" charset="0"/>
                </a:rPr>
                <a:t>Cựa</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quậy</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smtClean="0">
                  <a:effectLst/>
                  <a:latin typeface="Cambria" panose="02040503050406030204" pitchFamily="18" charset="0"/>
                  <a:ea typeface="Cambria" panose="02040503050406030204" pitchFamily="18" charset="0"/>
                </a:rPr>
                <a:t>Mỏm</a:t>
              </a:r>
              <a:r>
                <a:rPr lang="en-US" sz="4800" i="1" dirty="0" smtClean="0">
                  <a:effectLst/>
                  <a:latin typeface="Cambria" panose="02040503050406030204" pitchFamily="18" charset="0"/>
                  <a:ea typeface="Cambria" panose="02040503050406030204" pitchFamily="18" charset="0"/>
                </a:rPr>
                <a:t> </a:t>
              </a:r>
              <a:r>
                <a:rPr lang="en-US" sz="4800" i="1" dirty="0" err="1" smtClean="0">
                  <a:effectLst/>
                  <a:latin typeface="Cambria" panose="02040503050406030204" pitchFamily="18" charset="0"/>
                  <a:ea typeface="Cambria" panose="02040503050406030204" pitchFamily="18" charset="0"/>
                </a:rPr>
                <a:t>đá</a:t>
              </a:r>
              <a:endParaRPr lang="vi-VN" sz="88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046988"/>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a:t>
            </a:r>
            <a:r>
              <a:rPr lang="vi-VN" sz="3200" i="1" dirty="0" smtClean="0">
                <a:latin typeface="Cambria" panose="02040503050406030204" pitchFamily="18" charset="0"/>
                <a:ea typeface="Cambria" panose="02040503050406030204" pitchFamily="18" charset="0"/>
              </a:rPr>
              <a:t>gội</a:t>
            </a:r>
            <a:r>
              <a:rPr lang="en-US" sz="3200" i="1" dirty="0" smtClean="0">
                <a:latin typeface="Cambria" panose="02040503050406030204" pitchFamily="18" charset="0"/>
                <a:ea typeface="Cambria" panose="02040503050406030204" pitchFamily="18" charset="0"/>
              </a:rPr>
              <a:t>,</a:t>
            </a:r>
            <a:r>
              <a:rPr lang="vi-VN" sz="3200" i="1" dirty="0" smtClean="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s</a:t>
            </a:r>
            <a:r>
              <a:rPr lang="vi-VN" sz="3200" i="1" dirty="0" smtClean="0">
                <a:latin typeface="Cambria" panose="02040503050406030204" pitchFamily="18" charset="0"/>
                <a:ea typeface="Cambria" panose="02040503050406030204" pitchFamily="18" charset="0"/>
              </a:rPr>
              <a:t>ưởi </a:t>
            </a:r>
            <a:r>
              <a:rPr lang="vi-VN" sz="3200" i="1" dirty="0">
                <a:latin typeface="Cambria" panose="02040503050406030204" pitchFamily="18" charset="0"/>
                <a:ea typeface="Cambria" panose="02040503050406030204" pitchFamily="18" charset="0"/>
              </a:rPr>
              <a:t>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a:t>
            </a:r>
            <a:r>
              <a:rPr lang="vi-VN" sz="3200" i="1" dirty="0" smtClean="0">
                <a:latin typeface="Cambria" panose="02040503050406030204" pitchFamily="18" charset="0"/>
                <a:ea typeface="Cambria" panose="02040503050406030204" pitchFamily="18" charset="0"/>
              </a:rPr>
              <a:t>giặc </a:t>
            </a:r>
            <a:r>
              <a:rPr lang="vi-VN" sz="3200" i="1" dirty="0">
                <a:latin typeface="Cambria" panose="02040503050406030204" pitchFamily="18" charset="0"/>
                <a:ea typeface="Cambria" panose="02040503050406030204" pitchFamily="18" charset="0"/>
              </a:rPr>
              <a:t>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a:t>
            </a:r>
            <a:r>
              <a:rPr lang="vi-VN" sz="3200" i="1" dirty="0" smtClean="0">
                <a:latin typeface="Cambria" panose="02040503050406030204" pitchFamily="18" charset="0"/>
                <a:ea typeface="Cambria" panose="02040503050406030204" pitchFamily="18" charset="0"/>
              </a:rPr>
              <a:t>rừng</a:t>
            </a:r>
            <a:r>
              <a:rPr lang="en-US" sz="3200" i="1" dirty="0" smtClean="0">
                <a:latin typeface="Cambria" panose="02040503050406030204" pitchFamily="18" charset="0"/>
                <a:ea typeface="Cambria" panose="02040503050406030204" pitchFamily="18" charset="0"/>
              </a:rPr>
              <a:t>,</a:t>
            </a:r>
            <a:r>
              <a:rPr lang="vi-VN" sz="3200" i="1" dirty="0" smtClean="0">
                <a:latin typeface="Cambria" panose="02040503050406030204" pitchFamily="18" charset="0"/>
                <a:ea typeface="Cambria" panose="02040503050406030204" pitchFamily="18" charset="0"/>
              </a:rPr>
              <a:t> </a:t>
            </a:r>
            <a:r>
              <a:rPr lang="vi-VN" sz="3200" b="1" i="1" dirty="0" smtClean="0">
                <a:latin typeface="Cambria" panose="02040503050406030204" pitchFamily="18" charset="0"/>
                <a:ea typeface="Cambria" panose="02040503050406030204" pitchFamily="18" charset="0"/>
              </a:rPr>
              <a:t>nhanh </a:t>
            </a:r>
            <a:r>
              <a:rPr lang="vi-VN" sz="3200" b="1" i="1" dirty="0">
                <a:latin typeface="Cambria" panose="02040503050406030204" pitchFamily="18" charset="0"/>
                <a:ea typeface="Cambria" panose="02040503050406030204" pitchFamily="18" charset="0"/>
              </a:rPr>
              <a:t>như</a:t>
            </a:r>
            <a:r>
              <a:rPr lang="vi-VN" sz="3200" i="1" dirty="0">
                <a:latin typeface="Cambria" panose="02040503050406030204" pitchFamily="18" charset="0"/>
                <a:ea typeface="Cambria" panose="02040503050406030204" pitchFamily="18" charset="0"/>
              </a:rPr>
              <a:t> chớp </a:t>
            </a:r>
            <a:r>
              <a:rPr lang="vi-VN" sz="3200" i="1" dirty="0" smtClean="0">
                <a:latin typeface="Cambria" panose="02040503050406030204" pitchFamily="18" charset="0"/>
                <a:ea typeface="Cambria" panose="02040503050406030204" pitchFamily="18" charset="0"/>
              </a:rPr>
              <a:t>giật</a:t>
            </a:r>
            <a:r>
              <a:rPr lang="en-US" sz="3200" i="1" dirty="0" smtClean="0">
                <a:latin typeface="Cambria" panose="02040503050406030204" pitchFamily="18" charset="0"/>
                <a:ea typeface="Cambria" panose="02040503050406030204" pitchFamily="18" charset="0"/>
              </a:rPr>
              <a:t>,</a:t>
            </a:r>
            <a:r>
              <a:rPr lang="vi-VN" sz="3200" i="1" dirty="0" smtClean="0">
                <a:latin typeface="Cambria" panose="02040503050406030204" pitchFamily="18" charset="0"/>
                <a:ea typeface="Cambria" panose="02040503050406030204" pitchFamily="18" charset="0"/>
              </a:rPr>
              <a:t> </a:t>
            </a:r>
            <a:r>
              <a:rPr lang="en-US" sz="3200" i="1" dirty="0" smtClean="0">
                <a:latin typeface="Cambria" panose="02040503050406030204" pitchFamily="18" charset="0"/>
                <a:ea typeface="Cambria" panose="02040503050406030204" pitchFamily="18" charset="0"/>
              </a:rPr>
              <a:t>g</a:t>
            </a:r>
            <a:r>
              <a:rPr lang="vi-VN" sz="3200" i="1" dirty="0" smtClean="0">
                <a:latin typeface="Cambria" panose="02040503050406030204" pitchFamily="18" charset="0"/>
                <a:ea typeface="Cambria" panose="02040503050406030204" pitchFamily="18" charset="0"/>
              </a:rPr>
              <a:t>iáo </a:t>
            </a:r>
            <a:r>
              <a:rPr lang="vi-VN" sz="3200" i="1" dirty="0">
                <a:latin typeface="Cambria" panose="02040503050406030204" pitchFamily="18" charset="0"/>
                <a:ea typeface="Cambria" panose="02040503050406030204" pitchFamily="18" charset="0"/>
              </a:rPr>
              <a:t>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a:t>
            </a:r>
            <a:r>
              <a:rPr lang="vi-VN" sz="3200" i="1" dirty="0" smtClean="0">
                <a:latin typeface="Cambria" panose="02040503050406030204" pitchFamily="18" charset="0"/>
                <a:ea typeface="Cambria" panose="02040503050406030204" pitchFamily="18" charset="0"/>
              </a:rPr>
              <a:t>lách</a:t>
            </a:r>
            <a:r>
              <a:rPr lang="en-US" sz="3200" i="1" dirty="0" smtClean="0">
                <a:latin typeface="Cambria" panose="02040503050406030204" pitchFamily="18" charset="0"/>
                <a:ea typeface="Cambria" panose="02040503050406030204" pitchFamily="18" charset="0"/>
              </a:rPr>
              <a:t>,</a:t>
            </a:r>
            <a:r>
              <a:rPr lang="vi-VN" sz="3200" i="1" dirty="0" smtClean="0">
                <a:latin typeface="Cambria" panose="02040503050406030204" pitchFamily="18" charset="0"/>
                <a:ea typeface="Cambria" panose="02040503050406030204" pitchFamily="18" charset="0"/>
              </a:rPr>
              <a:t>bông </a:t>
            </a:r>
            <a:r>
              <a:rPr lang="vi-VN" sz="3200" i="1" dirty="0">
                <a:latin typeface="Cambria" panose="02040503050406030204" pitchFamily="18" charset="0"/>
                <a:ea typeface="Cambria" panose="02040503050406030204" pitchFamily="18" charset="0"/>
              </a:rPr>
              <a:t>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6"/>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TotalTime>
  <Words>1223</Words>
  <Application>Microsoft Office PowerPoint</Application>
  <PresentationFormat>Widescreen</PresentationFormat>
  <Paragraphs>56</Paragraphs>
  <Slides>18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#9Slide07 SVNDessert Menu Scrip</vt:lpstr>
      <vt:lpstr>Aptos</vt:lpstr>
      <vt:lpstr>Arial</vt:lpstr>
      <vt:lpstr>Calibri</vt:lpstr>
      <vt:lpstr>Cambria</vt:lpstr>
      <vt:lpstr>iCiel Pony</vt:lpstr>
      <vt:lpstr>Times New Roman</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29</cp:revision>
  <dcterms:created xsi:type="dcterms:W3CDTF">2024-09-03T13:34:48Z</dcterms:created>
  <dcterms:modified xsi:type="dcterms:W3CDTF">2025-01-28T09:19:12Z</dcterms:modified>
</cp:coreProperties>
</file>