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Lst>
  <p:notesMasterIdLst>
    <p:notesMasterId r:id="rId29"/>
  </p:notesMasterIdLst>
  <p:sldIdLst>
    <p:sldId id="260" r:id="rId2"/>
    <p:sldId id="367" r:id="rId3"/>
    <p:sldId id="265" r:id="rId4"/>
    <p:sldId id="368" r:id="rId5"/>
    <p:sldId id="267" r:id="rId6"/>
    <p:sldId id="256" r:id="rId7"/>
    <p:sldId id="314" r:id="rId8"/>
    <p:sldId id="543" r:id="rId9"/>
    <p:sldId id="316" r:id="rId10"/>
    <p:sldId id="351" r:id="rId11"/>
    <p:sldId id="317" r:id="rId12"/>
    <p:sldId id="318" r:id="rId13"/>
    <p:sldId id="319" r:id="rId14"/>
    <p:sldId id="259" r:id="rId15"/>
    <p:sldId id="324" r:id="rId16"/>
    <p:sldId id="262" r:id="rId17"/>
    <p:sldId id="263" r:id="rId18"/>
    <p:sldId id="352" r:id="rId19"/>
    <p:sldId id="355" r:id="rId20"/>
    <p:sldId id="544" r:id="rId21"/>
    <p:sldId id="264" r:id="rId22"/>
    <p:sldId id="261" r:id="rId23"/>
    <p:sldId id="332" r:id="rId24"/>
    <p:sldId id="545" r:id="rId25"/>
    <p:sldId id="546" r:id="rId26"/>
    <p:sldId id="547" r:id="rId27"/>
    <p:sldId id="548"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105" d="100"/>
          <a:sy n="105" d="100"/>
        </p:scale>
        <p:origin x="39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14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543"/>
        <p:cNvGrpSpPr/>
        <p:nvPr/>
      </p:nvGrpSpPr>
      <p:grpSpPr>
        <a:xfrm>
          <a:off x="0" y="0"/>
          <a:ext cx="0" cy="0"/>
          <a:chOff x="0" y="0"/>
          <a:chExt cx="0" cy="0"/>
        </a:xfrm>
      </p:grpSpPr>
    </p:spTree>
    <p:extLst>
      <p:ext uri="{BB962C8B-B14F-4D97-AF65-F5344CB8AC3E}">
        <p14:creationId xmlns:p14="http://schemas.microsoft.com/office/powerpoint/2010/main" val="132164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286"/>
        <p:cNvGrpSpPr/>
        <p:nvPr/>
      </p:nvGrpSpPr>
      <p:grpSpPr>
        <a:xfrm>
          <a:off x="0" y="0"/>
          <a:ext cx="0" cy="0"/>
          <a:chOff x="0" y="0"/>
          <a:chExt cx="0" cy="0"/>
        </a:xfrm>
      </p:grpSpPr>
    </p:spTree>
    <p:extLst>
      <p:ext uri="{BB962C8B-B14F-4D97-AF65-F5344CB8AC3E}">
        <p14:creationId xmlns:p14="http://schemas.microsoft.com/office/powerpoint/2010/main" val="378255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1956"/>
        <p:cNvGrpSpPr/>
        <p:nvPr/>
      </p:nvGrpSpPr>
      <p:grpSpPr>
        <a:xfrm>
          <a:off x="0" y="0"/>
          <a:ext cx="0" cy="0"/>
          <a:chOff x="0" y="0"/>
          <a:chExt cx="0" cy="0"/>
        </a:xfrm>
      </p:grpSpPr>
    </p:spTree>
    <p:extLst>
      <p:ext uri="{BB962C8B-B14F-4D97-AF65-F5344CB8AC3E}">
        <p14:creationId xmlns:p14="http://schemas.microsoft.com/office/powerpoint/2010/main" val="2901270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7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2/3/2025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976"/>
        <p:cNvGrpSpPr/>
        <p:nvPr/>
      </p:nvGrpSpPr>
      <p:grpSpPr>
        <a:xfrm>
          <a:off x="0" y="0"/>
          <a:ext cx="0" cy="0"/>
          <a:chOff x="0" y="0"/>
          <a:chExt cx="0" cy="0"/>
        </a:xfrm>
      </p:grpSpPr>
    </p:spTree>
    <p:extLst>
      <p:ext uri="{BB962C8B-B14F-4D97-AF65-F5344CB8AC3E}">
        <p14:creationId xmlns:p14="http://schemas.microsoft.com/office/powerpoint/2010/main" val="50459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26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1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76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05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2821876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4" r:id="rId2"/>
    <p:sldLayoutId id="2147483715"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jpeg"/><Relationship Id="rId5" Type="http://schemas.microsoft.com/office/2007/relationships/hdphoto" Target="../media/hdphoto4.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8.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8.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8.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a:t>
            </a:r>
            <a:r>
              <a:rPr lang="vi-VN" sz="3600" i="1" dirty="0" smtClean="0">
                <a:solidFill>
                  <a:srgbClr val="0070C0"/>
                </a:solidFill>
                <a:latin typeface="Cambria" panose="02040503050406030204" pitchFamily="18" charset="0"/>
                <a:ea typeface="Cambria" panose="02040503050406030204" pitchFamily="18" charset="0"/>
              </a:rPr>
              <a:t>ấy</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và </a:t>
            </a:r>
            <a:r>
              <a:rPr lang="vi-VN" sz="3600" i="1" dirty="0">
                <a:solidFill>
                  <a:srgbClr val="0070C0"/>
                </a:solidFill>
                <a:latin typeface="Cambria" panose="02040503050406030204" pitchFamily="18" charset="0"/>
                <a:ea typeface="Cambria" panose="02040503050406030204" pitchFamily="18" charset="0"/>
              </a:rPr>
              <a:t>cả những cô gắng của Tân trong học </a:t>
            </a:r>
            <a:r>
              <a:rPr lang="vi-VN" sz="3600" i="1" dirty="0" smtClean="0">
                <a:solidFill>
                  <a:srgbClr val="0070C0"/>
                </a:solidFill>
                <a:latin typeface="Cambria" panose="02040503050406030204" pitchFamily="18" charset="0"/>
                <a:ea typeface="Cambria" panose="02040503050406030204" pitchFamily="18" charset="0"/>
              </a:rPr>
              <a:t>tập: </a:t>
            </a:r>
            <a:r>
              <a:rPr lang="vi-VN" sz="3600" i="1" dirty="0">
                <a:solidFill>
                  <a:srgbClr val="0070C0"/>
                </a:solidFill>
                <a:latin typeface="Cambria" panose="02040503050406030204" pitchFamily="18" charset="0"/>
                <a:ea typeface="Cambria" panose="02040503050406030204" pitchFamily="18" charset="0"/>
              </a:rPr>
              <a:t>dậy sớm hơn để học </a:t>
            </a:r>
            <a:r>
              <a:rPr lang="vi-VN" sz="3600" i="1" dirty="0" smtClean="0">
                <a:solidFill>
                  <a:srgbClr val="0070C0"/>
                </a:solidFill>
                <a:latin typeface="Cambria" panose="02040503050406030204" pitchFamily="18" charset="0"/>
                <a:ea typeface="Cambria" panose="02040503050406030204" pitchFamily="18" charset="0"/>
              </a:rPr>
              <a:t>bài,</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tranh </a:t>
            </a:r>
            <a:r>
              <a:rPr lang="vi-VN" sz="3600" i="1" dirty="0">
                <a:solidFill>
                  <a:srgbClr val="0070C0"/>
                </a:solidFill>
                <a:latin typeface="Cambria" panose="02040503050406030204" pitchFamily="18" charset="0"/>
                <a:ea typeface="Cambria" panose="02040503050406030204" pitchFamily="18" charset="0"/>
              </a:rPr>
              <a:t>thủ các buổi chiều nghỉ </a:t>
            </a:r>
            <a:r>
              <a:rPr lang="vi-VN" sz="3600" i="1" dirty="0" smtClean="0">
                <a:solidFill>
                  <a:srgbClr val="0070C0"/>
                </a:solidFill>
                <a:latin typeface="Cambria" panose="02040503050406030204" pitchFamily="18" charset="0"/>
                <a:ea typeface="Cambria" panose="02040503050406030204" pitchFamily="18" charset="0"/>
              </a:rPr>
              <a:t>học,</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Tân </a:t>
            </a:r>
            <a:r>
              <a:rPr lang="vi-VN" sz="3600" i="1" dirty="0">
                <a:solidFill>
                  <a:srgbClr val="0070C0"/>
                </a:solidFill>
                <a:latin typeface="Cambria" panose="02040503050406030204" pitchFamily="18" charset="0"/>
                <a:ea typeface="Cambria" panose="02040503050406030204" pitchFamily="18" charset="0"/>
              </a:rPr>
              <a:t>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cxnSp>
        <p:nvCxnSpPr>
          <p:cNvPr id="4" name="Straight Connector 3"/>
          <p:cNvCxnSpPr/>
          <p:nvPr/>
        </p:nvCxnSpPr>
        <p:spPr>
          <a:xfrm flipH="1">
            <a:off x="7498081" y="1420007"/>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8618669" y="1957443"/>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778652" y="2502496"/>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07280" y="3064134"/>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480264" y="1500732"/>
            <a:ext cx="7595156" cy="216448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373878"/>
            </a:xfrm>
            <a:prstGeom prst="rect">
              <a:avLst/>
            </a:prstGeom>
            <a:noFill/>
          </p:spPr>
          <p:txBody>
            <a:bodyPr wrap="square">
              <a:spAutoFit/>
            </a:bodyPr>
            <a:lstStyle/>
            <a:p>
              <a:pPr algn="just">
                <a:lnSpc>
                  <a:spcPct val="115000"/>
                </a:lnSpc>
                <a:tabLst>
                  <a:tab pos="2286000" algn="l"/>
                </a:tabLst>
              </a:pPr>
              <a:r>
                <a:rPr lang="vi-VN"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28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
        <p:nvSpPr>
          <p:cNvPr id="8" name="Rectangle: Rounded Corners 22">
            <a:extLst>
              <a:ext uri="{FF2B5EF4-FFF2-40B4-BE49-F238E27FC236}">
                <a16:creationId xmlns:a16="http://schemas.microsoft.com/office/drawing/2014/main" id="{EDAB616D-9C8C-7A44-9014-65ED6507FC33}"/>
              </a:ext>
            </a:extLst>
          </p:cNvPr>
          <p:cNvSpPr/>
          <p:nvPr/>
        </p:nvSpPr>
        <p:spPr>
          <a:xfrm>
            <a:off x="1916264" y="3892418"/>
            <a:ext cx="6926367" cy="915802"/>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33333"/>
                </a:solidFill>
                <a:latin typeface="Calibri" panose="020F0502020204030204" pitchFamily="34" charset="0"/>
                <a:cs typeface="Calibri" panose="020F0502020204030204" pitchFamily="34" charset="0"/>
              </a:rPr>
              <a:t>Ý 1: D</a:t>
            </a:r>
            <a:r>
              <a:rPr lang="vi-VN" sz="2800" b="1" dirty="0" smtClean="0">
                <a:solidFill>
                  <a:srgbClr val="333333"/>
                </a:solidFill>
                <a:latin typeface="Calibri" panose="020F0502020204030204" pitchFamily="34" charset="0"/>
                <a:cs typeface="Calibri" panose="020F0502020204030204" pitchFamily="34" charset="0"/>
              </a:rPr>
              <a:t>ự </a:t>
            </a:r>
            <a:r>
              <a:rPr lang="vi-VN" sz="2800" b="1" dirty="0">
                <a:solidFill>
                  <a:srgbClr val="333333"/>
                </a:solidFill>
                <a:latin typeface="Calibri" panose="020F0502020204030204" pitchFamily="34" charset="0"/>
                <a:cs typeface="Calibri" panose="020F0502020204030204" pitchFamily="34" charset="0"/>
              </a:rPr>
              <a:t>định </a:t>
            </a:r>
            <a:r>
              <a:rPr lang="en-US" sz="2800" b="1" dirty="0" err="1" smtClean="0">
                <a:solidFill>
                  <a:srgbClr val="333333"/>
                </a:solidFill>
                <a:latin typeface="Calibri" panose="020F0502020204030204" pitchFamily="34" charset="0"/>
                <a:cs typeface="Calibri" panose="020F0502020204030204" pitchFamily="34" charset="0"/>
              </a:rPr>
              <a:t>của</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lớp</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Tân</a:t>
            </a:r>
            <a:r>
              <a:rPr lang="vi-VN"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về</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món</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quà</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tặng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cô</a:t>
            </a:r>
            <a:r>
              <a:rPr lang="en-US" sz="2800" b="1" dirty="0" smtClean="0">
                <a:solidFill>
                  <a:srgbClr val="333333"/>
                </a:solidFill>
                <a:latin typeface="Calibri" panose="020F0502020204030204" pitchFamily="34" charset="0"/>
                <a:cs typeface="Calibri" panose="020F0502020204030204" pitchFamily="34" charset="0"/>
              </a:rPr>
              <a:t> </a:t>
            </a:r>
            <a:r>
              <a:rPr lang="vi-VN" sz="2800" b="1" dirty="0" smtClean="0">
                <a:solidFill>
                  <a:srgbClr val="333333"/>
                </a:solidFill>
                <a:latin typeface="Calibri" panose="020F0502020204030204" pitchFamily="34" charset="0"/>
                <a:cs typeface="Calibri" panose="020F0502020204030204" pitchFamily="34" charset="0"/>
              </a:rPr>
              <a:t>trong </a:t>
            </a:r>
            <a:r>
              <a:rPr lang="vi-VN" sz="2800" b="1" dirty="0">
                <a:solidFill>
                  <a:srgbClr val="333333"/>
                </a:solidFill>
                <a:latin typeface="Calibri" panose="020F0502020204030204" pitchFamily="34" charset="0"/>
                <a:cs typeface="Calibri" panose="020F0502020204030204" pitchFamily="34" charset="0"/>
              </a:rPr>
              <a:t>buổi tổng kết năm </a:t>
            </a:r>
            <a:r>
              <a:rPr lang="vi-VN" sz="2800" b="1" dirty="0" smtClean="0">
                <a:solidFill>
                  <a:srgbClr val="333333"/>
                </a:solidFill>
                <a:latin typeface="Calibri" panose="020F0502020204030204" pitchFamily="34" charset="0"/>
                <a:cs typeface="Calibri" panose="020F0502020204030204" pitchFamily="34" charset="0"/>
              </a:rPr>
              <a:t>học</a:t>
            </a:r>
            <a:r>
              <a:rPr lang="en-US" sz="2800" b="1" dirty="0" smtClean="0">
                <a:solidFill>
                  <a:srgbClr val="333333"/>
                </a:solidFill>
                <a:latin typeface="Calibri" panose="020F0502020204030204" pitchFamily="34" charset="0"/>
                <a:cs typeface="Calibri" panose="020F0502020204030204" pitchFamily="34" charset="0"/>
              </a:rPr>
              <a:t> </a:t>
            </a:r>
            <a:endParaRPr lang="vi-VN" sz="2800" b="1" dirty="0">
              <a:solidFill>
                <a:srgbClr val="333333"/>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99831"/>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621032" y="1420739"/>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63062" y="101768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49917" y="30093"/>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486072" y="1132878"/>
            <a:ext cx="7657927" cy="3037102"/>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83437" y="2180067"/>
              <a:ext cx="7397446" cy="287563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74678" y="2704454"/>
            <a:ext cx="2149053" cy="2439046"/>
          </a:xfrm>
          <a:prstGeom prst="rect">
            <a:avLst/>
          </a:prstGeom>
        </p:spPr>
      </p:pic>
      <p:sp>
        <p:nvSpPr>
          <p:cNvPr id="9" name="Rectangle: Rounded Corners 22">
            <a:extLst>
              <a:ext uri="{FF2B5EF4-FFF2-40B4-BE49-F238E27FC236}">
                <a16:creationId xmlns:a16="http://schemas.microsoft.com/office/drawing/2014/main" id="{EDAB616D-9C8C-7A44-9014-65ED6507FC33}"/>
              </a:ext>
            </a:extLst>
          </p:cNvPr>
          <p:cNvSpPr/>
          <p:nvPr/>
        </p:nvSpPr>
        <p:spPr>
          <a:xfrm>
            <a:off x="1916264" y="4327634"/>
            <a:ext cx="6926367" cy="677918"/>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33333"/>
                </a:solidFill>
                <a:latin typeface="Calibri" panose="020F0502020204030204" pitchFamily="34" charset="0"/>
                <a:cs typeface="Calibri" panose="020F0502020204030204" pitchFamily="34" charset="0"/>
              </a:rPr>
              <a:t>Ý 2: </a:t>
            </a:r>
            <a:r>
              <a:rPr lang="en-US" sz="2800" b="1" dirty="0" err="1" smtClean="0">
                <a:solidFill>
                  <a:srgbClr val="333333"/>
                </a:solidFill>
                <a:latin typeface="Calibri" panose="020F0502020204030204" pitchFamily="34" charset="0"/>
                <a:cs typeface="Calibri" panose="020F0502020204030204" pitchFamily="34" charset="0"/>
              </a:rPr>
              <a:t>Những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kỉ</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niệm</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của</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Tân</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và</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cô</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giáo</a:t>
            </a:r>
            <a:r>
              <a:rPr lang="en-US" sz="2800" b="1" dirty="0" smtClean="0">
                <a:solidFill>
                  <a:srgbClr val="333333"/>
                </a:solidFill>
                <a:latin typeface="Calibri" panose="020F0502020204030204" pitchFamily="34" charset="0"/>
                <a:cs typeface="Calibri" panose="020F0502020204030204" pitchFamily="34" charset="0"/>
              </a:rPr>
              <a: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TotalTime>
  <Words>1191</Words>
  <Application>Microsoft Office PowerPoint</Application>
  <PresentationFormat>On-screen Show (16:9)</PresentationFormat>
  <Paragraphs>71</Paragraphs>
  <Slides>27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Arial</vt:lpstr>
      <vt:lpstr>Calibri</vt:lpstr>
      <vt:lpstr>Cambria</vt:lpstr>
      <vt:lpstr>UTM Cookies</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10</cp:lastModifiedBy>
  <cp:revision>47</cp:revision>
  <dcterms:modified xsi:type="dcterms:W3CDTF">2025-02-03T03:03:41Z</dcterms:modified>
  <cp:category>9Slide.vn</cp:category>
</cp:coreProperties>
</file>