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1"/>
  </p:notesMasterIdLst>
  <p:sldIdLst>
    <p:sldId id="263" r:id="rId2"/>
    <p:sldId id="296" r:id="rId3"/>
    <p:sldId id="258" r:id="rId4"/>
    <p:sldId id="412" r:id="rId5"/>
    <p:sldId id="265" r:id="rId6"/>
    <p:sldId id="266" r:id="rId7"/>
    <p:sldId id="257" r:id="rId8"/>
    <p:sldId id="264" r:id="rId9"/>
    <p:sldId id="399" r:id="rId10"/>
    <p:sldId id="398" r:id="rId11"/>
    <p:sldId id="413" r:id="rId12"/>
    <p:sldId id="414" r:id="rId13"/>
    <p:sldId id="321" r:id="rId14"/>
    <p:sldId id="340" r:id="rId15"/>
    <p:sldId id="415" r:id="rId16"/>
    <p:sldId id="416" r:id="rId17"/>
    <p:sldId id="259" r:id="rId18"/>
    <p:sldId id="324" r:id="rId19"/>
    <p:sldId id="417" r:id="rId20"/>
    <p:sldId id="419" r:id="rId21"/>
    <p:sldId id="420" r:id="rId22"/>
    <p:sldId id="355" r:id="rId23"/>
    <p:sldId id="357" r:id="rId24"/>
    <p:sldId id="359" r:id="rId25"/>
    <p:sldId id="418" r:id="rId26"/>
    <p:sldId id="441" r:id="rId27"/>
    <p:sldId id="443" r:id="rId28"/>
    <p:sldId id="444" r:id="rId29"/>
    <p:sldId id="4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varScale="1">
        <p:scale>
          <a:sx n="85" d="100"/>
          <a:sy n="85" d="100"/>
        </p:scale>
        <p:origin x="1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3642273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976"/>
        <p:cNvGrpSpPr/>
        <p:nvPr/>
      </p:nvGrpSpPr>
      <p:grpSpPr>
        <a:xfrm>
          <a:off x="0" y="0"/>
          <a:ext cx="0" cy="0"/>
          <a:chOff x="0" y="0"/>
          <a:chExt cx="0" cy="0"/>
        </a:xfrm>
      </p:grpSpPr>
    </p:spTree>
    <p:extLst>
      <p:ext uri="{BB962C8B-B14F-4D97-AF65-F5344CB8AC3E}">
        <p14:creationId xmlns:p14="http://schemas.microsoft.com/office/powerpoint/2010/main" val="1186648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1956"/>
        <p:cNvGrpSpPr/>
        <p:nvPr/>
      </p:nvGrpSpPr>
      <p:grpSpPr>
        <a:xfrm>
          <a:off x="0" y="0"/>
          <a:ext cx="0" cy="0"/>
          <a:chOff x="0" y="0"/>
          <a:chExt cx="0" cy="0"/>
        </a:xfrm>
      </p:grpSpPr>
    </p:spTree>
    <p:extLst>
      <p:ext uri="{BB962C8B-B14F-4D97-AF65-F5344CB8AC3E}">
        <p14:creationId xmlns:p14="http://schemas.microsoft.com/office/powerpoint/2010/main" val="2454168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3/5/2025</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793720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70" r:id="rId1"/>
    <p:sldLayoutId id="2147483774" r:id="rId2"/>
    <p:sldLayoutId id="2147483775" r:id="rId3"/>
    <p:sldLayoutId id="2147483777" r:id="rId4"/>
    <p:sldLayoutId id="214748381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gif"/><Relationship Id="rId3" Type="http://schemas.openxmlformats.org/officeDocument/2006/relationships/image" Target="../media/image12.png"/><Relationship Id="rId7" Type="http://schemas.openxmlformats.org/officeDocument/2006/relationships/slide" Target="slide6.xml"/><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slide" Target="slide5.xml"/><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slide" Target="slide3.xm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2"/>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2"/>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4"/>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4"/>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5"/>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4"/>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5"/>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4"/>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5"/>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6"/>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9"/>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2"/>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3"/>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4"/>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5"/>
          <a:stretch>
            <a:fillRect/>
          </a:stretch>
        </p:blipFill>
        <p:spPr>
          <a:xfrm>
            <a:off x="1356977" y="1162217"/>
            <a:ext cx="13640426" cy="2957838"/>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5"/>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2"/>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2" cstate="hqprint">
            <a:extLst>
              <a:ext uri="{BEBA8EAE-BF5A-486C-A8C5-ECC9F3942E4B}">
                <a14:imgProps xmlns:a14="http://schemas.microsoft.com/office/drawing/2010/main">
                  <a14:imgLayer r:embed="rId3">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xmlns=""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0"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xmlns=""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4">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9C84EA-F64A-99A3-5C9C-6CCCA9033075}"/>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3"/>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2"/>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5426</TotalTime>
  <Words>943</Words>
  <Application>Microsoft Office PowerPoint</Application>
  <PresentationFormat>Widescreen</PresentationFormat>
  <Paragraphs>66</Paragraphs>
  <Slides>29</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#9Slide02 Noi dung dai</vt:lpstr>
      <vt:lpstr>#9Slide03 Montserrat Black</vt:lpstr>
      <vt:lpstr>Arial</vt:lpstr>
      <vt:lpstr>Calibri</vt:lpstr>
      <vt:lpstr>Cambria</vt:lpstr>
      <vt:lpstr>Fredoka One</vt:lpstr>
      <vt:lpstr>LNTH-LuoLuoNotangYuanTi 1</vt:lpstr>
      <vt:lpstr>Showcard Gothic</vt:lpstr>
      <vt:lpstr>Times New Roman</vt:lpstr>
      <vt:lpstr>UVN Banh Mi</vt:lpstr>
      <vt:lpstr>Wingdings</vt:lpstr>
      <vt:lpstr>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10</cp:lastModifiedBy>
  <cp:revision>34</cp:revision>
  <dcterms:created xsi:type="dcterms:W3CDTF">2023-09-03T00:46:18Z</dcterms:created>
  <dcterms:modified xsi:type="dcterms:W3CDTF">2025-03-05T09:53:51Z</dcterms:modified>
  <cp:category>9Slide.vn</cp:category>
</cp:coreProperties>
</file>