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9"/>
  </p:notesMasterIdLst>
  <p:sldIdLst>
    <p:sldId id="298" r:id="rId2"/>
    <p:sldId id="258" r:id="rId3"/>
    <p:sldId id="294" r:id="rId4"/>
    <p:sldId id="295" r:id="rId5"/>
    <p:sldId id="296" r:id="rId6"/>
    <p:sldId id="297" r:id="rId7"/>
    <p:sldId id="293" r:id="rId8"/>
  </p:sldIdLst>
  <p:sldSz cx="17281525" cy="9783763"/>
  <p:notesSz cx="6858000" cy="9144000"/>
  <p:custDataLst>
    <p:tags r:id="rId10"/>
  </p:custDataLst>
  <p:defaultTextStyle>
    <a:defPPr>
      <a:defRPr lang="zh-CN"/>
    </a:defPPr>
    <a:lvl1pPr marL="0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52">
          <p15:clr>
            <a:srgbClr val="A4A3A4"/>
          </p15:clr>
        </p15:guide>
        <p15:guide id="3" orient="horz" pos="3082">
          <p15:clr>
            <a:srgbClr val="A4A3A4"/>
          </p15:clr>
        </p15:guide>
        <p15:guide id="4" pos="54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E74"/>
    <a:srgbClr val="33CC33"/>
    <a:srgbClr val="CAE65F"/>
    <a:srgbClr val="FF5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14" autoAdjust="0"/>
    <p:restoredTop sz="94660"/>
  </p:normalViewPr>
  <p:slideViewPr>
    <p:cSldViewPr>
      <p:cViewPr varScale="1">
        <p:scale>
          <a:sx n="43" d="100"/>
          <a:sy n="43" d="100"/>
        </p:scale>
        <p:origin x="1062" y="42"/>
      </p:cViewPr>
      <p:guideLst>
        <p:guide orient="horz" pos="2160"/>
        <p:guide pos="3752"/>
        <p:guide orient="horz" pos="3082"/>
        <p:guide pos="54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A61C2-7209-4C63-B7E3-14210D4B1CE2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85800"/>
            <a:ext cx="6054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D2D60-CB6B-40AA-BD02-88C1E7CC96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1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536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Đ/S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2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1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5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8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84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86" y="389547"/>
            <a:ext cx="5685504" cy="165780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601" y="389557"/>
            <a:ext cx="9660853" cy="8350168"/>
          </a:xfrm>
        </p:spPr>
        <p:txBody>
          <a:bodyPr/>
          <a:lstStyle>
            <a:lvl1pPr>
              <a:defRPr sz="4800"/>
            </a:lvl1pPr>
            <a:lvl2pPr>
              <a:defRPr sz="3900"/>
            </a:lvl2pPr>
            <a:lvl3pPr>
              <a:defRPr sz="35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86" y="2047362"/>
            <a:ext cx="5685504" cy="6692365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8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6" y="6848644"/>
            <a:ext cx="10368915" cy="8085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6" y="874193"/>
            <a:ext cx="10368915" cy="5870258"/>
          </a:xfrm>
        </p:spPr>
        <p:txBody>
          <a:bodyPr/>
          <a:lstStyle>
            <a:lvl1pPr marL="0" indent="0">
              <a:buNone/>
              <a:defRPr sz="4800"/>
            </a:lvl1pPr>
            <a:lvl2pPr marL="655204" indent="0">
              <a:buNone/>
              <a:defRPr sz="3900"/>
            </a:lvl2pPr>
            <a:lvl3pPr marL="1310408" indent="0">
              <a:buNone/>
              <a:defRPr sz="3500"/>
            </a:lvl3pPr>
            <a:lvl4pPr marL="1965616" indent="0">
              <a:buNone/>
              <a:defRPr sz="2700"/>
            </a:lvl4pPr>
            <a:lvl5pPr marL="2620817" indent="0">
              <a:buNone/>
              <a:defRPr sz="2700"/>
            </a:lvl5pPr>
            <a:lvl6pPr marL="3276024" indent="0">
              <a:buNone/>
              <a:defRPr sz="2700"/>
            </a:lvl6pPr>
            <a:lvl7pPr marL="3931225" indent="0">
              <a:buNone/>
              <a:defRPr sz="2700"/>
            </a:lvl7pPr>
            <a:lvl8pPr marL="4586431" indent="0">
              <a:buNone/>
              <a:defRPr sz="2700"/>
            </a:lvl8pPr>
            <a:lvl9pPr marL="524163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6" y="7657167"/>
            <a:ext cx="10368915" cy="1148234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321458" y="391823"/>
            <a:ext cx="5064448" cy="83479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25112" y="391823"/>
            <a:ext cx="14908314" cy="83479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0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16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9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70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4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6" y="6286981"/>
            <a:ext cx="14689296" cy="194316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6" y="4146790"/>
            <a:ext cx="14689296" cy="214020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5520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040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656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6208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2760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931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5864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2416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7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25101" y="2282887"/>
            <a:ext cx="9984881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398017" y="2282887"/>
            <a:ext cx="9987879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9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80" y="2190029"/>
            <a:ext cx="7635675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80" y="3102738"/>
            <a:ext cx="7635675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88" y="2190029"/>
            <a:ext cx="7638670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88" y="3102738"/>
            <a:ext cx="7638670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3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  <a:prstGeom prst="rect">
            <a:avLst/>
          </a:prstGeom>
        </p:spPr>
        <p:txBody>
          <a:bodyPr vert="horz" lIns="131040" tIns="65522" rIns="131040" bIns="6552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7" y="2282887"/>
            <a:ext cx="15553373" cy="6456834"/>
          </a:xfrm>
          <a:prstGeom prst="rect">
            <a:avLst/>
          </a:prstGeom>
        </p:spPr>
        <p:txBody>
          <a:bodyPr vert="horz" lIns="131040" tIns="65522" rIns="131040" bIns="6552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7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4" y="9068119"/>
            <a:ext cx="5472483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84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0" r:id="rId3"/>
    <p:sldLayoutId id="2147483650" r:id="rId4"/>
    <p:sldLayoutId id="2147483662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66" r:id="rId12"/>
    <p:sldLayoutId id="2147483665" r:id="rId13"/>
    <p:sldLayoutId id="2147483664" r:id="rId14"/>
    <p:sldLayoutId id="2147483663" r:id="rId15"/>
    <p:sldLayoutId id="2147483656" r:id="rId16"/>
    <p:sldLayoutId id="2147483657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310408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1402" indent="-491402" algn="l" defTabSz="131040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4708" indent="-409502" algn="l" defTabSz="1310408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3801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93214" indent="-327602" algn="l" defTabSz="131040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948420" indent="-327602" algn="l" defTabSz="131040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60362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25883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91403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69236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520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10408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5616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0817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602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31225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86431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4163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9.pn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5.png"/><Relationship Id="rId18" Type="http://schemas.openxmlformats.org/officeDocument/2006/relationships/image" Target="../media/image29.emf"/><Relationship Id="rId3" Type="http://schemas.microsoft.com/office/2007/relationships/media" Target="../media/media2.mp3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4.png"/><Relationship Id="rId17" Type="http://schemas.openxmlformats.org/officeDocument/2006/relationships/image" Target="../media/image28.emf"/><Relationship Id="rId25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24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26.png"/><Relationship Id="rId23" Type="http://schemas.openxmlformats.org/officeDocument/2006/relationships/image" Target="../media/image6.png"/><Relationship Id="rId10" Type="http://schemas.openxmlformats.org/officeDocument/2006/relationships/image" Target="../media/image2.png"/><Relationship Id="rId19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1.jpg"/><Relationship Id="rId14" Type="http://schemas.openxmlformats.org/officeDocument/2006/relationships/image" Target="../media/image3.png"/><Relationship Id="rId2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05" y="-39064"/>
            <a:ext cx="17281525" cy="97835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70" y="56055"/>
            <a:ext cx="11276869" cy="10441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838"/>
            <a:ext cx="17281525" cy="5789903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6" y="1011462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89" y="4501033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69" y="2263650"/>
            <a:ext cx="727066" cy="6404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21645" y="1639218"/>
            <a:ext cx="13365517" cy="2348315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Bài</a:t>
            </a:r>
            <a:r>
              <a:rPr lang="en-US" sz="7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36: </a:t>
            </a:r>
            <a:r>
              <a:rPr lang="en-US" sz="72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Ôn</a:t>
            </a:r>
            <a:r>
              <a:rPr lang="en-US" sz="7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tập</a:t>
            </a:r>
            <a:r>
              <a:rPr lang="en-US" sz="7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chung</a:t>
            </a:r>
            <a:endParaRPr lang="en-US" sz="72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adena" panose="02000503000000020004" pitchFamily="2" charset="0"/>
              <a:cs typeface="iCiel Cucho" pitchFamily="50" charset="0"/>
            </a:endParaRPr>
          </a:p>
          <a:p>
            <a:r>
              <a:rPr lang="en-US" sz="7200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  <a:endParaRPr lang="en-US" sz="7200" dirty="0">
              <a:solidFill>
                <a:srgbClr val="FF000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641" y="3599118"/>
            <a:ext cx="727066" cy="6404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996965" y="3484609"/>
            <a:ext cx="6219862" cy="1563485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Tiết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 1: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Luyện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tập</a:t>
            </a:r>
            <a:endParaRPr lang="en-US" sz="5400" b="1" dirty="0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iCiel Cadena" panose="02000503000000020004" pitchFamily="2" charset="0"/>
              <a:cs typeface="iCiel Cucho" pitchFamily="50" charset="0"/>
            </a:endParaRPr>
          </a:p>
          <a:p>
            <a:endParaRPr lang="en-US" sz="3900" dirty="0">
              <a:solidFill>
                <a:schemeClr val="accent6">
                  <a:lumMod val="75000"/>
                </a:schemeClr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732" y="726397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5" t="52841" r="21170" b="32765"/>
          <a:stretch/>
        </p:blipFill>
        <p:spPr bwMode="auto">
          <a:xfrm>
            <a:off x="3096146" y="2083569"/>
            <a:ext cx="11805722" cy="185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9952" y="365572"/>
            <a:ext cx="9612778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55912" y="3379713"/>
            <a:ext cx="1932122" cy="239485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7977545" y="4570099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2954288" y="4487927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197163" y="4550483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39</a:t>
            </a:r>
          </a:p>
        </p:txBody>
      </p:sp>
      <p:pic>
        <p:nvPicPr>
          <p:cNvPr id="27" name="Picture 2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80322" y="4203067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4401402" y="4139575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360842" y="4207036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27990" y="1219473"/>
            <a:ext cx="6879240" cy="802632"/>
            <a:chOff x="1427990" y="1219473"/>
            <a:chExt cx="6879240" cy="802632"/>
          </a:xfrm>
        </p:grpSpPr>
        <p:sp>
          <p:nvSpPr>
            <p:cNvPr id="8" name="TextBox 7"/>
            <p:cNvSpPr txBox="1"/>
            <p:nvPr/>
          </p:nvSpPr>
          <p:spPr>
            <a:xfrm>
              <a:off x="1427990" y="1356598"/>
              <a:ext cx="628522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44529" y="1397339"/>
              <a:ext cx="6062701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757114" y="1219473"/>
              <a:ext cx="731520" cy="731520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39962" y="6116017"/>
            <a:ext cx="11982669" cy="731556"/>
            <a:chOff x="1439962" y="6116017"/>
            <a:chExt cx="11982669" cy="731556"/>
          </a:xfrm>
        </p:grpSpPr>
        <p:sp>
          <p:nvSpPr>
            <p:cNvPr id="31" name="TextBox 30"/>
            <p:cNvSpPr txBox="1"/>
            <p:nvPr/>
          </p:nvSpPr>
          <p:spPr>
            <a:xfrm>
              <a:off x="1439962" y="6116017"/>
              <a:ext cx="700656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04058" y="6222807"/>
              <a:ext cx="11118573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Hai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617314" y="7694621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448074" y="7675005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24338" y="7327589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93716" y="7331558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12717576" y="7694621"/>
            <a:ext cx="2743200" cy="85005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006284" y="7299400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4" grpId="0" animBg="1"/>
      <p:bldP spid="25" grpId="0" animBg="1"/>
      <p:bldP spid="26" grpId="0" animBg="1"/>
      <p:bldP spid="20" grpId="0" animBg="1"/>
      <p:bldP spid="33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25546" r="20363" b="12228"/>
          <a:stretch/>
        </p:blipFill>
        <p:spPr bwMode="auto">
          <a:xfrm>
            <a:off x="2199252" y="1507504"/>
            <a:ext cx="12665855" cy="763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9951" y="365572"/>
            <a:ext cx="13215155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336506" y="2587625"/>
            <a:ext cx="1944216" cy="4896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948672" y="3037945"/>
            <a:ext cx="1284378" cy="28142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336506" y="4445052"/>
            <a:ext cx="1944216" cy="18869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948672" y="2659633"/>
            <a:ext cx="1284378" cy="37444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121482" y="7411090"/>
            <a:ext cx="2160043" cy="234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3927" y="378566"/>
            <a:ext cx="4326515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D4E4E6-3460-420A-ADEB-F2CD3C6C0D51}"/>
              </a:ext>
            </a:extLst>
          </p:cNvPr>
          <p:cNvGrpSpPr/>
          <p:nvPr/>
        </p:nvGrpSpPr>
        <p:grpSpPr>
          <a:xfrm>
            <a:off x="3383364" y="1654580"/>
            <a:ext cx="1969844" cy="646331"/>
            <a:chOff x="615877" y="1500008"/>
            <a:chExt cx="1969844" cy="6463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DBE560B-B872-44E4-A8DF-5CA9279ABD89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8F10F5D-9ECF-41CA-B35E-5A1D5DF0C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B51ACDB2-423F-496B-B60B-48F95FE39951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8DF581-1169-458C-AFCC-71E8B7195D46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 + 7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0C1352-66F8-41B7-94F7-0C241D5D04B4}"/>
              </a:ext>
            </a:extLst>
          </p:cNvPr>
          <p:cNvGrpSpPr/>
          <p:nvPr/>
        </p:nvGrpSpPr>
        <p:grpSpPr>
          <a:xfrm>
            <a:off x="2342815" y="2298438"/>
            <a:ext cx="3010393" cy="2585323"/>
            <a:chOff x="694811" y="2614106"/>
            <a:chExt cx="3010393" cy="258532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741A8C-5370-4AD7-B704-B093FD2AFDB3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DEDF4B-E47F-42CF-8B6F-B31180A0D95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D2920B-46C2-424C-8BCF-F49D5B75072B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81D946E-83DF-49B5-A799-C21F8D14C8C3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3D5C31-E2F8-4EEA-B0DC-42A472B894B3}"/>
                </a:ext>
              </a:extLst>
            </p:cNvPr>
            <p:cNvSpPr txBox="1"/>
            <p:nvPr/>
          </p:nvSpPr>
          <p:spPr>
            <a:xfrm>
              <a:off x="2086721" y="4438445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7095343" y="2227585"/>
            <a:ext cx="3010393" cy="3045992"/>
            <a:chOff x="3167649" y="2628620"/>
            <a:chExt cx="3010393" cy="304599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1754326"/>
              <a:chOff x="69510" y="2570288"/>
              <a:chExt cx="3010393" cy="175432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48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89925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704103" y="4474283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53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11775863" y="2276287"/>
            <a:ext cx="2799454" cy="3026989"/>
            <a:chOff x="5782977" y="2591955"/>
            <a:chExt cx="2799454" cy="30269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184380" y="441861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93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7996988" y="1654580"/>
            <a:ext cx="1969844" cy="646331"/>
            <a:chOff x="615877" y="1500008"/>
            <a:chExt cx="1969844" cy="64633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683587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+ 48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12791598" y="1654580"/>
            <a:ext cx="1969844" cy="584775"/>
            <a:chOff x="615877" y="1500008"/>
            <a:chExt cx="1969844" cy="58477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64150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 + 64 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270807" y="1651521"/>
            <a:ext cx="628522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2232050" y="6542513"/>
            <a:ext cx="3010393" cy="3045992"/>
            <a:chOff x="3167649" y="2628620"/>
            <a:chExt cx="3010393" cy="30459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521858" y="4474283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7200602" y="6458431"/>
            <a:ext cx="2799454" cy="2585323"/>
            <a:chOff x="5782977" y="2591955"/>
            <a:chExt cx="2799454" cy="2585323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184380" y="4418615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8E533C-E84C-4D74-9D82-6AE8B6CE0461}"/>
              </a:ext>
            </a:extLst>
          </p:cNvPr>
          <p:cNvGrpSpPr/>
          <p:nvPr/>
        </p:nvGrpSpPr>
        <p:grpSpPr>
          <a:xfrm>
            <a:off x="11881122" y="6514185"/>
            <a:ext cx="2664961" cy="3074320"/>
            <a:chOff x="8205067" y="2600292"/>
            <a:chExt cx="2664961" cy="307432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3CD8C85-F83C-437E-B701-165F7766E870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5F9D1DE-19DE-4AEA-AE28-C4C94D3DF52D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91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A45C92C-8E15-4587-BA5E-5D068687680C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536F34D-EE45-4274-BEAC-AA2A997A3869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A1C651B-5F69-4DBC-BA2B-AAE1D9B0D68F}"/>
                </a:ext>
              </a:extLst>
            </p:cNvPr>
            <p:cNvSpPr txBox="1"/>
            <p:nvPr/>
          </p:nvSpPr>
          <p:spPr>
            <a:xfrm>
              <a:off x="9625741" y="4474283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6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3133695" y="5515362"/>
            <a:ext cx="1969844" cy="646331"/>
            <a:chOff x="615877" y="1500008"/>
            <a:chExt cx="1969844" cy="6463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73 - 6 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8216337" y="5467945"/>
            <a:ext cx="1969844" cy="584775"/>
            <a:chOff x="615877" y="1500008"/>
            <a:chExt cx="1969844" cy="58477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82 - 57 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C2EEE1D-4B95-4CC9-B3C2-EEF45F5F88F4}"/>
              </a:ext>
            </a:extLst>
          </p:cNvPr>
          <p:cNvGrpSpPr/>
          <p:nvPr/>
        </p:nvGrpSpPr>
        <p:grpSpPr>
          <a:xfrm>
            <a:off x="12772112" y="5515362"/>
            <a:ext cx="1969844" cy="584775"/>
            <a:chOff x="615877" y="1500008"/>
            <a:chExt cx="1969844" cy="584775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884FA8E-6584-4105-8C1C-BB9E17DD44EF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BA8F1095-A4B9-40F0-B5CD-E75DF84C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A3B3F83-32EF-498C-A0D3-F1DA0465F795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F459BEE-0C36-49FE-89FD-7FDAEBDB0083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91 - 85</a:t>
              </a: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229158" y="5546264"/>
            <a:ext cx="650964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84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9" grpId="0"/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3978" y="378566"/>
            <a:ext cx="13903579" cy="1240319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89cm,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9cm.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28800" y="998725"/>
            <a:ext cx="3931642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20482" y="1003449"/>
            <a:ext cx="53035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673210" y="1003449"/>
            <a:ext cx="219456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28799" y="1579513"/>
            <a:ext cx="438912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95946" y="3019343"/>
            <a:ext cx="74102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Rô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bốt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: 89cm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: 9cm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: ... cm?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24738" y="3060768"/>
            <a:ext cx="87129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giải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Mi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xăng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mét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89 + 9 = 98 (cm)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98cm. 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grpSp>
        <p:nvGrpSpPr>
          <p:cNvPr id="27" name="组合 3"/>
          <p:cNvGrpSpPr/>
          <p:nvPr/>
        </p:nvGrpSpPr>
        <p:grpSpPr>
          <a:xfrm>
            <a:off x="5030884" y="6816104"/>
            <a:ext cx="7009765" cy="2845435"/>
            <a:chOff x="2178296" y="3110568"/>
            <a:chExt cx="8289199" cy="3834581"/>
          </a:xfrm>
        </p:grpSpPr>
        <p:pic>
          <p:nvPicPr>
            <p:cNvPr id="28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29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30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31" name="图片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33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3684764" y="2115502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7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8" t="26628" r="18900" b="33789"/>
          <a:stretch/>
        </p:blipFill>
        <p:spPr bwMode="auto">
          <a:xfrm>
            <a:off x="9068670" y="2238254"/>
            <a:ext cx="8141044" cy="423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3978" y="378566"/>
            <a:ext cx="13903579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85149" y="1579513"/>
            <a:ext cx="1903085" cy="658740"/>
            <a:chOff x="287446" y="208174"/>
            <a:chExt cx="1292642" cy="658740"/>
          </a:xfrm>
        </p:grpSpPr>
        <p:sp>
          <p:nvSpPr>
            <p:cNvPr id="6" name="Rounded Rectangle 5"/>
            <p:cNvSpPr/>
            <p:nvPr/>
          </p:nvSpPr>
          <p:spPr>
            <a:xfrm>
              <a:off x="757064" y="220583"/>
              <a:ext cx="503323" cy="584775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9538" y="220583"/>
              <a:ext cx="5261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endParaRPr lang="vi-V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7446" y="208174"/>
              <a:ext cx="12926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a)       ?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084711" y="7052121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15653" y="2556753"/>
            <a:ext cx="7697117" cy="822960"/>
            <a:chOff x="1015653" y="2556753"/>
            <a:chExt cx="7697117" cy="822960"/>
          </a:xfrm>
        </p:grpSpPr>
        <p:sp>
          <p:nvSpPr>
            <p:cNvPr id="10" name="TextBox 9"/>
            <p:cNvSpPr txBox="1"/>
            <p:nvPr/>
          </p:nvSpPr>
          <p:spPr>
            <a:xfrm>
              <a:off x="1015653" y="2659633"/>
              <a:ext cx="7697117" cy="686322"/>
            </a:xfrm>
            <a:prstGeom prst="rect">
              <a:avLst/>
            </a:prstGeom>
            <a:noFill/>
          </p:spPr>
          <p:txBody>
            <a:bodyPr wrap="square" lIns="131040" tIns="65522" rIns="131040" bIns="65522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ABC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cm.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760442" y="2556753"/>
              <a:ext cx="822960" cy="822960"/>
              <a:chOff x="5760442" y="1723529"/>
              <a:chExt cx="822960" cy="82296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5760442" y="1723529"/>
                <a:ext cx="822960" cy="82296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941720" y="179553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5760442" y="2556753"/>
            <a:ext cx="822960" cy="822960"/>
            <a:chOff x="5760442" y="1723529"/>
            <a:chExt cx="822960" cy="822960"/>
          </a:xfrm>
          <a:solidFill>
            <a:schemeClr val="bg1"/>
          </a:solidFill>
        </p:grpSpPr>
        <p:sp>
          <p:nvSpPr>
            <p:cNvPr id="26" name="Rounded Rectangle 25"/>
            <p:cNvSpPr/>
            <p:nvPr/>
          </p:nvSpPr>
          <p:spPr>
            <a:xfrm>
              <a:off x="5760442" y="1723529"/>
              <a:ext cx="822960" cy="822960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32450" y="1795537"/>
              <a:ext cx="697627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983630" y="4789001"/>
            <a:ext cx="7697117" cy="822960"/>
            <a:chOff x="983630" y="4789001"/>
            <a:chExt cx="7697117" cy="822960"/>
          </a:xfrm>
        </p:grpSpPr>
        <p:sp>
          <p:nvSpPr>
            <p:cNvPr id="11" name="TextBox 10"/>
            <p:cNvSpPr txBox="1"/>
            <p:nvPr/>
          </p:nvSpPr>
          <p:spPr>
            <a:xfrm>
              <a:off x="983630" y="4925639"/>
              <a:ext cx="7697117" cy="686322"/>
            </a:xfrm>
            <a:prstGeom prst="rect">
              <a:avLst/>
            </a:prstGeom>
            <a:noFill/>
          </p:spPr>
          <p:txBody>
            <a:bodyPr wrap="square" lIns="131040" tIns="65522" rIns="131040" bIns="65522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MNPQ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cm.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025257" y="4789001"/>
              <a:ext cx="822960" cy="822960"/>
              <a:chOff x="5760442" y="1723529"/>
              <a:chExt cx="822960" cy="822960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5760442" y="1723529"/>
                <a:ext cx="822960" cy="82296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941720" y="179553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6017602" y="4789001"/>
            <a:ext cx="822960" cy="822960"/>
            <a:chOff x="5760442" y="1723529"/>
            <a:chExt cx="822960" cy="822960"/>
          </a:xfrm>
          <a:solidFill>
            <a:schemeClr val="bg1"/>
          </a:solidFill>
        </p:grpSpPr>
        <p:sp>
          <p:nvSpPr>
            <p:cNvPr id="39" name="Rounded Rectangle 38"/>
            <p:cNvSpPr/>
            <p:nvPr/>
          </p:nvSpPr>
          <p:spPr>
            <a:xfrm>
              <a:off x="5760442" y="1723529"/>
              <a:ext cx="822960" cy="822960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32450" y="1795537"/>
              <a:ext cx="697627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97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447701" y="3540608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52cm + 38cm = 90cm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47701" y="5858149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39cm + 23cm + 35cm = 97cm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3925" y="8098483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4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3163548" y="1858233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8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3" y="796575"/>
            <a:ext cx="8456828" cy="8987195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6297" y="10336477"/>
            <a:ext cx="884460" cy="869668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1304" y="10541931"/>
            <a:ext cx="884460" cy="8696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7" y="1717141"/>
            <a:ext cx="9751297" cy="77251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3867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3246091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0" y="4480983"/>
            <a:ext cx="6139370" cy="50175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340" y="4628020"/>
            <a:ext cx="3742911" cy="4723498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88" y="514406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217988" y="9150085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82150" y="1075457"/>
            <a:ext cx="8591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包图网卡通风学生道路交通安全教育PPT模板"/>
  <p:tag name="INKNOELEADERBOARD" val="518507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</Words>
  <Application>Microsoft Office PowerPoint</Application>
  <PresentationFormat>Custom</PresentationFormat>
  <Paragraphs>87</Paragraphs>
  <Slides>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微软雅黑</vt:lpstr>
      <vt:lpstr>宋体</vt:lpstr>
      <vt:lpstr>Arial</vt:lpstr>
      <vt:lpstr>Calibri</vt:lpstr>
      <vt:lpstr>iCiel Cadena</vt:lpstr>
      <vt:lpstr>iCiel Crocante</vt:lpstr>
      <vt:lpstr>iCiel Cucho</vt:lpstr>
      <vt:lpstr>iCiel Nabila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包图网卡通风学生道路交通安全教育PPT模板</dc:title>
  <dc:creator/>
  <cp:lastModifiedBy/>
  <cp:revision>1</cp:revision>
  <dcterms:created xsi:type="dcterms:W3CDTF">2017-03-16T12:34:13Z</dcterms:created>
  <dcterms:modified xsi:type="dcterms:W3CDTF">2025-01-07T09:25:34Z</dcterms:modified>
</cp:coreProperties>
</file>