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0"/>
  </p:notesMasterIdLst>
  <p:sldIdLst>
    <p:sldId id="300" r:id="rId2"/>
    <p:sldId id="258" r:id="rId3"/>
    <p:sldId id="298" r:id="rId4"/>
    <p:sldId id="294" r:id="rId5"/>
    <p:sldId id="296" r:id="rId6"/>
    <p:sldId id="295" r:id="rId7"/>
    <p:sldId id="299" r:id="rId8"/>
    <p:sldId id="293" r:id="rId9"/>
  </p:sldIdLst>
  <p:sldSz cx="17281525" cy="9783763"/>
  <p:notesSz cx="6858000" cy="9144000"/>
  <p:custDataLst>
    <p:tags r:id="rId11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  <p15:guide id="3" orient="horz" pos="3082">
          <p15:clr>
            <a:srgbClr val="A4A3A4"/>
          </p15:clr>
        </p15:guide>
        <p15:guide id="4" pos="5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FF9999"/>
    <a:srgbClr val="FF5E74"/>
    <a:srgbClr val="FF5EA6"/>
    <a:srgbClr val="CAE65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4" autoAdjust="0"/>
    <p:restoredTop sz="94660"/>
  </p:normalViewPr>
  <p:slideViewPr>
    <p:cSldViewPr>
      <p:cViewPr varScale="1">
        <p:scale>
          <a:sx n="43" d="100"/>
          <a:sy n="43" d="100"/>
        </p:scale>
        <p:origin x="1062" y="30"/>
      </p:cViewPr>
      <p:guideLst>
        <p:guide orient="horz" pos="2160"/>
        <p:guide pos="3752"/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78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3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7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3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9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6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3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6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50" r:id="rId4"/>
    <p:sldLayoutId id="2147483662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56" r:id="rId18"/>
    <p:sldLayoutId id="2147483657" r:id="rId19"/>
    <p:sldLayoutId id="2147483658" r:id="rId20"/>
    <p:sldLayoutId id="2147483659" r:id="rId2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6" Type="http://schemas.microsoft.com/office/2007/relationships/hdphoto" Target="../media/hdphoto2.wdp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2.png"/><Relationship Id="rId18" Type="http://schemas.openxmlformats.org/officeDocument/2006/relationships/image" Target="../media/image26.emf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17" Type="http://schemas.openxmlformats.org/officeDocument/2006/relationships/image" Target="../media/image25.emf"/><Relationship Id="rId25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23" Type="http://schemas.openxmlformats.org/officeDocument/2006/relationships/image" Target="../media/image6.png"/><Relationship Id="rId10" Type="http://schemas.openxmlformats.org/officeDocument/2006/relationships/image" Target="../media/image2.png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1.jpg"/><Relationship Id="rId14" Type="http://schemas.openxmlformats.org/officeDocument/2006/relationships/image" Target="../media/image3.png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5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56055"/>
            <a:ext cx="11276869" cy="10441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38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6" y="1011462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9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2263650"/>
            <a:ext cx="727066" cy="6404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21645" y="1639218"/>
            <a:ext cx="13365517" cy="2348315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36: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Ôn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chung</a:t>
            </a:r>
            <a:endParaRPr lang="en-US" sz="72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adena" panose="02000503000000020004" pitchFamily="2" charset="0"/>
              <a:cs typeface="iCiel Cucho" pitchFamily="50" charset="0"/>
            </a:endParaRPr>
          </a:p>
          <a:p>
            <a:r>
              <a:rPr lang="en-US" sz="72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7200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599118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96965" y="3484609"/>
            <a:ext cx="6219862" cy="1563485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Tiết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vi-VN" sz="5400" b="1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2</a:t>
            </a:r>
            <a:r>
              <a:rPr lang="en-US" sz="5400" b="1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: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endParaRPr lang="en-US" sz="54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  <a:cs typeface="iCiel Cucho" pitchFamily="50" charset="0"/>
            </a:endParaRPr>
          </a:p>
          <a:p>
            <a:endParaRPr lang="en-US" sz="3900" dirty="0">
              <a:solidFill>
                <a:schemeClr val="accent6">
                  <a:lumMod val="75000"/>
                </a:schemeClr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-61852" y="3760785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096146" y="7334581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529194" y="7252409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40013" y="7314965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21708" y="686735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718252" y="6803867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95854" y="6908105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7990" y="1356598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44435" r="12165" b="23254"/>
          <a:stretch/>
        </p:blipFill>
        <p:spPr bwMode="auto">
          <a:xfrm>
            <a:off x="2376066" y="1945231"/>
            <a:ext cx="12969092" cy="345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04058" y="5863624"/>
            <a:ext cx="8768570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5979" y="499393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784548" y="7262573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13cm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48074" y="7242957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7cm</a:t>
            </a:r>
          </a:p>
        </p:txBody>
      </p:sp>
      <p:pic>
        <p:nvPicPr>
          <p:cNvPr id="9" name="Picture 8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6895541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060950" y="6899510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893040" y="7262573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12cm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81748" y="6867352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3816226" y="355377"/>
            <a:ext cx="9992329" cy="3977862"/>
            <a:chOff x="3960242" y="1282770"/>
            <a:chExt cx="9992329" cy="3977862"/>
          </a:xfrm>
        </p:grpSpPr>
        <p:grpSp>
          <p:nvGrpSpPr>
            <p:cNvPr id="24" name="Group 23"/>
            <p:cNvGrpSpPr/>
            <p:nvPr/>
          </p:nvGrpSpPr>
          <p:grpSpPr>
            <a:xfrm>
              <a:off x="4524313" y="1867545"/>
              <a:ext cx="9187647" cy="3240360"/>
              <a:chOff x="3026517" y="643409"/>
              <a:chExt cx="9187647" cy="32403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026517" y="643409"/>
                <a:ext cx="2275438" cy="32403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256386" y="643409"/>
                <a:ext cx="2188094" cy="237744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7416626" y="796136"/>
                <a:ext cx="4797538" cy="222353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8389631">
                <a:off x="3127476" y="2149259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4cm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877646">
                <a:off x="6205381" y="1582077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3cm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9742801">
                <a:off x="8837233" y="1353882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6cm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960242" y="467585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59140" y="1282770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73811" y="4244985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471349" y="1354778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76307" y="4891881"/>
            <a:ext cx="7579655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48474" y="5827985"/>
            <a:ext cx="4227263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+ 6 = 13 (cm)</a:t>
            </a:r>
          </a:p>
        </p:txBody>
      </p:sp>
    </p:spTree>
    <p:extLst>
      <p:ext uri="{BB962C8B-B14F-4D97-AF65-F5344CB8AC3E}">
        <p14:creationId xmlns:p14="http://schemas.microsoft.com/office/powerpoint/2010/main" val="25421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6" t="38301" r="18785" b="33166"/>
          <a:stretch/>
        </p:blipFill>
        <p:spPr bwMode="auto">
          <a:xfrm>
            <a:off x="1367954" y="2011561"/>
            <a:ext cx="1461967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10992" y="344833"/>
            <a:ext cx="1829170" cy="802632"/>
            <a:chOff x="2143551" y="1219473"/>
            <a:chExt cx="1829170" cy="802632"/>
          </a:xfrm>
        </p:grpSpPr>
        <p:sp>
          <p:nvSpPr>
            <p:cNvPr id="14" name="TextBox 13"/>
            <p:cNvSpPr txBox="1"/>
            <p:nvPr/>
          </p:nvSpPr>
          <p:spPr>
            <a:xfrm>
              <a:off x="214355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? 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2038" y="1848381"/>
            <a:ext cx="1192772" cy="1027276"/>
            <a:chOff x="1972038" y="1848381"/>
            <a:chExt cx="1192772" cy="1027276"/>
          </a:xfrm>
        </p:grpSpPr>
        <p:sp>
          <p:nvSpPr>
            <p:cNvPr id="2" name="Left Brace 1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65909" y="1848381"/>
              <a:ext cx="889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7kg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6379" y="6692081"/>
            <a:ext cx="6214986" cy="760594"/>
            <a:chOff x="1727994" y="6692081"/>
            <a:chExt cx="6214986" cy="760594"/>
          </a:xfrm>
        </p:grpSpPr>
        <p:sp>
          <p:nvSpPr>
            <p:cNvPr id="16" name="TextBox 15"/>
            <p:cNvSpPr txBox="1"/>
            <p:nvPr/>
          </p:nvSpPr>
          <p:spPr>
            <a:xfrm>
              <a:off x="1727994" y="6766353"/>
              <a:ext cx="621498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mít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kg.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976466" y="6692081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614851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71235" y="6691476"/>
            <a:ext cx="7058359" cy="731520"/>
            <a:chOff x="9432850" y="6691476"/>
            <a:chExt cx="7058359" cy="731520"/>
          </a:xfrm>
        </p:grpSpPr>
        <p:sp>
          <p:nvSpPr>
            <p:cNvPr id="17" name="TextBox 16"/>
            <p:cNvSpPr txBox="1"/>
            <p:nvPr/>
          </p:nvSpPr>
          <p:spPr>
            <a:xfrm>
              <a:off x="9432850" y="6723095"/>
              <a:ext cx="7058359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3600" b="1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681322" y="6691476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319707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76962" y="5861743"/>
            <a:ext cx="4198409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4 = 6 (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3220070" y="2875657"/>
            <a:ext cx="1192772" cy="1027276"/>
            <a:chOff x="1972038" y="1848381"/>
            <a:chExt cx="1192772" cy="1027276"/>
          </a:xfrm>
        </p:grpSpPr>
        <p:sp>
          <p:nvSpPr>
            <p:cNvPr id="31" name="Left Brace 30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65909" y="1848381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794317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83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44818" y="1003450"/>
            <a:ext cx="15544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298" y="1507505"/>
            <a:ext cx="3017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0471" y="2142662"/>
            <a:ext cx="384048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84507" y="5755977"/>
            <a:ext cx="121068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2B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quyên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83 – 18 = 65(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65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697545" y="8036937"/>
            <a:ext cx="1583979" cy="17208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t="38060" r="7420" b="29875"/>
          <a:stretch/>
        </p:blipFill>
        <p:spPr bwMode="auto">
          <a:xfrm>
            <a:off x="71810" y="2726546"/>
            <a:ext cx="7542289" cy="28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368369" y="1507505"/>
            <a:ext cx="21031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740133" y="973230"/>
            <a:ext cx="6400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27994" y="1541732"/>
            <a:ext cx="25603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631009" y="2083569"/>
            <a:ext cx="25603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746297" y="3307705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46296" y="4383469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2B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9561892" y="4704646"/>
            <a:ext cx="5487217" cy="274320"/>
            <a:chOff x="4968355" y="4132937"/>
            <a:chExt cx="5487217" cy="27432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969172" y="4315817"/>
              <a:ext cx="54864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68355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440963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4962491" y="3447366"/>
            <a:ext cx="1959191" cy="1304855"/>
            <a:chOff x="10368954" y="2875657"/>
            <a:chExt cx="1959191" cy="130485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0440963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16200000">
              <a:off x="11242296" y="2461560"/>
              <a:ext cx="292388" cy="1849369"/>
            </a:xfrm>
            <a:prstGeom prst="leftBrace">
              <a:avLst>
                <a:gd name="adj1" fmla="val 39626"/>
                <a:gd name="adj2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68954" y="3595737"/>
              <a:ext cx="19591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</a:t>
              </a:r>
              <a:r>
                <a:rPr lang="en-US" sz="32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61890" y="2587625"/>
            <a:ext cx="7344818" cy="1147773"/>
            <a:chOff x="4968353" y="2002204"/>
            <a:chExt cx="7344818" cy="114777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968353" y="3019673"/>
              <a:ext cx="73152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68354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13171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954963" y="2002204"/>
              <a:ext cx="1959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 rot="5400000">
              <a:off x="8507097" y="-824444"/>
              <a:ext cx="274320" cy="72237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76866" y="3883769"/>
            <a:ext cx="5394960" cy="912317"/>
            <a:chOff x="4925113" y="3302284"/>
            <a:chExt cx="5394960" cy="912317"/>
          </a:xfrm>
        </p:grpSpPr>
        <p:sp>
          <p:nvSpPr>
            <p:cNvPr id="41" name="TextBox 40"/>
            <p:cNvSpPr txBox="1"/>
            <p:nvPr/>
          </p:nvSpPr>
          <p:spPr>
            <a:xfrm>
              <a:off x="6797321" y="3302284"/>
              <a:ext cx="17540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7485433" y="1379961"/>
              <a:ext cx="274320" cy="53949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9789442" y="1563092"/>
            <a:ext cx="137160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4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439962" y="344833"/>
            <a:ext cx="1829170" cy="802632"/>
            <a:chOff x="2172521" y="1219473"/>
            <a:chExt cx="1829170" cy="802632"/>
          </a:xfrm>
        </p:grpSpPr>
        <p:sp>
          <p:nvSpPr>
            <p:cNvPr id="86" name="TextBox 85"/>
            <p:cNvSpPr txBox="1"/>
            <p:nvPr/>
          </p:nvSpPr>
          <p:spPr>
            <a:xfrm>
              <a:off x="217252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? </a:t>
              </a: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27990" y="1746835"/>
            <a:ext cx="675008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439962" y="5357687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2702606" y="5179913"/>
            <a:ext cx="13859036" cy="3363419"/>
            <a:chOff x="2702606" y="5179913"/>
            <a:chExt cx="13859036" cy="3363419"/>
          </a:xfrm>
        </p:grpSpPr>
        <p:sp>
          <p:nvSpPr>
            <p:cNvPr id="93" name="Oval 92"/>
            <p:cNvSpPr/>
            <p:nvPr/>
          </p:nvSpPr>
          <p:spPr>
            <a:xfrm>
              <a:off x="2702606" y="7171732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  <p:sp>
          <p:nvSpPr>
            <p:cNvPr id="94" name="Regular Pentagon 93"/>
            <p:cNvSpPr/>
            <p:nvPr/>
          </p:nvSpPr>
          <p:spPr>
            <a:xfrm>
              <a:off x="6696546" y="5179913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5" name="Regular Pentagon 94"/>
            <p:cNvSpPr/>
            <p:nvPr/>
          </p:nvSpPr>
          <p:spPr>
            <a:xfrm>
              <a:off x="11017026" y="6865658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Hexagon 45"/>
            <p:cNvSpPr/>
            <p:nvPr/>
          </p:nvSpPr>
          <p:spPr>
            <a:xfrm>
              <a:off x="15098602" y="5357687"/>
              <a:ext cx="1463040" cy="11887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V="1">
              <a:off x="4194313" y="6404049"/>
              <a:ext cx="2646249" cy="13484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8352730" y="6404049"/>
              <a:ext cx="2664300" cy="10902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2817226" y="6260033"/>
              <a:ext cx="2376264" cy="1247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 rot="20278437">
              <a:off x="4656264" y="6327290"/>
              <a:ext cx="1058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 rot="1197784">
              <a:off x="9250029" y="6209446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- 19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 rot="19880097">
              <a:off x="13030637" y="6185174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+ 30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520082" y="1939552"/>
            <a:ext cx="13033448" cy="2204825"/>
            <a:chOff x="2520082" y="1939552"/>
            <a:chExt cx="13033448" cy="2204825"/>
          </a:xfrm>
        </p:grpSpPr>
        <p:sp>
          <p:nvSpPr>
            <p:cNvPr id="27" name="Oval 26"/>
            <p:cNvSpPr/>
            <p:nvPr/>
          </p:nvSpPr>
          <p:spPr>
            <a:xfrm>
              <a:off x="2520082" y="1939553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963690" y="2625353"/>
              <a:ext cx="2444824" cy="811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>
              <a:off x="6091882" y="2545313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Regular Pentagon 30"/>
            <p:cNvSpPr/>
            <p:nvPr/>
          </p:nvSpPr>
          <p:spPr>
            <a:xfrm>
              <a:off x="9936906" y="1939552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7704658" y="3138537"/>
              <a:ext cx="2448272" cy="5486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Isosceles Triangle 90"/>
            <p:cNvSpPr/>
            <p:nvPr/>
          </p:nvSpPr>
          <p:spPr>
            <a:xfrm>
              <a:off x="13724730" y="2589897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1593090" y="2995322"/>
              <a:ext cx="2412268" cy="507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 rot="1012540">
              <a:off x="4826890" y="2268959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- 6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 rot="20844849">
              <a:off x="7999089" y="2676187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+ 27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 rot="941887">
              <a:off x="12259203" y="2518649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- 40</a:t>
              </a:r>
            </a:p>
          </p:txBody>
        </p:sp>
      </p:grpSp>
      <p:sp>
        <p:nvSpPr>
          <p:cNvPr id="139" name="Regular Pentagon 138"/>
          <p:cNvSpPr/>
          <p:nvPr/>
        </p:nvSpPr>
        <p:spPr>
          <a:xfrm>
            <a:off x="9936906" y="1969249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140" name="Isosceles Triangle 139"/>
          <p:cNvSpPr/>
          <p:nvPr/>
        </p:nvSpPr>
        <p:spPr>
          <a:xfrm>
            <a:off x="13724730" y="2587625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41" name="Regular Pentagon 140"/>
          <p:cNvSpPr/>
          <p:nvPr/>
        </p:nvSpPr>
        <p:spPr>
          <a:xfrm>
            <a:off x="6696546" y="5251921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42" name="Regular Pentagon 141"/>
          <p:cNvSpPr/>
          <p:nvPr/>
        </p:nvSpPr>
        <p:spPr>
          <a:xfrm>
            <a:off x="11079866" y="6908105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3" name="Hexagon 142"/>
          <p:cNvSpPr/>
          <p:nvPr/>
        </p:nvSpPr>
        <p:spPr>
          <a:xfrm>
            <a:off x="15121482" y="5323929"/>
            <a:ext cx="1463040" cy="1188720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49" name="Isosceles Triangle 148"/>
          <p:cNvSpPr/>
          <p:nvPr/>
        </p:nvSpPr>
        <p:spPr>
          <a:xfrm>
            <a:off x="6091882" y="2545313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8" grpId="0"/>
      <p:bldP spid="89" grpId="0"/>
      <p:bldP spid="139" grpId="0" animBg="1"/>
      <p:bldP spid="140" grpId="0" animBg="1"/>
      <p:bldP spid="141" grpId="0" animBg="1"/>
      <p:bldP spid="142" grpId="0" animBg="1"/>
      <p:bldP spid="143" grpId="0" animBg="1"/>
      <p:bldP spid="1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962" y="427385"/>
            <a:ext cx="546638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7209" y="1723529"/>
            <a:ext cx="8422322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32732" y="3247211"/>
            <a:ext cx="4376909" cy="1397822"/>
            <a:chOff x="258726" y="2238007"/>
            <a:chExt cx="5905078" cy="1397822"/>
          </a:xfrm>
        </p:grpSpPr>
        <p:pic>
          <p:nvPicPr>
            <p:cNvPr id="8" name="图片 71687" descr="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9037" y="4541352"/>
            <a:ext cx="4547469" cy="1183509"/>
            <a:chOff x="195981" y="3532148"/>
            <a:chExt cx="6135187" cy="1183509"/>
          </a:xfrm>
        </p:grpSpPr>
        <p:pic>
          <p:nvPicPr>
            <p:cNvPr id="11" name="图片 71688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44695" y="5665878"/>
            <a:ext cx="4559724" cy="1098211"/>
            <a:chOff x="151638" y="4656674"/>
            <a:chExt cx="6151721" cy="1098211"/>
          </a:xfrm>
        </p:grpSpPr>
        <p:pic>
          <p:nvPicPr>
            <p:cNvPr id="14" name="图片 71689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72010" y="6836097"/>
            <a:ext cx="4397587" cy="822960"/>
            <a:chOff x="1872655" y="6836097"/>
            <a:chExt cx="4431764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1872655" y="6836097"/>
              <a:ext cx="4238930" cy="914400"/>
            </a:xfrm>
            <a:prstGeom prst="roundRect">
              <a:avLst>
                <a:gd name="adj" fmla="val 3135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2943" y="7052121"/>
              <a:ext cx="4311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D. 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68770" y="3722253"/>
            <a:ext cx="6537960" cy="2969828"/>
            <a:chOff x="8692706" y="3578237"/>
            <a:chExt cx="7796928" cy="3761916"/>
          </a:xfrm>
        </p:grpSpPr>
        <p:sp>
          <p:nvSpPr>
            <p:cNvPr id="23" name="Trapezoid 22"/>
            <p:cNvSpPr/>
            <p:nvPr/>
          </p:nvSpPr>
          <p:spPr>
            <a:xfrm>
              <a:off x="8692706" y="3578237"/>
              <a:ext cx="7796928" cy="3735494"/>
            </a:xfrm>
            <a:custGeom>
              <a:avLst/>
              <a:gdLst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863055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350991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6928" h="3735494">
                  <a:moveTo>
                    <a:pt x="0" y="3735494"/>
                  </a:moveTo>
                  <a:lnTo>
                    <a:pt x="933874" y="0"/>
                  </a:lnTo>
                  <a:lnTo>
                    <a:pt x="6350991" y="0"/>
                  </a:lnTo>
                  <a:lnTo>
                    <a:pt x="7796928" y="3735494"/>
                  </a:lnTo>
                  <a:lnTo>
                    <a:pt x="0" y="373549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2591170" y="3578237"/>
              <a:ext cx="514088" cy="3735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3" idx="2"/>
            </p:cNvCxnSpPr>
            <p:nvPr/>
          </p:nvCxnSpPr>
          <p:spPr>
            <a:xfrm flipH="1">
              <a:off x="13105258" y="3578237"/>
              <a:ext cx="1938439" cy="37619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1727994" y="5724861"/>
            <a:ext cx="775387" cy="823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>
            <a:off x="9216825" y="3720281"/>
            <a:ext cx="3730963" cy="2971800"/>
          </a:xfrm>
          <a:custGeom>
            <a:avLst/>
            <a:gdLst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2993721 w 3730963"/>
              <a:gd name="connsiteY2" fmla="*/ 0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3252138 w 3730963"/>
              <a:gd name="connsiteY2" fmla="*/ 39756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68848 h 2968848"/>
              <a:gd name="connsiteX1" fmla="*/ 737242 w 3730963"/>
              <a:gd name="connsiteY1" fmla="*/ 19879 h 2968848"/>
              <a:gd name="connsiteX2" fmla="*/ 3252138 w 3730963"/>
              <a:gd name="connsiteY2" fmla="*/ 0 h 2968848"/>
              <a:gd name="connsiteX3" fmla="*/ 3730963 w 3730963"/>
              <a:gd name="connsiteY3" fmla="*/ 2968848 h 2968848"/>
              <a:gd name="connsiteX4" fmla="*/ 0 w 3730963"/>
              <a:gd name="connsiteY4" fmla="*/ 2968848 h 2968848"/>
              <a:gd name="connsiteX0" fmla="*/ 0 w 3730963"/>
              <a:gd name="connsiteY0" fmla="*/ 3008604 h 3008604"/>
              <a:gd name="connsiteX1" fmla="*/ 797719 w 3730963"/>
              <a:gd name="connsiteY1" fmla="*/ 0 h 3008604"/>
              <a:gd name="connsiteX2" fmla="*/ 3252138 w 3730963"/>
              <a:gd name="connsiteY2" fmla="*/ 39756 h 3008604"/>
              <a:gd name="connsiteX3" fmla="*/ 3730963 w 3730963"/>
              <a:gd name="connsiteY3" fmla="*/ 3008604 h 3008604"/>
              <a:gd name="connsiteX4" fmla="*/ 0 w 3730963"/>
              <a:gd name="connsiteY4" fmla="*/ 3008604 h 3008604"/>
              <a:gd name="connsiteX0" fmla="*/ 0 w 3831757"/>
              <a:gd name="connsiteY0" fmla="*/ 3028622 h 3028622"/>
              <a:gd name="connsiteX1" fmla="*/ 898513 w 3831757"/>
              <a:gd name="connsiteY1" fmla="*/ 0 h 3028622"/>
              <a:gd name="connsiteX2" fmla="*/ 3352932 w 3831757"/>
              <a:gd name="connsiteY2" fmla="*/ 39756 h 3028622"/>
              <a:gd name="connsiteX3" fmla="*/ 3831757 w 3831757"/>
              <a:gd name="connsiteY3" fmla="*/ 3008604 h 3028622"/>
              <a:gd name="connsiteX4" fmla="*/ 0 w 3831757"/>
              <a:gd name="connsiteY4" fmla="*/ 3028622 h 3028622"/>
              <a:gd name="connsiteX0" fmla="*/ 0 w 3811598"/>
              <a:gd name="connsiteY0" fmla="*/ 2948554 h 3008604"/>
              <a:gd name="connsiteX1" fmla="*/ 878354 w 3811598"/>
              <a:gd name="connsiteY1" fmla="*/ 0 h 3008604"/>
              <a:gd name="connsiteX2" fmla="*/ 3332773 w 3811598"/>
              <a:gd name="connsiteY2" fmla="*/ 39756 h 3008604"/>
              <a:gd name="connsiteX3" fmla="*/ 3811598 w 3811598"/>
              <a:gd name="connsiteY3" fmla="*/ 3008604 h 3008604"/>
              <a:gd name="connsiteX4" fmla="*/ 0 w 3811598"/>
              <a:gd name="connsiteY4" fmla="*/ 2948554 h 3008604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252137 w 3730962"/>
              <a:gd name="connsiteY2" fmla="*/ 39756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312614 w 3730962"/>
              <a:gd name="connsiteY2" fmla="*/ 19739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962" h="3028623">
                <a:moveTo>
                  <a:pt x="0" y="3028623"/>
                </a:moveTo>
                <a:lnTo>
                  <a:pt x="797718" y="0"/>
                </a:lnTo>
                <a:lnTo>
                  <a:pt x="3312614" y="19739"/>
                </a:lnTo>
                <a:lnTo>
                  <a:pt x="3730962" y="3008604"/>
                </a:lnTo>
                <a:lnTo>
                  <a:pt x="0" y="3028623"/>
                </a:lnTo>
                <a:close/>
              </a:path>
            </a:pathLst>
          </a:cu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9236574" y="3701384"/>
            <a:ext cx="5380852" cy="2990697"/>
            <a:chOff x="9201588" y="3701384"/>
            <a:chExt cx="5380852" cy="2990697"/>
          </a:xfrm>
          <a:solidFill>
            <a:srgbClr val="FFC000"/>
          </a:solidFill>
        </p:grpSpPr>
        <p:sp>
          <p:nvSpPr>
            <p:cNvPr id="50" name="Parallelogram 49"/>
            <p:cNvSpPr/>
            <p:nvPr/>
          </p:nvSpPr>
          <p:spPr>
            <a:xfrm>
              <a:off x="9201588" y="3701384"/>
              <a:ext cx="5380852" cy="2990697"/>
            </a:xfrm>
            <a:custGeom>
              <a:avLst/>
              <a:gdLst>
                <a:gd name="connsiteX0" fmla="*/ 0 w 4526087"/>
                <a:gd name="connsiteY0" fmla="*/ 2950941 h 2950941"/>
                <a:gd name="connsiteX1" fmla="*/ 817263 w 4526087"/>
                <a:gd name="connsiteY1" fmla="*/ 0 h 2950941"/>
                <a:gd name="connsiteX2" fmla="*/ 4526087 w 4526087"/>
                <a:gd name="connsiteY2" fmla="*/ 0 h 2950941"/>
                <a:gd name="connsiteX3" fmla="*/ 3708824 w 4526087"/>
                <a:gd name="connsiteY3" fmla="*/ 2950941 h 2950941"/>
                <a:gd name="connsiteX4" fmla="*/ 0 w 4526087"/>
                <a:gd name="connsiteY4" fmla="*/ 2950941 h 2950941"/>
                <a:gd name="connsiteX0" fmla="*/ 0 w 5023043"/>
                <a:gd name="connsiteY0" fmla="*/ 2970819 h 2970819"/>
                <a:gd name="connsiteX1" fmla="*/ 817263 w 5023043"/>
                <a:gd name="connsiteY1" fmla="*/ 19878 h 2970819"/>
                <a:gd name="connsiteX2" fmla="*/ 5023043 w 5023043"/>
                <a:gd name="connsiteY2" fmla="*/ 0 h 2970819"/>
                <a:gd name="connsiteX3" fmla="*/ 3708824 w 5023043"/>
                <a:gd name="connsiteY3" fmla="*/ 2970819 h 2970819"/>
                <a:gd name="connsiteX4" fmla="*/ 0 w 5023043"/>
                <a:gd name="connsiteY4" fmla="*/ 2970819 h 2970819"/>
                <a:gd name="connsiteX0" fmla="*/ 0 w 5400730"/>
                <a:gd name="connsiteY0" fmla="*/ 3010576 h 3010576"/>
                <a:gd name="connsiteX1" fmla="*/ 817263 w 5400730"/>
                <a:gd name="connsiteY1" fmla="*/ 59635 h 3010576"/>
                <a:gd name="connsiteX2" fmla="*/ 5400730 w 5400730"/>
                <a:gd name="connsiteY2" fmla="*/ 0 h 3010576"/>
                <a:gd name="connsiteX3" fmla="*/ 3708824 w 5400730"/>
                <a:gd name="connsiteY3" fmla="*/ 3010576 h 3010576"/>
                <a:gd name="connsiteX4" fmla="*/ 0 w 5400730"/>
                <a:gd name="connsiteY4" fmla="*/ 3010576 h 3010576"/>
                <a:gd name="connsiteX0" fmla="*/ 0 w 5380852"/>
                <a:gd name="connsiteY0" fmla="*/ 2990697 h 2990697"/>
                <a:gd name="connsiteX1" fmla="*/ 817263 w 5380852"/>
                <a:gd name="connsiteY1" fmla="*/ 39756 h 2990697"/>
                <a:gd name="connsiteX2" fmla="*/ 5380852 w 5380852"/>
                <a:gd name="connsiteY2" fmla="*/ 0 h 2990697"/>
                <a:gd name="connsiteX3" fmla="*/ 3708824 w 5380852"/>
                <a:gd name="connsiteY3" fmla="*/ 2990697 h 2990697"/>
                <a:gd name="connsiteX4" fmla="*/ 0 w 5380852"/>
                <a:gd name="connsiteY4" fmla="*/ 2990697 h 299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0852" h="2990697">
                  <a:moveTo>
                    <a:pt x="0" y="2990697"/>
                  </a:moveTo>
                  <a:lnTo>
                    <a:pt x="817263" y="39756"/>
                  </a:lnTo>
                  <a:lnTo>
                    <a:pt x="5380852" y="0"/>
                  </a:lnTo>
                  <a:lnTo>
                    <a:pt x="3708824" y="2990697"/>
                  </a:lnTo>
                  <a:lnTo>
                    <a:pt x="0" y="2990697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endCxn id="50" idx="3"/>
            </p:cNvCxnSpPr>
            <p:nvPr/>
          </p:nvCxnSpPr>
          <p:spPr>
            <a:xfrm>
              <a:off x="12515721" y="3701384"/>
              <a:ext cx="394691" cy="299069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0835058" y="489188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2537750" y="3718460"/>
            <a:ext cx="3255301" cy="2973621"/>
            <a:chOff x="14452865" y="6436507"/>
            <a:chExt cx="3230514" cy="3122878"/>
          </a:xfrm>
        </p:grpSpPr>
        <p:sp>
          <p:nvSpPr>
            <p:cNvPr id="41" name="Parallelogram 40"/>
            <p:cNvSpPr/>
            <p:nvPr/>
          </p:nvSpPr>
          <p:spPr>
            <a:xfrm flipH="1">
              <a:off x="14452865" y="6436507"/>
              <a:ext cx="3230514" cy="3122878"/>
            </a:xfrm>
            <a:custGeom>
              <a:avLst/>
              <a:gdLst>
                <a:gd name="connsiteX0" fmla="*/ 0 w 3250392"/>
                <a:gd name="connsiteY0" fmla="*/ 3007625 h 3007625"/>
                <a:gd name="connsiteX1" fmla="*/ 453730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328374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209105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30514"/>
                <a:gd name="connsiteY0" fmla="*/ 3007625 h 3007625"/>
                <a:gd name="connsiteX1" fmla="*/ 1209105 w 3230514"/>
                <a:gd name="connsiteY1" fmla="*/ 0 h 3007625"/>
                <a:gd name="connsiteX2" fmla="*/ 3230514 w 3230514"/>
                <a:gd name="connsiteY2" fmla="*/ 0 h 3007625"/>
                <a:gd name="connsiteX3" fmla="*/ 2796662 w 3230514"/>
                <a:gd name="connsiteY3" fmla="*/ 3007625 h 3007625"/>
                <a:gd name="connsiteX4" fmla="*/ 0 w 3230514"/>
                <a:gd name="connsiteY4" fmla="*/ 3007625 h 300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514" h="3007625">
                  <a:moveTo>
                    <a:pt x="0" y="3007625"/>
                  </a:moveTo>
                  <a:lnTo>
                    <a:pt x="1209105" y="0"/>
                  </a:lnTo>
                  <a:lnTo>
                    <a:pt x="3230514" y="0"/>
                  </a:lnTo>
                  <a:lnTo>
                    <a:pt x="2796662" y="3007625"/>
                  </a:lnTo>
                  <a:lnTo>
                    <a:pt x="0" y="300762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1" idx="1"/>
              <a:endCxn id="41" idx="3"/>
            </p:cNvCxnSpPr>
            <p:nvPr/>
          </p:nvCxnSpPr>
          <p:spPr>
            <a:xfrm flipH="1">
              <a:off x="14886717" y="6436507"/>
              <a:ext cx="1587557" cy="31228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4197987" y="5217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25169" y="418399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7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8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30" grpId="0" animBg="1"/>
      <p:bldP spid="35" grpId="0" animBg="1"/>
      <p:bldP spid="35" grpId="1" animBg="1"/>
      <p:bldP spid="32" grpId="0"/>
      <p:bldP spid="34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06509" y="990164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  <p:tag name="INKNOELEADERBOARD" val="518517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Custom</PresentationFormat>
  <Paragraphs>88</Paragraphs>
  <Slides>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宋体</vt:lpstr>
      <vt:lpstr>Arial</vt:lpstr>
      <vt:lpstr>Arial-Rounded</vt:lpstr>
      <vt:lpstr>Calibri</vt:lpstr>
      <vt:lpstr>iCiel Cadena</vt:lpstr>
      <vt:lpstr>iCiel Crocante</vt:lpstr>
      <vt:lpstr>iCiel Cucho</vt:lpstr>
      <vt:lpstr>iCiel Nabila</vt:lpstr>
      <vt:lpstr>Times New Roman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2025-01-07T09:26:51Z</dcterms:modified>
</cp:coreProperties>
</file>