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25" r:id="rId3"/>
    <p:sldMasterId id="2147483740" r:id="rId4"/>
    <p:sldMasterId id="2147483754" r:id="rId5"/>
    <p:sldMasterId id="2147483781" r:id="rId6"/>
  </p:sldMasterIdLst>
  <p:notesMasterIdLst>
    <p:notesMasterId r:id="rId16"/>
  </p:notesMasterIdLst>
  <p:handoutMasterIdLst>
    <p:handoutMasterId r:id="rId17"/>
  </p:handoutMasterIdLst>
  <p:sldIdLst>
    <p:sldId id="2007577133" r:id="rId7"/>
    <p:sldId id="2007577128" r:id="rId8"/>
    <p:sldId id="2007577129" r:id="rId9"/>
    <p:sldId id="2007577130" r:id="rId10"/>
    <p:sldId id="2007577131" r:id="rId11"/>
    <p:sldId id="2007577132" r:id="rId12"/>
    <p:sldId id="2007577134" r:id="rId13"/>
    <p:sldId id="2007577127" r:id="rId14"/>
    <p:sldId id="20075771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7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3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421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478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79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24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34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92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36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04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53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64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11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731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010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482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367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243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611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92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7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6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172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01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37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1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1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2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64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18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132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874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362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7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9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205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44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4660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10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7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251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494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8772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3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04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95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38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2961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70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6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618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9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4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7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07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73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70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823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367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795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2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380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357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044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88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06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990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09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0629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17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1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276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95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9029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5.jp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0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972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528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3.wdp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65174" y="201266"/>
            <a:ext cx="2673214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7964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</a:t>
              </a:r>
              <a:r>
                <a:rPr lang="vi-VN" sz="3200">
                  <a:solidFill>
                    <a:srgbClr val="F7964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 </a:t>
              </a:r>
              <a:r>
                <a:rPr lang="en-US" sz="3200">
                  <a:solidFill>
                    <a:srgbClr val="F7964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vi-VN" sz="320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38388" y="70975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HÌNH KHỐI</a:t>
            </a:r>
            <a:endParaRPr lang="vi-VN" sz="4000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903697" y="2191642"/>
            <a:ext cx="9895466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1112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768" y="306074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2385" y="23922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2887" y="3060742"/>
            <a:ext cx="68184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Củng cố kĩ năng nhận dạng khối trụ và khối cầu; kĩ năng xếp hình với khối trụ, khối cầu, khối hộp chữ nhật;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Kĩ năng xử lí vấn đề qua các bài toán có quy luật hình.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767" y="3790391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prstClr val="black"/>
                  </a:solidFill>
                </a:rPr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>
                  <a:solidFill>
                    <a:prstClr val="black"/>
                  </a:solidFill>
                </a:rPr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>
                  <a:solidFill>
                    <a:prstClr val="black"/>
                  </a:solidFill>
                </a:rPr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>
                  <a:solidFill>
                    <a:prstClr val="black"/>
                  </a:solidFill>
                </a:rPr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11707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768" y="306074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2385" y="23922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2887" y="3060742"/>
            <a:ext cx="68184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Củng cố kĩ năng nhận dạng khối trụ và khối cầu; kĩ năng xếp hình với khối trụ, khối cầu, khối hộp chữ nhật;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Kĩ năng xử lí vấn đề qua các bài toán có quy luật hình.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767" y="3790391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3446845" y="130654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2094322" y="5425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651365" y="3097705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47 – Tiết 2: Luyện tập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trang 38, 39)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249</Words>
  <Application>Microsoft Office PowerPoint</Application>
  <PresentationFormat>Widescreen</PresentationFormat>
  <Paragraphs>54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等线</vt:lpstr>
      <vt:lpstr>Utm AVO</vt:lpstr>
      <vt:lpstr>UTM Cookies</vt:lpstr>
      <vt:lpstr>Office Theme</vt:lpstr>
      <vt:lpstr>自定义设计方案</vt:lpstr>
      <vt:lpstr>3_Office Theme</vt:lpstr>
      <vt:lpstr>第一PPT，www.1ppt.com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2021-07-24T01:07:49Z</dcterms:created>
  <dcterms:modified xsi:type="dcterms:W3CDTF">2025-02-25T07:12:47Z</dcterms:modified>
</cp:coreProperties>
</file>