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2" r:id="rId3"/>
    <p:sldMasterId id="2147483698" r:id="rId4"/>
    <p:sldMasterId id="2147483713" r:id="rId5"/>
  </p:sldMasterIdLst>
  <p:notesMasterIdLst>
    <p:notesMasterId r:id="rId17"/>
  </p:notesMasterIdLst>
  <p:handoutMasterIdLst>
    <p:handoutMasterId r:id="rId18"/>
  </p:handoutMasterIdLst>
  <p:sldIdLst>
    <p:sldId id="2007577138" r:id="rId6"/>
    <p:sldId id="2007577137" r:id="rId7"/>
    <p:sldId id="2007577111" r:id="rId8"/>
    <p:sldId id="2007577110" r:id="rId9"/>
    <p:sldId id="2007577112" r:id="rId10"/>
    <p:sldId id="2007577114" r:id="rId11"/>
    <p:sldId id="2007577113" r:id="rId12"/>
    <p:sldId id="2007577115" r:id="rId13"/>
    <p:sldId id="2007577117" r:id="rId14"/>
    <p:sldId id="2007577136" r:id="rId15"/>
    <p:sldId id="200757712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63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7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3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gi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3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6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2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639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82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14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46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2025/3/4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53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56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43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93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24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93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02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46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9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7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40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304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9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2025/3/4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1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2025/3/4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34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8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4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4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6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70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41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32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1608" y="-284719"/>
            <a:ext cx="12161520" cy="2353374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89123" y="1916125"/>
            <a:ext cx="8365523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1394" y="-171640"/>
            <a:ext cx="2283696" cy="1772761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2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2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8" y="228862"/>
              <a:ext cx="1846681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8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8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8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8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4860" b="1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86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54660" y="569001"/>
            <a:ext cx="82999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6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 TRONG PHẠM VI 1000</a:t>
            </a:r>
            <a:endParaRPr lang="en-US" sz="396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09600" y="1571317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779549" y="2813291"/>
            <a:ext cx="837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 TRÒN TRĂM, TRÒN NGHÌN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83920" y="4047675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Các số tròn chục</a:t>
              </a: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45)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99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được, biết đọc và viết các số tròn chục.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ếp thứ tự các số tròn chục.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92454" y="4355372"/>
            <a:ext cx="1137652" cy="643203"/>
            <a:chOff x="5056546" y="1975436"/>
            <a:chExt cx="1772914" cy="1393004"/>
          </a:xfrm>
        </p:grpSpPr>
        <p:pic>
          <p:nvPicPr>
            <p:cNvPr id="19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659134" y="4474936"/>
            <a:ext cx="933466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kĩ năng ước lượng số lượng đồ vật theo số tròn chục.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4712" y="42614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  <p:bldP spid="21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Định hướng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</a:t>
            </a:r>
            <a:r>
              <a:rPr lang="en-US" sz="4400" b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ọc tập 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1393795" y="3721297"/>
            <a:ext cx="10005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50 – Tiết 1: So sánh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các số tròn trăm, tròn chục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(trang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47, 48)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6BD0D-58E8-4791-A60D-0DE31B7E40DD}"/>
              </a:ext>
            </a:extLst>
          </p:cNvPr>
          <p:cNvSpPr txBox="1"/>
          <p:nvPr/>
        </p:nvSpPr>
        <p:spPr>
          <a:xfrm>
            <a:off x="1393795" y="2919910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Hôm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được, biết đọc và viết các số tròn chục.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ếp thứ tự các số tròn chục.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92454" y="4355372"/>
            <a:ext cx="1137652" cy="643203"/>
            <a:chOff x="5056546" y="1975436"/>
            <a:chExt cx="1772914" cy="1393004"/>
          </a:xfrm>
        </p:grpSpPr>
        <p:pic>
          <p:nvPicPr>
            <p:cNvPr id="19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659134" y="4474936"/>
            <a:ext cx="933466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kĩ năng ước lượng số lượng đồ vật theo số tròn chục.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4712" y="42614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  <p:bldP spid="21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99F29-DAE7-4852-8478-CB1A9E33B084}"/>
              </a:ext>
            </a:extLst>
          </p:cNvPr>
          <p:cNvSpPr txBox="1"/>
          <p:nvPr/>
        </p:nvSpPr>
        <p:spPr>
          <a:xfrm>
            <a:off x="4136877" y="197553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53278DFB-9BD3-42B6-A631-DD8F08154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89404"/>
              </p:ext>
            </p:extLst>
          </p:nvPr>
        </p:nvGraphicFramePr>
        <p:xfrm>
          <a:off x="865382" y="659218"/>
          <a:ext cx="10145050" cy="596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01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686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3786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073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5993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F4BAF0-AE0E-429A-A789-0A4AE5E0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511434"/>
            <a:ext cx="887171" cy="8766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4BD362-2F6D-4552-B668-B9F49619FC3F}"/>
              </a:ext>
            </a:extLst>
          </p:cNvPr>
          <p:cNvSpPr/>
          <p:nvPr/>
        </p:nvSpPr>
        <p:spPr>
          <a:xfrm>
            <a:off x="5953744" y="1471866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7D7AC-04F6-47B0-804C-21631FD9EA2E}"/>
              </a:ext>
            </a:extLst>
          </p:cNvPr>
          <p:cNvSpPr/>
          <p:nvPr/>
        </p:nvSpPr>
        <p:spPr>
          <a:xfrm>
            <a:off x="6847881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778E5-C141-4E83-BAFE-D815177FBF4E}"/>
              </a:ext>
            </a:extLst>
          </p:cNvPr>
          <p:cNvSpPr/>
          <p:nvPr/>
        </p:nvSpPr>
        <p:spPr>
          <a:xfrm>
            <a:off x="7771998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B9CF4-E1AC-4145-9C98-43FCA9BE6056}"/>
              </a:ext>
            </a:extLst>
          </p:cNvPr>
          <p:cNvSpPr/>
          <p:nvPr/>
        </p:nvSpPr>
        <p:spPr>
          <a:xfrm>
            <a:off x="8696115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D3627-41CA-424E-B2F0-03F6278FF6F1}"/>
              </a:ext>
            </a:extLst>
          </p:cNvPr>
          <p:cNvSpPr/>
          <p:nvPr/>
        </p:nvSpPr>
        <p:spPr>
          <a:xfrm>
            <a:off x="9652571" y="1471865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A414E7-D88E-4B52-B7D5-B6816E25E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2" y="3705235"/>
            <a:ext cx="887171" cy="876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52F15-6162-44BF-9730-3FEB265F6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2" y="3830040"/>
            <a:ext cx="887171" cy="8766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38768-4B1C-4EFA-A9FD-F307FD31144D}"/>
              </a:ext>
            </a:extLst>
          </p:cNvPr>
          <p:cNvGrpSpPr/>
          <p:nvPr/>
        </p:nvGrpSpPr>
        <p:grpSpPr>
          <a:xfrm flipH="1">
            <a:off x="1058027" y="1563834"/>
            <a:ext cx="67088" cy="609252"/>
            <a:chOff x="7152671" y="1595686"/>
            <a:chExt cx="90155" cy="9015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5C0742-A0D0-4E6B-8195-FAA20F64A6E5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6B620-0544-40D8-A3F7-5708071F2B8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5AD726-1E01-414C-AEF7-81AB6C898AA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23F22F-4326-4A82-8975-1805F50DD4F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CC938E-03AD-4910-8E0C-83409ABE9F20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49E8FA-A4CB-4C70-B6EE-0BFE70C13E9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1970A2-A825-4BDE-A0F1-9630A2EE08D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56DB82-1B05-4EEC-A438-2D5335EB5F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2ACC3-C0DD-4288-B2C0-468FD0BAEBE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E36C29-5967-4900-93C9-B96792D10A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945216-DEA1-4C82-834F-790E723CCACE}"/>
              </a:ext>
            </a:extLst>
          </p:cNvPr>
          <p:cNvGrpSpPr/>
          <p:nvPr/>
        </p:nvGrpSpPr>
        <p:grpSpPr>
          <a:xfrm flipH="1">
            <a:off x="2524905" y="3705235"/>
            <a:ext cx="67088" cy="876613"/>
            <a:chOff x="7152671" y="1595686"/>
            <a:chExt cx="90155" cy="9015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4FA0A2-CB32-4048-892C-615EF229D2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2B864A-A662-4FBB-A2D7-5F37C625D109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E4D995-873B-4FDF-9A0B-6644054C24E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F028B1-3F9E-48CC-AD38-51ABC5B4396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490F85-F092-47D3-AB29-F0318AA0A04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A1691D-7606-4747-8D39-3CFE15CA431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2AAA6A-E2A5-425E-B4CC-1EDDDCBDA631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901D66-73AC-4653-AE37-9E4FE99D197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404041-3819-4770-9A3F-9EA58D63BF3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176EF8-7C2B-4B57-A68B-6CEB6D8071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6DCC4-33CC-4872-907C-9496A64D1823}"/>
              </a:ext>
            </a:extLst>
          </p:cNvPr>
          <p:cNvSpPr/>
          <p:nvPr/>
        </p:nvSpPr>
        <p:spPr>
          <a:xfrm>
            <a:off x="5953744" y="2530893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A2C42-ED51-4652-9F33-3BA58533570A}"/>
              </a:ext>
            </a:extLst>
          </p:cNvPr>
          <p:cNvSpPr/>
          <p:nvPr/>
        </p:nvSpPr>
        <p:spPr>
          <a:xfrm>
            <a:off x="6847881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318CC3-6238-46BC-B752-34FC6787E47E}"/>
              </a:ext>
            </a:extLst>
          </p:cNvPr>
          <p:cNvSpPr/>
          <p:nvPr/>
        </p:nvSpPr>
        <p:spPr>
          <a:xfrm>
            <a:off x="7771998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6AF927-50A9-44D5-81D1-8E237DDFB3E9}"/>
              </a:ext>
            </a:extLst>
          </p:cNvPr>
          <p:cNvSpPr/>
          <p:nvPr/>
        </p:nvSpPr>
        <p:spPr>
          <a:xfrm>
            <a:off x="8696115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B3FD08-360C-435E-A8BD-B5BC6FA97835}"/>
              </a:ext>
            </a:extLst>
          </p:cNvPr>
          <p:cNvSpPr/>
          <p:nvPr/>
        </p:nvSpPr>
        <p:spPr>
          <a:xfrm>
            <a:off x="9652571" y="2530892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8F57A0-7604-4F23-966E-E1D48FF31665}"/>
              </a:ext>
            </a:extLst>
          </p:cNvPr>
          <p:cNvSpPr/>
          <p:nvPr/>
        </p:nvSpPr>
        <p:spPr>
          <a:xfrm>
            <a:off x="5953744" y="378594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318FEE-E6C8-4921-8D01-4EDAF8926114}"/>
              </a:ext>
            </a:extLst>
          </p:cNvPr>
          <p:cNvSpPr/>
          <p:nvPr/>
        </p:nvSpPr>
        <p:spPr>
          <a:xfrm>
            <a:off x="6847881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FE336F-DCE8-48A2-A80C-DD462024411B}"/>
              </a:ext>
            </a:extLst>
          </p:cNvPr>
          <p:cNvSpPr/>
          <p:nvPr/>
        </p:nvSpPr>
        <p:spPr>
          <a:xfrm>
            <a:off x="7771998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55FFCF-9C33-4CAD-A8C6-FED2A3E39A71}"/>
              </a:ext>
            </a:extLst>
          </p:cNvPr>
          <p:cNvSpPr/>
          <p:nvPr/>
        </p:nvSpPr>
        <p:spPr>
          <a:xfrm>
            <a:off x="8696115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EDF7DF-A00F-4611-8F4D-366E7FA8506C}"/>
              </a:ext>
            </a:extLst>
          </p:cNvPr>
          <p:cNvSpPr/>
          <p:nvPr/>
        </p:nvSpPr>
        <p:spPr>
          <a:xfrm>
            <a:off x="9652571" y="3785948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73B2C6-D91D-4A9A-A102-02DCF5F8B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86" y="5185300"/>
            <a:ext cx="887171" cy="8766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A36156-07E4-45D2-B5CC-35B718BEA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46" y="5310105"/>
            <a:ext cx="887171" cy="87661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BAA88A1-795B-47FD-84C7-7598284B61EF}"/>
              </a:ext>
            </a:extLst>
          </p:cNvPr>
          <p:cNvGrpSpPr/>
          <p:nvPr/>
        </p:nvGrpSpPr>
        <p:grpSpPr>
          <a:xfrm flipH="1">
            <a:off x="3893473" y="5185300"/>
            <a:ext cx="67088" cy="876613"/>
            <a:chOff x="7152671" y="1595686"/>
            <a:chExt cx="90155" cy="90154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215FFD-7AA5-40B5-8F4B-1568EA4654F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A3E153-1D84-4BA1-8371-7BDE31554F1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8609F51-B113-4F78-8CAC-1630629A0A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5BE68C9-5714-4C68-890A-932DD61B6F4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6FC5179-A442-406F-BC84-E7655782072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124DF9-4715-4C28-9665-E036FBDA400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A452310-91CA-4086-A02B-3361856C29F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4A21311-EE71-46C5-80FE-2ADA8097645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7F085A-01A5-46E3-A134-48172A32378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D20FE4-5FED-45A6-8CA7-E482AE62DF4B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DD238150-54EB-4BCB-BD32-EDFD3B739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46" y="5462505"/>
            <a:ext cx="887171" cy="8766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EC85753-DAEB-45A3-867A-705CD9AA2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21" y="5206531"/>
            <a:ext cx="887171" cy="8766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87D20A-2535-4409-A2D5-0B7E48E8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81" y="5331336"/>
            <a:ext cx="887171" cy="8766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D4353F4-83E3-4A60-9B76-B1098A2F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81" y="5483736"/>
            <a:ext cx="887171" cy="87661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056A9D5-BA66-46E0-B922-43EED1E88DE7}"/>
              </a:ext>
            </a:extLst>
          </p:cNvPr>
          <p:cNvGrpSpPr/>
          <p:nvPr/>
        </p:nvGrpSpPr>
        <p:grpSpPr>
          <a:xfrm flipH="1">
            <a:off x="4069789" y="5180739"/>
            <a:ext cx="67088" cy="876613"/>
            <a:chOff x="7152671" y="1595686"/>
            <a:chExt cx="90155" cy="90154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38CDA1A-A9ED-4891-B6FB-D537D0715BE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7DB608-B32C-47E3-B4C2-E5673BB4B73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17B4D65-6925-4A5E-BC84-DC920D10AE4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4334843-D491-46E2-B40F-F38213A86DB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F71DD58-9DFB-4E7B-9555-0AE4A60F847E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62D32BD-275C-48E0-8115-E466CB4002A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0D9FFE-52A3-4EDF-BC99-2037CF72A56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434C3C-2324-4E98-9317-AF958D77382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AF2499-5642-43FE-B7BC-92692507C39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D5A75A1-3191-447F-B044-F086B70B0CC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F846DB-32BB-4F67-9DB5-D72DF941DEE8}"/>
              </a:ext>
            </a:extLst>
          </p:cNvPr>
          <p:cNvGrpSpPr/>
          <p:nvPr/>
        </p:nvGrpSpPr>
        <p:grpSpPr>
          <a:xfrm flipH="1">
            <a:off x="4234454" y="5180739"/>
            <a:ext cx="67088" cy="876613"/>
            <a:chOff x="7152671" y="1595686"/>
            <a:chExt cx="90155" cy="90154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4983BF-8EA2-4ADF-999E-038E181D8E4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26992C-5543-4873-ABFB-4014DECBD0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38C5DF-40D1-4107-A637-BE34E84C42A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75C88E-2301-4327-8BDB-81263BA1C0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CE8518-524C-4A47-B094-ED004C26EC6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DCC9C40-AB5F-4D88-9DFF-A6AB303E40C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6F71CC1-7186-4AC1-BC67-FF66DE3BB8A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E77F096-65EC-4356-BA24-977727E0655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6DF4DAF-3B7B-42C0-BD4D-05762C5069E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03A6ABF-3D3B-4451-B874-E27C4A55047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DA1D7AF-9ED3-499F-AB28-48C6DBE4517A}"/>
              </a:ext>
            </a:extLst>
          </p:cNvPr>
          <p:cNvGrpSpPr/>
          <p:nvPr/>
        </p:nvGrpSpPr>
        <p:grpSpPr>
          <a:xfrm flipH="1">
            <a:off x="4399119" y="5172825"/>
            <a:ext cx="67088" cy="876613"/>
            <a:chOff x="7152671" y="1595686"/>
            <a:chExt cx="90155" cy="90154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8734E99-1371-49A6-BB59-DB8058BDA24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CD6B05-818D-49ED-89A7-F6320C2F7ED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E82B8DE-EB98-421D-9EE2-FE7754EE3DC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26CEB7A-2943-4466-B7B9-743DC217895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326DCF-1C99-426E-94A7-BD3723ADA62B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EC279DF-80D5-4C50-8EAC-E497B9A3B3B2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3171418-1ECA-40AC-9762-F2696A483FD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DD0CFCB-4A2F-45B3-977B-75097B324D5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1281D14-F106-4ACC-BD95-381986BD313E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C95D9E1-DFDC-4CD4-85C4-5CEF67BCF05C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B69B4FD-D740-4C47-85F9-C062E344DAB7}"/>
              </a:ext>
            </a:extLst>
          </p:cNvPr>
          <p:cNvGrpSpPr/>
          <p:nvPr/>
        </p:nvGrpSpPr>
        <p:grpSpPr>
          <a:xfrm flipH="1">
            <a:off x="4577023" y="5172825"/>
            <a:ext cx="67088" cy="876613"/>
            <a:chOff x="7152671" y="1595686"/>
            <a:chExt cx="90155" cy="90154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A2DF00F-BA05-4D70-91B9-995B13E0DE4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E59976E-34F5-442B-B4E5-17A9C30F4B8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E7E49A2-D4F6-4E02-8EF5-BB7218554B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23AF3E7-C216-465A-A36F-CC3B146F466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4DE1213-D202-4FE3-B2BE-92DDAD9FACF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9450745-E5F4-4D75-BA53-FE796367DF9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26E2456-2C71-4CDF-9A1C-51792F9B386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69A5409-5DC7-4CB4-AB04-D897D3A7CF0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D53CB79-ACFC-4186-8552-2E3C66DB957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719C862-95CA-409D-A7ED-BBD2EB974E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B521614-0E66-4B3F-B4C3-18C744DAAC4A}"/>
              </a:ext>
            </a:extLst>
          </p:cNvPr>
          <p:cNvSpPr/>
          <p:nvPr/>
        </p:nvSpPr>
        <p:spPr>
          <a:xfrm>
            <a:off x="5979144" y="526279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756DE93-B7FA-4E2A-B0C3-C741C114357D}"/>
              </a:ext>
            </a:extLst>
          </p:cNvPr>
          <p:cNvSpPr/>
          <p:nvPr/>
        </p:nvSpPr>
        <p:spPr>
          <a:xfrm>
            <a:off x="6873281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74318BD-461C-460E-9F23-67B8B50959E5}"/>
              </a:ext>
            </a:extLst>
          </p:cNvPr>
          <p:cNvSpPr/>
          <p:nvPr/>
        </p:nvSpPr>
        <p:spPr>
          <a:xfrm>
            <a:off x="7797398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DBC572B-68B1-424E-87AF-66E8033DF864}"/>
              </a:ext>
            </a:extLst>
          </p:cNvPr>
          <p:cNvSpPr/>
          <p:nvPr/>
        </p:nvSpPr>
        <p:spPr>
          <a:xfrm>
            <a:off x="8721515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481850B-1541-4282-ADD1-B5CD9BCA8A12}"/>
              </a:ext>
            </a:extLst>
          </p:cNvPr>
          <p:cNvSpPr/>
          <p:nvPr/>
        </p:nvSpPr>
        <p:spPr>
          <a:xfrm>
            <a:off x="9636453" y="5171209"/>
            <a:ext cx="1249269" cy="116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786EE-6349-43E1-8A81-3B74375C7FFC}"/>
              </a:ext>
            </a:extLst>
          </p:cNvPr>
          <p:cNvSpPr txBox="1"/>
          <p:nvPr/>
        </p:nvSpPr>
        <p:spPr>
          <a:xfrm>
            <a:off x="4247314" y="0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80EE68D6-5957-4B32-9B82-CBB9D178C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96542"/>
              </p:ext>
            </p:extLst>
          </p:nvPr>
        </p:nvGraphicFramePr>
        <p:xfrm>
          <a:off x="940579" y="540640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655C674-D66D-4996-970B-2CD62D4EC92F}"/>
              </a:ext>
            </a:extLst>
          </p:cNvPr>
          <p:cNvSpPr/>
          <p:nvPr/>
        </p:nvSpPr>
        <p:spPr>
          <a:xfrm>
            <a:off x="6042590" y="227258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5B84C-9982-4090-BF1B-A78B25DACB4B}"/>
              </a:ext>
            </a:extLst>
          </p:cNvPr>
          <p:cNvSpPr/>
          <p:nvPr/>
        </p:nvSpPr>
        <p:spPr>
          <a:xfrm>
            <a:off x="6936727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A33A0-47F7-4766-BE5D-EE12EC5BCCC9}"/>
              </a:ext>
            </a:extLst>
          </p:cNvPr>
          <p:cNvSpPr/>
          <p:nvPr/>
        </p:nvSpPr>
        <p:spPr>
          <a:xfrm>
            <a:off x="7860844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9B11E-B958-4DCB-A01C-C426E32D28A0}"/>
              </a:ext>
            </a:extLst>
          </p:cNvPr>
          <p:cNvSpPr/>
          <p:nvPr/>
        </p:nvSpPr>
        <p:spPr>
          <a:xfrm>
            <a:off x="8784961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EC862-AF01-43EB-A905-C4FDAD92722A}"/>
              </a:ext>
            </a:extLst>
          </p:cNvPr>
          <p:cNvSpPr/>
          <p:nvPr/>
        </p:nvSpPr>
        <p:spPr>
          <a:xfrm>
            <a:off x="9741417" y="1807848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8CFD7B-3B7E-49B0-A7D1-B0B514E6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9" y="1638888"/>
            <a:ext cx="887171" cy="89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C361D1-6BDC-4CA6-9C74-67D56A162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79" y="1763693"/>
            <a:ext cx="887171" cy="8940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CA4164-A0E1-488B-A5BB-244307A2A16A}"/>
              </a:ext>
            </a:extLst>
          </p:cNvPr>
          <p:cNvGrpSpPr/>
          <p:nvPr/>
        </p:nvGrpSpPr>
        <p:grpSpPr>
          <a:xfrm flipH="1">
            <a:off x="1321356" y="3074311"/>
            <a:ext cx="67088" cy="894048"/>
            <a:chOff x="7152671" y="1595686"/>
            <a:chExt cx="90155" cy="9015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39BA8-63F2-4049-8EFD-3318D5AB9D0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8CF87D-D978-4876-8D71-4F42B238DFD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DD867C-7670-42B8-AC66-A119EB5A1D1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70CC2F-3804-4B53-AB89-E63A0846A75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205CB3-57FB-4393-9694-2FFC43967A4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07E242-51C5-4119-B86B-248E8926A1A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BDCDF0-BE16-493A-A508-DB0A08EFFCE5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BDA835-77B3-4E02-A217-379053680BA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83BEA0-BF5A-4E30-A962-0BF9C29F0C0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DBBAC0-BCA2-4B31-A2A1-A8A5C345840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3085A95-9997-4B1C-9AC8-6AFA076F8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9" y="1916093"/>
            <a:ext cx="887171" cy="8940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DA8389-A459-48CB-AADA-425DFEEC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54" y="1660119"/>
            <a:ext cx="887171" cy="8940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C46153-CDA7-470C-AA3A-453E3D8F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14" y="1784924"/>
            <a:ext cx="887171" cy="894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27AD4D-835B-40E6-860B-8F1A893C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14" y="1937324"/>
            <a:ext cx="887171" cy="89404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ECF44E5-3854-41FD-9086-8357F3ED302B}"/>
              </a:ext>
            </a:extLst>
          </p:cNvPr>
          <p:cNvGrpSpPr/>
          <p:nvPr/>
        </p:nvGrpSpPr>
        <p:grpSpPr>
          <a:xfrm flipH="1">
            <a:off x="1497672" y="3069750"/>
            <a:ext cx="67088" cy="894048"/>
            <a:chOff x="7152671" y="1595686"/>
            <a:chExt cx="90155" cy="9015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0A8F6A-6C76-41CC-9E49-5E9B2FD64581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369647-CA33-494C-BAED-A5685B55363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793CE0-83FA-4FF4-9E03-02E4033C6F5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96C2F7-1638-4081-9389-7316E1A9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913FBC-2019-41C6-AA5F-57437BE28622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D96E0-8C9B-4CB2-8647-F318C0AC7A3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1BAAEF-1D5A-44C3-A8B2-79A9DD5696E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AB36CD-EBD0-464D-A87C-E2663041C43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3F68A9-A4A1-4E62-A6F0-94EDC130DBB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1F91ED-615A-4BD5-BB8F-4FF1A3CEE0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67F65A-4C01-44AB-9384-C844CEC629FA}"/>
              </a:ext>
            </a:extLst>
          </p:cNvPr>
          <p:cNvGrpSpPr/>
          <p:nvPr/>
        </p:nvGrpSpPr>
        <p:grpSpPr>
          <a:xfrm flipH="1">
            <a:off x="1662337" y="3069750"/>
            <a:ext cx="67088" cy="894048"/>
            <a:chOff x="7152671" y="1595686"/>
            <a:chExt cx="90155" cy="9015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2D5A92-FDA3-4268-9463-66ABB2BEF71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79DF5-E0F4-4CC2-B014-3DE2CF6970A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C16D98-B600-424F-B262-C793A182D07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B9F3C6-80D6-4B16-A5C9-94909ADD6FCB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4169B1E-2DF2-4CAF-8100-0F738384B0E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A3A500-1745-46C1-B1C7-4AF8621556C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A08D9A-84F8-47BC-B917-46D5AB8482E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36DE72-6444-4B57-B21D-E0B90C89665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676093-CAE0-44D0-97CA-171A7982479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A8B1F9F-4284-4296-AB18-BB84D5D0BDF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6C64FA-FC13-4E8F-94B3-10BD1A85AA43}"/>
              </a:ext>
            </a:extLst>
          </p:cNvPr>
          <p:cNvGrpSpPr/>
          <p:nvPr/>
        </p:nvGrpSpPr>
        <p:grpSpPr>
          <a:xfrm flipH="1">
            <a:off x="1827002" y="3061836"/>
            <a:ext cx="67088" cy="894048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295B7E6-BC2A-4666-8471-3A92C5A6F52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1CA0900-13F6-42DD-A0E8-90C2FE164F20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48EDF43-C04B-4F4D-BB5C-FE35E773231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CAC8EFF-5EB0-4FB2-BB72-D0F6BE9A118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979847-D5E1-4894-B195-02AE1CCB3F7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143D594-747D-45BF-81F8-E62228BB016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D9E6673-F76E-4C6E-B768-C4E60D9DB0F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8BE397-7BA7-425F-A53A-4BD6EF435A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3785A9-9F92-4A52-AAA5-EA49F032C1A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FBD288-206B-43A1-85CB-9B6BA0AEE0D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349BA34-B17A-4686-87F4-31687C39B4B4}"/>
              </a:ext>
            </a:extLst>
          </p:cNvPr>
          <p:cNvGrpSpPr/>
          <p:nvPr/>
        </p:nvGrpSpPr>
        <p:grpSpPr>
          <a:xfrm flipH="1">
            <a:off x="2004906" y="3061836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B8A1C2-0E44-40AF-96DE-931E0AF5C8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AFB70EA-DFFD-4DFE-A1CB-74DD81F28A6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B936AC5-97A6-4664-A47B-0A7548BDBF1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1B2F0A-545C-4580-A65F-3DB82DB2F4F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1206A49-1BFC-4CD0-BAF8-F7DA4421104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30A41AC-F32A-4A1C-AA44-946CD37F140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219A9CD-FB77-4585-8C0B-F1068F9FC2D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B027EF-E3FF-40E7-99A4-9BDADCE209A9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4002D6-0B9F-41A6-BBC0-B74C786FAC6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A588D2C-C7BA-46B7-AA05-E402A9FC6D5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8AF321B-A590-4A25-80A9-389963D8DAF9}"/>
              </a:ext>
            </a:extLst>
          </p:cNvPr>
          <p:cNvGrpSpPr/>
          <p:nvPr/>
        </p:nvGrpSpPr>
        <p:grpSpPr>
          <a:xfrm flipH="1">
            <a:off x="2197646" y="3069278"/>
            <a:ext cx="67088" cy="894048"/>
            <a:chOff x="7152671" y="1595686"/>
            <a:chExt cx="90155" cy="90154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0B1EEA7-A3E5-4692-829C-17AE7434FB80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94B6356-0204-4ACD-A26A-D6E44BDFCBF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490CC3F-1139-4A11-9FB5-E66CDA66EF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41AEC0A-62A9-47EC-A8C7-ECB11069F4C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6FDE08-7B23-46EA-9209-37563D1B66E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40525E-6CB7-4BC3-B698-E0F9BDD0B095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0F8E1D-5DD7-4630-BB28-6A3802036BA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BE69CF-8040-4C9B-A73A-9E12857556F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DD21003-9AD8-4584-B74C-DC4BA08CA03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FBEAE93-00AC-4140-B55A-B810F88D9372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363601-F826-4A43-8712-06B81D1CD3F3}"/>
              </a:ext>
            </a:extLst>
          </p:cNvPr>
          <p:cNvGrpSpPr/>
          <p:nvPr/>
        </p:nvGrpSpPr>
        <p:grpSpPr>
          <a:xfrm flipH="1">
            <a:off x="2373962" y="3064717"/>
            <a:ext cx="67088" cy="894048"/>
            <a:chOff x="7152671" y="1595686"/>
            <a:chExt cx="90155" cy="90154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58B3D2-E1F4-4B88-9ED8-556A488F04AF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562BB44-9B96-4EF6-8057-E33CA922D10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5886B13-323E-446A-AC3D-0ADE4B4E823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13781BF-A80C-4C93-8D33-CA38924AE3C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0B1DB21-F11E-4BA4-B730-16D864608EB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4D26C79-B52F-42E7-9086-B9DDA008E14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F98C9A-BCA4-4D52-8559-4D7F3DFA68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BC5EF18-E937-4C9B-8802-B27923A9924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636113C-5DB8-4525-B026-426D249CB2C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45B3785-889F-487A-8565-D4BF9B0FA76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E46517-A4E2-4A30-A27A-DA6A7F267AD2}"/>
              </a:ext>
            </a:extLst>
          </p:cNvPr>
          <p:cNvGrpSpPr/>
          <p:nvPr/>
        </p:nvGrpSpPr>
        <p:grpSpPr>
          <a:xfrm flipH="1">
            <a:off x="2538627" y="3064717"/>
            <a:ext cx="67088" cy="894048"/>
            <a:chOff x="7152671" y="1595686"/>
            <a:chExt cx="90155" cy="90154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FA523E-3E56-4A3C-817F-0469E8BD12F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5E389CE-1D44-4C92-A644-A95C2FA83308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8413641-137A-4052-981B-B753288DFDE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9B5D8BB-4751-40B9-811C-C31555E4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C4E95ED-F82D-4DF8-9D82-63A4FAD0901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6629AF-4DEE-478A-A2E3-20C6E741633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39D1083-8B1C-4D54-9D5A-4A03B28A197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98A5528-9C7B-4FFC-A34A-33D49BC69A2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129B4FE-99BB-4BA1-AE28-F1F9830B80C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7887E1-1D98-41D4-B188-903BAE1FB7B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3F14030-22AD-4CC0-B1F8-EF2199AD7E08}"/>
              </a:ext>
            </a:extLst>
          </p:cNvPr>
          <p:cNvGrpSpPr/>
          <p:nvPr/>
        </p:nvGrpSpPr>
        <p:grpSpPr>
          <a:xfrm flipH="1">
            <a:off x="2703292" y="3056803"/>
            <a:ext cx="67088" cy="894048"/>
            <a:chOff x="7152671" y="1595686"/>
            <a:chExt cx="90155" cy="90154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E14F3EF-CF5B-45E6-81A0-B451D1E40AB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A1E7861-4915-4B81-91AA-C25DB37BCF7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962DD49-57E4-47CC-81E7-5B065386D1E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D524BD8-29E0-4EDA-88D5-15E6624F1EB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DA75F60-B5BC-46F7-8462-C3D79B3D444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AC7BB5-B49C-46ED-86F8-1DF83E037B6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E645EA6-E6F4-43F6-9EDF-1AF8378E2D8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711F298-C344-4668-A309-DE8AC1EE1F0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32B6A77-2B8A-4618-B7C3-A2CF26A7ED4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CED3BBC-DFF0-4DC4-B41E-7693D544CD7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5C79955-61A6-4E65-95EE-21E62D92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25" y="1692630"/>
            <a:ext cx="887171" cy="89404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41EAB50-FCE2-4143-9052-A317C37D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5" y="1817435"/>
            <a:ext cx="887171" cy="89404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A20762D1-8376-4F2C-9540-36BB1F270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85" y="1969835"/>
            <a:ext cx="887171" cy="89404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850D6A9-207D-4B4F-AC06-87242C266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3" y="4390989"/>
            <a:ext cx="887171" cy="89404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04AC362-5F63-45FB-9E70-347D68559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3" y="4515794"/>
            <a:ext cx="887171" cy="89404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387D7FC-E967-46BC-A28B-79BCB0DFB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3" y="4668194"/>
            <a:ext cx="887171" cy="89404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736A69D-24A9-40BF-8325-02C157EDC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18" y="4412220"/>
            <a:ext cx="887171" cy="89404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C3D4A8B-59C7-492E-8F44-A69ECF58D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8" y="4537025"/>
            <a:ext cx="887171" cy="89404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24341E0-FFBD-4F52-ADBA-52D8DFB4F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78" y="4689425"/>
            <a:ext cx="887171" cy="89404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00D11BC-450D-4692-BE2E-944B0809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89" y="4444731"/>
            <a:ext cx="887171" cy="89404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8807AD8F-D14F-434A-A6C3-9CFB0DE3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49" y="4569536"/>
            <a:ext cx="887171" cy="89404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D32A606-1F12-4635-AE3B-62E3E8857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9" y="4721936"/>
            <a:ext cx="887171" cy="89404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868C5C5-1AC1-4285-8072-6BC8ED4E5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0" y="5697154"/>
            <a:ext cx="887171" cy="89404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17D14C7C-EA47-4D9E-90C8-4ACF5E80721A}"/>
              </a:ext>
            </a:extLst>
          </p:cNvPr>
          <p:cNvSpPr/>
          <p:nvPr/>
        </p:nvSpPr>
        <p:spPr>
          <a:xfrm>
            <a:off x="5158719" y="489988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28AF79D-AEF2-47C8-AA29-5A05FFDE4246}"/>
              </a:ext>
            </a:extLst>
          </p:cNvPr>
          <p:cNvSpPr/>
          <p:nvPr/>
        </p:nvSpPr>
        <p:spPr>
          <a:xfrm>
            <a:off x="6052856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88D1B6-BE36-4A32-8700-40E1AFC36BA0}"/>
              </a:ext>
            </a:extLst>
          </p:cNvPr>
          <p:cNvSpPr/>
          <p:nvPr/>
        </p:nvSpPr>
        <p:spPr>
          <a:xfrm>
            <a:off x="6976973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015CFB5-81E0-4E8D-BEAD-EE46889CDA0E}"/>
              </a:ext>
            </a:extLst>
          </p:cNvPr>
          <p:cNvSpPr/>
          <p:nvPr/>
        </p:nvSpPr>
        <p:spPr>
          <a:xfrm>
            <a:off x="7901090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4BA1250-0ED6-47FA-9786-5E3FC1396787}"/>
              </a:ext>
            </a:extLst>
          </p:cNvPr>
          <p:cNvSpPr/>
          <p:nvPr/>
        </p:nvSpPr>
        <p:spPr>
          <a:xfrm>
            <a:off x="9767844" y="4515794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B146917-5232-455A-8979-DE4833B8B16A}"/>
              </a:ext>
            </a:extLst>
          </p:cNvPr>
          <p:cNvSpPr/>
          <p:nvPr/>
        </p:nvSpPr>
        <p:spPr>
          <a:xfrm>
            <a:off x="8784961" y="4901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2BE2D-558F-406B-BEEB-A2738DF22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64" y="2474777"/>
            <a:ext cx="6017672" cy="4146723"/>
          </a:xfrm>
          <a:prstGeom prst="rect">
            <a:avLst/>
          </a:prstGeom>
        </p:spPr>
      </p:pic>
      <p:sp>
        <p:nvSpPr>
          <p:cNvPr id="3" name="Oval Callout 4">
            <a:extLst>
              <a:ext uri="{FF2B5EF4-FFF2-40B4-BE49-F238E27FC236}">
                <a16:creationId xmlns:a16="http://schemas.microsoft.com/office/drawing/2014/main" id="{3295119D-F428-4CE5-BEDD-DB80E7582F4B}"/>
              </a:ext>
            </a:extLst>
          </p:cNvPr>
          <p:cNvSpPr/>
          <p:nvPr/>
        </p:nvSpPr>
        <p:spPr>
          <a:xfrm>
            <a:off x="836371" y="694063"/>
            <a:ext cx="4842456" cy="2031422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val Callout 5">
            <a:extLst>
              <a:ext uri="{FF2B5EF4-FFF2-40B4-BE49-F238E27FC236}">
                <a16:creationId xmlns:a16="http://schemas.microsoft.com/office/drawing/2014/main" id="{28E06E34-F6A5-4061-90EA-DFBDC2F83DFE}"/>
              </a:ext>
            </a:extLst>
          </p:cNvPr>
          <p:cNvSpPr/>
          <p:nvPr/>
        </p:nvSpPr>
        <p:spPr>
          <a:xfrm>
            <a:off x="7470218" y="568709"/>
            <a:ext cx="4002030" cy="2031422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2650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3231F54-1D95-4E84-BAC2-395FDF7198F2}"/>
              </a:ext>
            </a:extLst>
          </p:cNvPr>
          <p:cNvSpPr/>
          <p:nvPr/>
        </p:nvSpPr>
        <p:spPr>
          <a:xfrm>
            <a:off x="1695525" y="59231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57571A-A62B-4716-86B2-48D3C62B9B34}"/>
              </a:ext>
            </a:extLst>
          </p:cNvPr>
          <p:cNvSpPr/>
          <p:nvPr/>
        </p:nvSpPr>
        <p:spPr>
          <a:xfrm>
            <a:off x="1084323" y="53714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012CB-2C5F-46F1-BE4B-B9061C53597B}"/>
              </a:ext>
            </a:extLst>
          </p:cNvPr>
          <p:cNvSpPr txBox="1"/>
          <p:nvPr/>
        </p:nvSpPr>
        <p:spPr>
          <a:xfrm>
            <a:off x="1635724" y="431760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9B4DA2-8DAA-4ACE-82A2-F91803DC316F}"/>
              </a:ext>
            </a:extLst>
          </p:cNvPr>
          <p:cNvGrpSpPr/>
          <p:nvPr/>
        </p:nvGrpSpPr>
        <p:grpSpPr>
          <a:xfrm>
            <a:off x="1084323" y="1329652"/>
            <a:ext cx="10012457" cy="2269469"/>
            <a:chOff x="1108953" y="1534131"/>
            <a:chExt cx="10012457" cy="22694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3E7070-7361-4483-8264-3D544840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6BF188-26E4-4568-8A46-B55A4D8CCCE7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4B0CF6-1F2F-41DB-8ECE-D9802409FE6D}"/>
              </a:ext>
            </a:extLst>
          </p:cNvPr>
          <p:cNvGrpSpPr/>
          <p:nvPr/>
        </p:nvGrpSpPr>
        <p:grpSpPr>
          <a:xfrm>
            <a:off x="1084323" y="3678296"/>
            <a:ext cx="9676184" cy="2321889"/>
            <a:chOff x="935467" y="3556525"/>
            <a:chExt cx="9676184" cy="23218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9CEF7E-B432-4672-983E-5BF9B317F1A9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01BBDE-53D8-4893-8D3D-5568FA35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4E0DD9-7493-4716-BBDB-F8B7B9AC320B}"/>
              </a:ext>
            </a:extLst>
          </p:cNvPr>
          <p:cNvSpPr txBox="1"/>
          <p:nvPr/>
        </p:nvSpPr>
        <p:spPr>
          <a:xfrm>
            <a:off x="5635255" y="1782325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FEFA9-45E9-4FB3-B3BB-BA9CCA416CCC}"/>
              </a:ext>
            </a:extLst>
          </p:cNvPr>
          <p:cNvSpPr txBox="1"/>
          <p:nvPr/>
        </p:nvSpPr>
        <p:spPr>
          <a:xfrm>
            <a:off x="7457420" y="1785301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7F604-92B8-4B09-8935-043CF35F26D5}"/>
              </a:ext>
            </a:extLst>
          </p:cNvPr>
          <p:cNvSpPr txBox="1"/>
          <p:nvPr/>
        </p:nvSpPr>
        <p:spPr>
          <a:xfrm>
            <a:off x="7441090" y="277183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34F4D-7031-424C-93C1-FEAFAB16921F}"/>
              </a:ext>
            </a:extLst>
          </p:cNvPr>
          <p:cNvSpPr txBox="1"/>
          <p:nvPr/>
        </p:nvSpPr>
        <p:spPr>
          <a:xfrm>
            <a:off x="5635254" y="2779229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1179D1-6D93-43DB-A3AC-F1DBF56A208A}"/>
              </a:ext>
            </a:extLst>
          </p:cNvPr>
          <p:cNvSpPr txBox="1"/>
          <p:nvPr/>
        </p:nvSpPr>
        <p:spPr>
          <a:xfrm>
            <a:off x="2031893" y="412897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420640-3FDE-4CA6-A771-039B6B940B47}"/>
              </a:ext>
            </a:extLst>
          </p:cNvPr>
          <p:cNvSpPr txBox="1"/>
          <p:nvPr/>
        </p:nvSpPr>
        <p:spPr>
          <a:xfrm>
            <a:off x="9074951" y="412089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976B77-58CD-4D2F-B3FA-E700266900C5}"/>
              </a:ext>
            </a:extLst>
          </p:cNvPr>
          <p:cNvSpPr txBox="1"/>
          <p:nvPr/>
        </p:nvSpPr>
        <p:spPr>
          <a:xfrm>
            <a:off x="9063007" y="5199080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74CCB-66B4-42D6-BE64-58592189C5D0}"/>
              </a:ext>
            </a:extLst>
          </p:cNvPr>
          <p:cNvSpPr txBox="1"/>
          <p:nvPr/>
        </p:nvSpPr>
        <p:spPr>
          <a:xfrm>
            <a:off x="3773607" y="520386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BCCACB-A239-49B1-9448-889F107DAD8E}"/>
              </a:ext>
            </a:extLst>
          </p:cNvPr>
          <p:cNvSpPr/>
          <p:nvPr/>
        </p:nvSpPr>
        <p:spPr>
          <a:xfrm>
            <a:off x="3266783" y="868877"/>
            <a:ext cx="7572530" cy="65432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Các số tròn chục theo chiều mũi tên theo thứ tự tăng dần.</a:t>
            </a:r>
          </a:p>
          <a:p>
            <a:pPr algn="ctr"/>
            <a:endParaRPr 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 16">
            <a:extLst>
              <a:ext uri="{FF2B5EF4-FFF2-40B4-BE49-F238E27FC236}">
                <a16:creationId xmlns:a16="http://schemas.microsoft.com/office/drawing/2014/main" id="{A51B876A-4456-4D57-AF20-8EE7D40E8C3A}"/>
              </a:ext>
            </a:extLst>
          </p:cNvPr>
          <p:cNvSpPr/>
          <p:nvPr/>
        </p:nvSpPr>
        <p:spPr>
          <a:xfrm>
            <a:off x="1637173" y="25092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08DB1B4-6D05-4F85-8BEE-48E1820213F8}"/>
              </a:ext>
            </a:extLst>
          </p:cNvPr>
          <p:cNvSpPr/>
          <p:nvPr/>
        </p:nvSpPr>
        <p:spPr>
          <a:xfrm>
            <a:off x="1025971" y="19575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9E13483-B40C-4242-8EE3-9484FDB4704B}"/>
              </a:ext>
            </a:extLst>
          </p:cNvPr>
          <p:cNvSpPr txBox="1"/>
          <p:nvPr/>
        </p:nvSpPr>
        <p:spPr>
          <a:xfrm>
            <a:off x="1577372" y="90374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?</a:t>
            </a:r>
          </a:p>
        </p:txBody>
      </p:sp>
      <p:graphicFrame>
        <p:nvGraphicFramePr>
          <p:cNvPr id="265" name="Table 35">
            <a:extLst>
              <a:ext uri="{FF2B5EF4-FFF2-40B4-BE49-F238E27FC236}">
                <a16:creationId xmlns:a16="http://schemas.microsoft.com/office/drawing/2014/main" id="{A616711D-CF46-45E8-8AE4-723DEEBD2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35263"/>
              </p:ext>
            </p:extLst>
          </p:nvPr>
        </p:nvGraphicFramePr>
        <p:xfrm>
          <a:off x="960803" y="830802"/>
          <a:ext cx="10002156" cy="5629208"/>
        </p:xfrm>
        <a:graphic>
          <a:graphicData uri="http://schemas.openxmlformats.org/drawingml/2006/table">
            <a:tbl>
              <a:tblPr firstRow="1" bandRow="1"/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D722D9E-8C72-4438-9D33-D7760275426A}"/>
              </a:ext>
            </a:extLst>
          </p:cNvPr>
          <p:cNvGrpSpPr/>
          <p:nvPr/>
        </p:nvGrpSpPr>
        <p:grpSpPr>
          <a:xfrm>
            <a:off x="1414573" y="1260811"/>
            <a:ext cx="1608045" cy="1333803"/>
            <a:chOff x="1340041" y="1265540"/>
            <a:chExt cx="1768849" cy="1467183"/>
          </a:xfrm>
        </p:grpSpPr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D2BBC2FB-C67C-4B53-B5D7-4BB496228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2703DFBD-CB26-4D14-B46B-84C395C75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7F366AAC-50B9-4A4F-8BE1-6301A44F4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24A5AB3-E9EE-4F39-AE43-1AEE412A3C44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A044702-D4F5-4B26-8B4D-276B1F119F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ECEE2FFD-39E7-4ED5-AB0D-5796BB76AB9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866C2F1-8F9F-48F8-90E5-66EDAF8D32E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FFB9CBF4-1D4B-4CD0-9CEF-5105194C86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1B2D9CE5-03C7-4217-AFF0-1AFF1A89A34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163F89B3-61F4-4F47-B30C-7040775C76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EB72C428-691B-4257-81D3-E331A98B58F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7A2106E-28DF-4E53-A428-6A21E757EBE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2D15526F-CE75-4A98-BD6C-AF650662000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39B22AAB-F491-4505-AEBD-657B509FB13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E06F3CA-59C5-41EC-B1BB-C2CC9C8FFB44}"/>
              </a:ext>
            </a:extLst>
          </p:cNvPr>
          <p:cNvGrpSpPr/>
          <p:nvPr/>
        </p:nvGrpSpPr>
        <p:grpSpPr>
          <a:xfrm>
            <a:off x="4455085" y="1018014"/>
            <a:ext cx="1275277" cy="1212548"/>
            <a:chOff x="4466955" y="1528172"/>
            <a:chExt cx="1402805" cy="1333803"/>
          </a:xfrm>
        </p:grpSpPr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68C5390B-BFA6-4405-94DF-41F912E86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94B91917-3D23-414F-BFFF-B3D9FA5E7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FCFECE14-47D9-4CAE-ABE0-D79450982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C617164-AE57-49E2-AC16-1ED1A8C7814F}"/>
              </a:ext>
            </a:extLst>
          </p:cNvPr>
          <p:cNvGrpSpPr/>
          <p:nvPr/>
        </p:nvGrpSpPr>
        <p:grpSpPr>
          <a:xfrm>
            <a:off x="6160622" y="1030558"/>
            <a:ext cx="1275277" cy="1212548"/>
            <a:chOff x="4466955" y="1528172"/>
            <a:chExt cx="1402805" cy="1333803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FF16B2EF-F69D-4A1A-91A4-48B3C399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77C94A3F-BB34-4A27-88F6-9F284389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9F028360-C839-4670-B9F9-A9C205D29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00AA249-EAE8-4624-B8FA-4CC28B69D0F8}"/>
              </a:ext>
            </a:extLst>
          </p:cNvPr>
          <p:cNvGrpSpPr/>
          <p:nvPr/>
        </p:nvGrpSpPr>
        <p:grpSpPr>
          <a:xfrm>
            <a:off x="4926001" y="2321039"/>
            <a:ext cx="1275277" cy="1212548"/>
            <a:chOff x="4466955" y="1528172"/>
            <a:chExt cx="1402805" cy="1333803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C3BDF531-FEA8-49B1-A4E6-44EB2887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9C6BF37A-5ACF-4975-BE51-C6A4160B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AAABAC95-64C6-4FDB-9150-8FCE3DE7C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3BC656E-C1E4-4E2F-A2E6-761646BC8811}"/>
              </a:ext>
            </a:extLst>
          </p:cNvPr>
          <p:cNvGrpSpPr/>
          <p:nvPr/>
        </p:nvGrpSpPr>
        <p:grpSpPr>
          <a:xfrm>
            <a:off x="7858714" y="1008732"/>
            <a:ext cx="2980814" cy="2430789"/>
            <a:chOff x="7950196" y="1276093"/>
            <a:chExt cx="2980814" cy="2430789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4ADB8FC-5DEB-4B64-94B9-F2F67A0ECB0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344" name="Picture 343">
                <a:extLst>
                  <a:ext uri="{FF2B5EF4-FFF2-40B4-BE49-F238E27FC236}">
                    <a16:creationId xmlns:a16="http://schemas.microsoft.com/office/drawing/2014/main" id="{331C6657-DB19-4AA3-8CAF-18F12E316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5" name="Picture 344">
                <a:extLst>
                  <a:ext uri="{FF2B5EF4-FFF2-40B4-BE49-F238E27FC236}">
                    <a16:creationId xmlns:a16="http://schemas.microsoft.com/office/drawing/2014/main" id="{63CF539D-A27C-4E27-AA66-F1DFC0EB4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6" name="Picture 345">
                <a:extLst>
                  <a:ext uri="{FF2B5EF4-FFF2-40B4-BE49-F238E27FC236}">
                    <a16:creationId xmlns:a16="http://schemas.microsoft.com/office/drawing/2014/main" id="{C0AF58E1-1219-485E-8741-CD49CD51D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7394B917-BB83-4220-A7FE-8A4D206DFFDC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341" name="Picture 340">
                <a:extLst>
                  <a:ext uri="{FF2B5EF4-FFF2-40B4-BE49-F238E27FC236}">
                    <a16:creationId xmlns:a16="http://schemas.microsoft.com/office/drawing/2014/main" id="{034D2427-2A99-4FF8-941E-A74D89B03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2" name="Picture 341">
                <a:extLst>
                  <a:ext uri="{FF2B5EF4-FFF2-40B4-BE49-F238E27FC236}">
                    <a16:creationId xmlns:a16="http://schemas.microsoft.com/office/drawing/2014/main" id="{F8D32C63-4FB9-41DC-AC85-16C8B3B5B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3" name="Picture 342">
                <a:extLst>
                  <a:ext uri="{FF2B5EF4-FFF2-40B4-BE49-F238E27FC236}">
                    <a16:creationId xmlns:a16="http://schemas.microsoft.com/office/drawing/2014/main" id="{02073035-7EEB-4E1A-A05A-EBBBDC940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80DACEF7-93C3-4DFD-A22B-EE7DD4A1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A711F952-C1CF-42D7-9D95-A3A5E0383334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339B1356-E3DB-4DEF-9F66-9F51AFD5F5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6834C8D-1673-4618-9E35-0CE13C44FBB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D90A829-BC83-4257-8529-A4ED909DF5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286EC637-6101-452A-8A73-263A36BFBFB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87D63627-7335-44CB-B09E-1AFA35DB5B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A9CE845-F60D-4CDA-9718-1673AC8AB2C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59B89132-CC24-47DC-84EF-EDF10346463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F5184188-8473-48B8-94EB-94999F4EF6C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390FA82C-3A87-4A41-AAA3-E46E1EDB63D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33EFC81F-B7F3-4C64-9510-35986AFE0C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131797A0-038B-40FA-9633-5CCED2E8CA69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B192CD27-C3E2-49D2-8509-1EF303EC2A0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AF1EA2BC-3F03-44D8-BC5C-0B2F89ACFDF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E390B115-A75B-4A51-A009-4C50FAB9DED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274FB1AF-C50E-4ED4-958D-D2E083D5C0B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99E55BC3-C7B6-41A8-B712-96043E328F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216DE7F-FA31-4756-9919-0DB8E7723A7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C95059DA-4B20-4E00-BAF7-F91AE2D9003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32D6E5FF-60E7-4441-9C19-EAE359E93F3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F228A49-5A26-44B9-8651-E0FE1F98A5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2CC6550-2B77-4F6A-A8A3-22644CBB1D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6213F7D-886C-4EFC-A61F-F1035CF10C0F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A7B6080E-D98F-45AA-9246-0E14925F49D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224E00D6-4C53-461F-A9BE-6A9E4DA3ED8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AB3CF2B5-6D74-489B-979C-3BAA2D8FFC3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7B49BDD9-E5A6-463D-83E2-7D7AA3F02A5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E6D21613-1762-4E93-B6E4-6899279BE30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7FFE445-F53D-421D-916A-0E1C4BC2708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0F9EC0F7-D279-48D0-A6E6-E9504A6D5B6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DD98DE85-2F72-43F6-89E5-7A42785DA2A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04447B0-4B1A-4BE0-9DB1-4FF6DFD0FD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88992557-ED93-490B-B8EC-793F95955C1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82E0D67-6780-417A-A476-E843A1F434D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B90D0F55-D07D-49E4-AC05-99198ABBBD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204FEEBB-8168-41F5-9BE3-CEBCB89740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F089412-2277-471B-BF05-100F90EDA9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7256DFA8-6418-4892-BDBE-A65E54D6FB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4522B36-0E5B-4E0C-9D22-6FEB4B7F2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8E3DC1C1-41D3-4668-B937-3B81BB12668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BE1E86E-E695-42EF-8704-BBE8BA43761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9BCFA67E-52D4-4AFB-9DAF-B7B47510ED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E9ECBAF-59EF-4FEE-BE24-114B9B683D4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CB7FFDAE-B1CE-4140-B57F-3D8D31A4B5D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6509F687-1209-492D-8D13-0375A4A7860B}"/>
              </a:ext>
            </a:extLst>
          </p:cNvPr>
          <p:cNvGrpSpPr/>
          <p:nvPr/>
        </p:nvGrpSpPr>
        <p:grpSpPr>
          <a:xfrm>
            <a:off x="1170245" y="3935818"/>
            <a:ext cx="2675966" cy="2399393"/>
            <a:chOff x="1261727" y="4203179"/>
            <a:chExt cx="2675966" cy="2399393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6A01C26A-1E8E-4877-9E44-E9237BB6EC77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440" name="Picture 439">
                <a:extLst>
                  <a:ext uri="{FF2B5EF4-FFF2-40B4-BE49-F238E27FC236}">
                    <a16:creationId xmlns:a16="http://schemas.microsoft.com/office/drawing/2014/main" id="{0DF175F6-0D86-4FB0-B9DE-EFD7538A6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1" name="Picture 440">
                <a:extLst>
                  <a:ext uri="{FF2B5EF4-FFF2-40B4-BE49-F238E27FC236}">
                    <a16:creationId xmlns:a16="http://schemas.microsoft.com/office/drawing/2014/main" id="{19935D0A-D0D9-4829-9F9D-88AE22419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2" name="Picture 441">
                <a:extLst>
                  <a:ext uri="{FF2B5EF4-FFF2-40B4-BE49-F238E27FC236}">
                    <a16:creationId xmlns:a16="http://schemas.microsoft.com/office/drawing/2014/main" id="{D2379275-2FD3-441E-B6D6-825FD34B7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F5D67A9-A6D6-4249-A1B4-EE7720DDAD1F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438" name="Picture 437">
                <a:extLst>
                  <a:ext uri="{FF2B5EF4-FFF2-40B4-BE49-F238E27FC236}">
                    <a16:creationId xmlns:a16="http://schemas.microsoft.com/office/drawing/2014/main" id="{127888B4-384C-4EC0-9616-469FADD6C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39" name="Picture 438">
                <a:extLst>
                  <a:ext uri="{FF2B5EF4-FFF2-40B4-BE49-F238E27FC236}">
                    <a16:creationId xmlns:a16="http://schemas.microsoft.com/office/drawing/2014/main" id="{4AA7F548-1E61-457E-AA0B-F1ECF45F3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86E4A04-BB5A-4D29-8F47-A93E4388432A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61B45442-50B7-48A0-A53B-037A177DB16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C59BDB03-EB0C-4934-854E-AD67ACD46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F96A6C32-27AA-4AE6-AF63-906F17D2B3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13A47625-2F7C-4B56-8C25-A47DCCC5E84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F7D357FA-7B2B-4F0C-A064-9567EB050E9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67FC674D-1C9B-4BFB-A35A-C2B36C1A193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CC7F2A23-A0A9-4182-83E8-D40DEDA720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4037416D-60D9-4955-87AD-95997C1897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4B1AC29-85F3-4AD0-AA58-0EF9AFAF77F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5CFCDA3-2AC4-44CD-BA08-4C8D9258EB8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1DB1939F-2DA4-4865-B989-62EB9EBED9DC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ED2F7835-9907-49B5-94F7-531F6EBC823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665CBCFB-63CB-4258-ACA6-C90069FF1BE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8A0FEF24-B231-48B8-BE1B-C63C6C1803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B8D423B-AC51-47A2-8309-1934B3F547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670D2B43-D8E2-4A3E-A8F6-D102DC7BF7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5130B3B8-ED38-409D-851E-8636192C3F6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A24F4FCA-AD01-4220-882D-80C12C2C961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40B41C45-81CD-48DC-8008-263B84F178C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06ABC875-AC6B-4AD9-BB6B-833FFB8E58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4E77012-5B69-4BFF-AA4C-A631E38B51B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EEE3C0A9-41C3-4060-BD7B-D264D2D62599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3986B062-7BCF-4C6D-B535-59CA50D68F2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4E988942-D708-4664-807C-AA13A34B54C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CF0308B8-75DA-484B-AC76-9CF619EA001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4266D873-2D25-4968-9095-6C1043D081F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F3BE6E9F-93AD-4064-9C1A-CC19460AF12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B3BFE9ED-E078-4BB7-9240-F348CB33FE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AB085886-0759-44D8-9730-5C035BF1587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7E855B66-709A-4768-B194-22DE5F8C143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E40908D2-F19E-40D1-903D-B0F4138E073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BE98F979-3104-4AA1-8C25-3596FE29857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F7E46ACB-7E23-442E-9E1D-208C147E271E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00ED80A-70D3-4B0C-A74A-6A56B4A89E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C13EE8D5-84E6-4B7E-9756-BC796ED8827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BDB861D9-9560-4121-A1C1-3F49D176712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8AE4E7D1-D5FA-4519-BCF2-562FC868FE4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FD0D8658-EC32-4967-9C26-C79A22A4F4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E5D93FCE-E807-403E-8AF8-FAF7E60F654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47BD9DD6-CD8F-4C96-9419-F5E9E48F824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42D01630-044C-49A3-8B08-1579DD71C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7FC62470-73E2-45A9-9C57-48C27333558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CF71573B-E569-4642-B3E8-4ED127097C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877A6A88-6D36-466A-BD15-3578572101E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8DC18D87-50ED-4C23-A9F3-ABB5F0D149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97D2F8EF-87C2-4D21-8218-E28FACD0CE1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7FD7DE18-543C-440D-B1D8-AAE88A7C74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A8BBA3AA-372E-4378-9FC3-03EB94929DA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220ABD12-DE5B-4709-9561-1EB7139B033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8DC5D9A9-AD82-4A0A-8C05-39F8880F4AB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AEB57EE3-E716-4917-9AC2-912B3B4ECD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5A8D09D9-858F-4B75-90B4-40A7F96A4D1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B9EFB73-5FED-423F-91D5-E06A4E6589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9DB9E5B5-CFAF-4208-A18E-741E28B08C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B6F0369-1A3C-44E3-BFFB-9A34F3FE0081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966A6F1D-5824-47FF-A914-DF1C685C59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FE499DBD-BB42-4219-9AF6-DB5A865C455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DA832B4A-13C4-4B8B-B04A-F522F191B9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DC283AD3-F350-4212-9008-D703ED3CD9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C6DEB1A-DBCD-4C4C-90D1-A16BE21911D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C5E07C0C-0CDD-4CFA-BEFC-349C59437DE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1BB8820E-8C7C-4C09-BA51-957331DDB04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DDFE1659-1369-4002-B577-71F74B6480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7027EBBD-70C9-4725-8C2A-FB09431B72A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A7F8758E-0AF3-4892-BFD5-364EEB573B7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A23C1B95-5607-4E2F-9559-52273454270C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C60969E-0926-41A1-8857-099B6F3707D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BC2ABC6F-4568-4396-B79B-7888DF402E6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F54A8759-4AC9-442B-B854-6B3C17B2054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ED1F5F35-3D87-4768-84AF-E79E3F1983D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1E5D785B-4B5A-44DE-AA0F-EC9442D6ABE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11A9D0D0-D997-4E6C-9BB1-B9C11BC0350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B2BFC64F-240F-4917-A19A-7E662BA5D89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84F57448-5939-451E-BE21-EF301DC1F64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C12E9F7B-66F8-4A33-A04C-3C552F685D9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9539451F-5707-4EE9-B922-6BDF7B05FD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A58BBFCC-BA5F-4474-9ACA-E45270B83C77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1107D206-EA0F-48BD-8D54-E8F369F40E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DE7976DE-A372-4EDB-9FBB-4A1D60F7F24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D59D75C-9BB7-4759-8BF9-587B5E7FDA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BDB7DE49-7FF4-4429-A3F0-961398602C1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E8970BF-995B-4695-984E-0E0F1CF3804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AB647BF-FC71-4AFA-8EC0-6D8CEFF9F8C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13A0B60B-9DB4-4013-B256-83558EC4B3C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9C45AEC6-2EF1-4BDD-A1BA-053A7B82D7A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8F452393-C2FE-4F5A-AFFF-477803B74B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89E386A5-4AFA-4130-9AC6-D146CC2AB4D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E874C68D-8292-453C-B102-92CDB70E3285}"/>
              </a:ext>
            </a:extLst>
          </p:cNvPr>
          <p:cNvGrpSpPr/>
          <p:nvPr/>
        </p:nvGrpSpPr>
        <p:grpSpPr>
          <a:xfrm>
            <a:off x="5549055" y="4699310"/>
            <a:ext cx="909388" cy="999008"/>
            <a:chOff x="5640537" y="4966671"/>
            <a:chExt cx="909388" cy="999008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A4B35E6D-55E0-475D-A073-ABBCB356B23D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58D8ACE9-6D82-4BCD-88FA-BC9BCAEB4F7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60BEB21B-F0BC-4FB0-8B09-E2CD3BF96D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6E39E906-2025-40E7-9F9C-8988AF2328C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90DB3FA0-DCEF-47B5-96EA-88621D3584C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9780B43F-4F07-4637-9074-A0461F9197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7E7F1431-E5B7-4241-8CDF-05D4C72B3D0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394A29A7-C10D-49F9-8591-3AAF1926F1D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CF259B36-A3C1-4302-A6BE-6C35FCAECEE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1BAE9A-5653-42FB-8B78-9E8861EAD11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91A9DD5D-220A-4D53-A904-3D84C08E04F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CFFD13DC-AA34-4AC7-8367-653183ECD8E1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2EC6435B-395D-45D3-882F-F61F4D157E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9D820482-036F-4090-8D45-2BB6CC2B03A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5D78AAF1-010E-4099-9C60-5545F7BEC6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46DBBC1E-4F87-4F5B-BBAF-EFEA11A9D57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4175D0C1-B0C3-4A3A-8856-B92B8F0E0D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169029A7-62B3-45D6-B4A2-43DF4C0601F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9195B559-7E6D-44BB-9A92-871FB9EB614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41265DF2-5B2C-47A4-BF3E-F052E164714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6F387C3F-8434-4205-A29C-42AA8A60B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4E02BC43-14ED-4D45-9404-6974B827E47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A171486B-B0EA-4151-AA5E-06932DF4CB8C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44DD5E37-A6CE-43E7-A9B4-8B01906C534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60A4CD7F-57FA-40C6-82B2-85406EFE36F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70FDD231-AC88-4717-9E63-12ACC24672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498891C7-E6CA-4263-86D9-C13A58504D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4341D732-54CE-40BA-ABDA-8526DD58365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C9C2630D-124A-4198-85A5-FFE90FDE142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5CDE700-BE9F-4DC1-B1AB-8DDFBE89928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1B1D9BC0-1306-47A9-AADA-5D1FA53A49D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F08E8BB8-1C3E-4415-9E19-3CF488DC37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8C4F7135-965A-4711-A358-5032F649A75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61DEDD5A-EA5D-4F08-8FA2-9F0F09DF4063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5BBB027D-9D64-4C03-8440-8F55D85F5D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DC4CF15-C7BB-4DC5-A56F-BDA19DBD8E6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B8C900B9-B300-4FEE-89DA-B363E9740F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1A300022-B937-4385-B4ED-E2DC9DD030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905A9405-9AC6-4D04-97BC-8C6FCF79236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5DEFC0AB-A8C8-4208-AE3E-4983CC1520C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5CDA9304-2E18-43D3-9AE3-F976EF98F38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11F7E022-263B-4228-9CB2-FF8D5FCA66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2D56511A-E151-4B1A-BDF0-BA5FA2AB3A0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31B9F56-B985-4520-8C11-9FA1FE2F07B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16E907EA-0BC8-4BC0-86C3-2B6B1542C08A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482A525-8864-4643-8516-F4504E40114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B40A5B1-28D2-40FB-A253-5193CE9F414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0991C6E6-4292-45E2-A50A-3DE29123FC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47EACE3F-61E8-420F-B236-4C0A4A776B6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C02F511B-8646-4482-B46D-EDEA655084F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8C5A4BFC-014F-4B48-BE88-23A346D36BA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C5811A0B-9CB4-4CD5-953A-0FE77AE9B9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5984A35B-8523-4301-9D8C-D3768610AC2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5A78C14D-929E-4744-A5D2-C2B4F8014E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24BD5E0-14A8-48CE-8436-8B579AD7A26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185F16E-3F28-4276-BC54-F9DA3F38A008}"/>
              </a:ext>
            </a:extLst>
          </p:cNvPr>
          <p:cNvGrpSpPr/>
          <p:nvPr/>
        </p:nvGrpSpPr>
        <p:grpSpPr>
          <a:xfrm>
            <a:off x="7846974" y="3839694"/>
            <a:ext cx="1275277" cy="1212548"/>
            <a:chOff x="4466955" y="1528172"/>
            <a:chExt cx="1402805" cy="1333803"/>
          </a:xfrm>
        </p:grpSpPr>
        <p:pic>
          <p:nvPicPr>
            <p:cNvPr id="500" name="Picture 499">
              <a:extLst>
                <a:ext uri="{FF2B5EF4-FFF2-40B4-BE49-F238E27FC236}">
                  <a16:creationId xmlns:a16="http://schemas.microsoft.com/office/drawing/2014/main" id="{F6254E5C-3D4E-4009-B232-8E2B3ED7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1" name="Picture 500">
              <a:extLst>
                <a:ext uri="{FF2B5EF4-FFF2-40B4-BE49-F238E27FC236}">
                  <a16:creationId xmlns:a16="http://schemas.microsoft.com/office/drawing/2014/main" id="{05442DA8-23E4-4D21-933E-FE97BE88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08126852-6E9C-4666-B1EC-1F266BF6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A0C9263D-D16F-4D14-A13A-BB64E4166359}"/>
              </a:ext>
            </a:extLst>
          </p:cNvPr>
          <p:cNvGrpSpPr/>
          <p:nvPr/>
        </p:nvGrpSpPr>
        <p:grpSpPr>
          <a:xfrm>
            <a:off x="9552511" y="3852238"/>
            <a:ext cx="1275277" cy="1212548"/>
            <a:chOff x="4466955" y="1528172"/>
            <a:chExt cx="1402805" cy="1333803"/>
          </a:xfrm>
        </p:grpSpPr>
        <p:pic>
          <p:nvPicPr>
            <p:cNvPr id="504" name="Picture 503">
              <a:extLst>
                <a:ext uri="{FF2B5EF4-FFF2-40B4-BE49-F238E27FC236}">
                  <a16:creationId xmlns:a16="http://schemas.microsoft.com/office/drawing/2014/main" id="{6C791F12-F698-4372-A056-159647AA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5" name="Picture 504">
              <a:extLst>
                <a:ext uri="{FF2B5EF4-FFF2-40B4-BE49-F238E27FC236}">
                  <a16:creationId xmlns:a16="http://schemas.microsoft.com/office/drawing/2014/main" id="{33F646A6-E383-433F-9ACD-FD7D4FE56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6" name="Picture 505">
              <a:extLst>
                <a:ext uri="{FF2B5EF4-FFF2-40B4-BE49-F238E27FC236}">
                  <a16:creationId xmlns:a16="http://schemas.microsoft.com/office/drawing/2014/main" id="{0C3C80EE-9C0C-4C64-BD67-BD59CEF6B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EC6954DE-66A5-4C5A-99FC-52A66F4FE7AD}"/>
              </a:ext>
            </a:extLst>
          </p:cNvPr>
          <p:cNvGrpSpPr/>
          <p:nvPr/>
        </p:nvGrpSpPr>
        <p:grpSpPr>
          <a:xfrm>
            <a:off x="8660791" y="5191706"/>
            <a:ext cx="1149327" cy="1086597"/>
            <a:chOff x="4466955" y="1528172"/>
            <a:chExt cx="1264260" cy="1195257"/>
          </a:xfrm>
        </p:grpSpPr>
        <p:pic>
          <p:nvPicPr>
            <p:cNvPr id="508" name="Picture 507">
              <a:extLst>
                <a:ext uri="{FF2B5EF4-FFF2-40B4-BE49-F238E27FC236}">
                  <a16:creationId xmlns:a16="http://schemas.microsoft.com/office/drawing/2014/main" id="{A832C6FB-7130-4898-A1BF-9CA9CDAC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9" name="Picture 508">
              <a:extLst>
                <a:ext uri="{FF2B5EF4-FFF2-40B4-BE49-F238E27FC236}">
                  <a16:creationId xmlns:a16="http://schemas.microsoft.com/office/drawing/2014/main" id="{DBD7D97B-8232-425A-A710-180BAEFD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BAC8661-70E3-4C05-888E-3A890A3CE843}"/>
              </a:ext>
            </a:extLst>
          </p:cNvPr>
          <p:cNvSpPr/>
          <p:nvPr/>
        </p:nvSpPr>
        <p:spPr>
          <a:xfrm>
            <a:off x="3010947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9EE9D0B3-DABA-4056-9A37-F4720F5E6497}"/>
              </a:ext>
            </a:extLst>
          </p:cNvPr>
          <p:cNvSpPr/>
          <p:nvPr/>
        </p:nvSpPr>
        <p:spPr>
          <a:xfrm>
            <a:off x="6352714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4B85D79A-0B4C-4B7B-855E-D071D1CE5189}"/>
              </a:ext>
            </a:extLst>
          </p:cNvPr>
          <p:cNvSpPr/>
          <p:nvPr/>
        </p:nvSpPr>
        <p:spPr>
          <a:xfrm>
            <a:off x="10083523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8ECA4403-665C-4669-8365-055EB68FF2DA}"/>
              </a:ext>
            </a:extLst>
          </p:cNvPr>
          <p:cNvSpPr/>
          <p:nvPr/>
        </p:nvSpPr>
        <p:spPr>
          <a:xfrm>
            <a:off x="3016941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428274FF-AD94-4005-AF63-5F488E8B1A22}"/>
              </a:ext>
            </a:extLst>
          </p:cNvPr>
          <p:cNvSpPr/>
          <p:nvPr/>
        </p:nvSpPr>
        <p:spPr>
          <a:xfrm>
            <a:off x="6358708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70F475D3-9CAB-4161-A334-BA2C58E3D779}"/>
              </a:ext>
            </a:extLst>
          </p:cNvPr>
          <p:cNvSpPr/>
          <p:nvPr/>
        </p:nvSpPr>
        <p:spPr>
          <a:xfrm>
            <a:off x="10089517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5B73A83-4FB4-4041-A5AD-4A77A2DC4355}"/>
              </a:ext>
            </a:extLst>
          </p:cNvPr>
          <p:cNvSpPr txBox="1"/>
          <p:nvPr/>
        </p:nvSpPr>
        <p:spPr>
          <a:xfrm>
            <a:off x="3186877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310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D7377209-C35E-439E-B7E6-B76C742CC1A7}"/>
              </a:ext>
            </a:extLst>
          </p:cNvPr>
          <p:cNvSpPr txBox="1"/>
          <p:nvPr/>
        </p:nvSpPr>
        <p:spPr>
          <a:xfrm>
            <a:off x="6568439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900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2075090D-D746-4394-B58B-E1EE0E94F47A}"/>
              </a:ext>
            </a:extLst>
          </p:cNvPr>
          <p:cNvSpPr txBox="1"/>
          <p:nvPr/>
        </p:nvSpPr>
        <p:spPr>
          <a:xfrm>
            <a:off x="10285087" y="298174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740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35BDA899-8194-4E11-91A0-8BAA25C33665}"/>
              </a:ext>
            </a:extLst>
          </p:cNvPr>
          <p:cNvSpPr txBox="1"/>
          <p:nvPr/>
        </p:nvSpPr>
        <p:spPr>
          <a:xfrm>
            <a:off x="3169855" y="585456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580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6E11EA39-2359-4DF1-84C2-3DFFC12B9E3F}"/>
              </a:ext>
            </a:extLst>
          </p:cNvPr>
          <p:cNvSpPr txBox="1"/>
          <p:nvPr/>
        </p:nvSpPr>
        <p:spPr>
          <a:xfrm>
            <a:off x="6665720" y="58545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50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03FFFF4A-DC29-4958-910D-C8ABF859E004}"/>
              </a:ext>
            </a:extLst>
          </p:cNvPr>
          <p:cNvSpPr txBox="1"/>
          <p:nvPr/>
        </p:nvSpPr>
        <p:spPr>
          <a:xfrm>
            <a:off x="10268065" y="58442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8401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4" grpId="0" uiExpand="1" build="p"/>
      <p:bldP spid="516" grpId="0"/>
      <p:bldP spid="517" grpId="0"/>
      <p:bldP spid="518" grpId="0"/>
      <p:bldP spid="519" grpId="0"/>
      <p:bldP spid="520" grpId="0"/>
      <p:bldP spid="5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DFAC60CA-FCCF-43C8-B27D-12D223945AEB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A11F2F-B82E-4D3E-AB1B-46ECDFAD04D3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63E6A-530A-47C2-B601-269BDB60508C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49B68C-50C2-4F02-8DD4-33D4BFBBEA3B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2C5D8E-570E-4443-BC5E-E8A25C3D78DC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6F72C11-EFFF-4F1E-AF15-1F81BAC98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C834C-377A-4372-A0F1-0ECD3E1353FE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5D33F1-5A46-4B2F-9883-1843B56A888B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7F5E85-B21E-45CB-B2CF-556D39C3B476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06E6E-D1F9-4C28-9371-CDF785184955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0BBFB2-C7E9-4CB1-97E4-4966D0EAB678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807A758-8267-402E-A218-2162F0DE041F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A5CA9-B2DD-4028-8819-E5C9BEAC95E3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6471F3-7F32-4501-B896-D2F17A6E829D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2979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323</Words>
  <Application>Microsoft Office PowerPoint</Application>
  <PresentationFormat>Widescreen</PresentationFormat>
  <Paragraphs>106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微软雅黑</vt:lpstr>
      <vt:lpstr>宋体</vt:lpstr>
      <vt:lpstr>.VnArial</vt:lpstr>
      <vt:lpstr>Arial</vt:lpstr>
      <vt:lpstr>Arial-Rounded</vt:lpstr>
      <vt:lpstr>Calibri</vt:lpstr>
      <vt:lpstr>等线</vt:lpstr>
      <vt:lpstr>Times New Roman</vt:lpstr>
      <vt:lpstr>Utm AVO</vt:lpstr>
      <vt:lpstr>思源黑体 CN Bold</vt:lpstr>
      <vt:lpstr>Office Theme</vt:lpstr>
      <vt:lpstr>自定义设计方案</vt:lpstr>
      <vt:lpstr>1_自定义设计方案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43</cp:revision>
  <dcterms:created xsi:type="dcterms:W3CDTF">2021-07-24T01:07:49Z</dcterms:created>
  <dcterms:modified xsi:type="dcterms:W3CDTF">2025-03-04T04:45:31Z</dcterms:modified>
</cp:coreProperties>
</file>