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72" r:id="rId5"/>
    <p:sldId id="273" r:id="rId6"/>
    <p:sldId id="268" r:id="rId7"/>
    <p:sldId id="261" r:id="rId8"/>
    <p:sldId id="269" r:id="rId9"/>
    <p:sldId id="280" r:id="rId10"/>
    <p:sldId id="282" r:id="rId11"/>
    <p:sldId id="263" r:id="rId12"/>
    <p:sldId id="281" r:id="rId13"/>
    <p:sldId id="28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49829"/>
            <a:ext cx="4676368" cy="93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58585" y="3089948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2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57190"/>
            <a:ext cx="13035297" cy="7962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2266"/>
            <a:ext cx="13035297" cy="36603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3" y="1594500"/>
            <a:ext cx="9351147" cy="1367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9377"/>
            <a:ext cx="8658694" cy="119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101675"/>
            <a:ext cx="126446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914"/>
            <a:ext cx="304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45D393-1D4B-4EA1-836E-BF699C16952E}"/>
              </a:ext>
            </a:extLst>
          </p:cNvPr>
          <p:cNvSpPr txBox="1"/>
          <p:nvPr/>
        </p:nvSpPr>
        <p:spPr>
          <a:xfrm>
            <a:off x="93850" y="101905"/>
            <a:ext cx="1111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3196772" y="360856"/>
            <a:ext cx="8737599" cy="6395239"/>
            <a:chOff x="1291772" y="462761"/>
            <a:chExt cx="8737599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1291772" y="3068257"/>
              <a:ext cx="51118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765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0" y="1041447"/>
            <a:ext cx="415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44215-759F-4881-8722-D7980C32A304}"/>
              </a:ext>
            </a:extLst>
          </p:cNvPr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375EA4-A9B6-4C32-AAB2-40A6F3348DA7}"/>
              </a:ext>
            </a:extLst>
          </p:cNvPr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FBC12-24E2-493A-9F06-929CF43B31C2}"/>
              </a:ext>
            </a:extLst>
          </p:cNvPr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0248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4FEC4E-F730-4875-81E6-55E7DBCF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104248" y="1788995"/>
            <a:ext cx="669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784615" y="31462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2BA07-DF62-4582-B09A-4AECFA338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/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3397695" y="2260284"/>
            <a:ext cx="8794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372594" y="4131009"/>
            <a:ext cx="941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1" y="3506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707</Words>
  <Application>Microsoft Office PowerPoint</Application>
  <PresentationFormat>Widescreen</PresentationFormat>
  <Paragraphs>73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153</cp:revision>
  <dcterms:created xsi:type="dcterms:W3CDTF">2021-06-15T15:52:51Z</dcterms:created>
  <dcterms:modified xsi:type="dcterms:W3CDTF">2022-11-27T02:10:02Z</dcterms:modified>
</cp:coreProperties>
</file>