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5249-DE9E-46DD-BF9F-03650D60D4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A612E-1673-4EAF-A16A-12CBF04D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94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41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757A-27CA-4B41-8FF0-5E167ADF199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0411-9FF7-44A1-BFE3-D18152AB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51123" y="2723997"/>
            <a:ext cx="7089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</a:t>
            </a:r>
            <a:endParaRPr lang="en-US" sz="5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5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4</a:t>
            </a:r>
          </a:p>
        </p:txBody>
      </p:sp>
      <p:sp>
        <p:nvSpPr>
          <p:cNvPr id="15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0842" y="4199750"/>
            <a:ext cx="736123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4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437317" y="312192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VN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 nước </a:t>
            </a:r>
            <a:r>
              <a:rPr lang="en-US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r>
              <a:rPr lang="en-VN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à mây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10" y="1070564"/>
            <a:ext cx="4192928" cy="271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70564"/>
            <a:ext cx="4396842" cy="271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003" y="3922275"/>
            <a:ext cx="4110636" cy="269839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926" y="3984997"/>
            <a:ext cx="4201916" cy="2635670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55FAA-828D-4A25-BDC5-AEE60DD7E7A6}"/>
              </a:ext>
            </a:extLst>
          </p:cNvPr>
          <p:cNvSpPr/>
          <p:nvPr/>
        </p:nvSpPr>
        <p:spPr>
          <a:xfrm>
            <a:off x="3710866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D396D2-0776-454C-8728-2CA8798A2A26}"/>
              </a:ext>
            </a:extLst>
          </p:cNvPr>
          <p:cNvSpPr/>
          <p:nvPr/>
        </p:nvSpPr>
        <p:spPr>
          <a:xfrm>
            <a:off x="3683174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291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 một ngày cuối tuần, hồ nước và mây nói với nhau điều gì?</a:t>
            </a:r>
            <a:endParaRPr lang="en-VN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lang="en-VN" sz="26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268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 nắng hè gay gắt, hồ nước lên tiếng cầu cứu ai?</a:t>
            </a:r>
            <a:r>
              <a:rPr lang="en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93413" y="5681882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 sao chị mây bay về hồ nước và cho mưa xuống?</a:t>
            </a:r>
            <a:r>
              <a:rPr lang="en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7183" y="569313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 mùa thu, sang mùa đông chuyện gì xảy ra với chị mây?</a:t>
            </a:r>
            <a:endParaRPr lang="en-VN" sz="2667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23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26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26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262535"/>
            <a:ext cx="3611325" cy="23243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8" y="297232"/>
            <a:ext cx="781912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lang="en-US" sz="4267" b="1" kern="0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2830683" y="5567261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 một ngày cuối tuần, hồ nước và mây nói với nhau điều gì?</a:t>
            </a:r>
            <a:endParaRPr lang="en-VN" sz="3733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VN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8" y="1380409"/>
            <a:ext cx="5377207" cy="3483823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C1BC35C-BA54-4252-B0F2-6E68276BCA3F}"/>
              </a:ext>
            </a:extLst>
          </p:cNvPr>
          <p:cNvSpPr/>
          <p:nvPr/>
        </p:nvSpPr>
        <p:spPr>
          <a:xfrm>
            <a:off x="2938694" y="5477591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che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ánh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chiếu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tôi</a:t>
            </a:r>
            <a:endParaRPr lang="en-VN" sz="32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966415" y="532107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 nắng hè gay gắt, hồ nước lên tiếng cầu cứu ai?</a:t>
            </a:r>
            <a:r>
              <a:rPr lang="en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95681C-21EA-498E-A75D-56AC2533C336}"/>
              </a:ext>
            </a:extLst>
          </p:cNvPr>
          <p:cNvSpPr/>
          <p:nvPr/>
        </p:nvSpPr>
        <p:spPr>
          <a:xfrm>
            <a:off x="2652858" y="5321071"/>
            <a:ext cx="7149606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xin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xuống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tôi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cạn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kiệt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0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553034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 sao chị mây bay về hồ nước và cho mưa xuống?</a:t>
            </a:r>
            <a:r>
              <a:rPr lang="en-VN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3733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219F55-2A7B-4E20-BFCB-CB4CBD9EEF99}"/>
              </a:ext>
            </a:extLst>
          </p:cNvPr>
          <p:cNvSpPr/>
          <p:nvPr/>
        </p:nvSpPr>
        <p:spPr>
          <a:xfrm>
            <a:off x="2636669" y="4813494"/>
            <a:ext cx="7066624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Vì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kêu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than,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xin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xuống</a:t>
            </a:r>
            <a:endParaRPr lang="en-US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8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2634532" y="4518136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 mùa thu, sang mùa đông chuyện gì xảy ra với chị mây?</a:t>
            </a:r>
            <a:endParaRPr lang="en-VN" sz="37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813" y="580983"/>
            <a:ext cx="6408655" cy="4019857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71297E5-1CC7-47CE-BCA4-8AC0D80D7BA8}"/>
              </a:ext>
            </a:extLst>
          </p:cNvPr>
          <p:cNvSpPr/>
          <p:nvPr/>
        </p:nvSpPr>
        <p:spPr>
          <a:xfrm>
            <a:off x="2698155" y="4600840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do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hơi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VN" sz="3733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0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22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2025-01-28T09:27:13Z</dcterms:created>
  <dcterms:modified xsi:type="dcterms:W3CDTF">2025-01-28T09:27:51Z</dcterms:modified>
</cp:coreProperties>
</file>