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8" r:id="rId2"/>
    <p:sldMasterId id="2147483692" r:id="rId3"/>
    <p:sldMasterId id="2147483704" r:id="rId4"/>
    <p:sldMasterId id="2147483716" r:id="rId5"/>
    <p:sldMasterId id="2147483730" r:id="rId6"/>
    <p:sldMasterId id="2147483756" r:id="rId7"/>
    <p:sldMasterId id="2147483762" r:id="rId8"/>
    <p:sldMasterId id="2147483776" r:id="rId9"/>
  </p:sldMasterIdLst>
  <p:notesMasterIdLst>
    <p:notesMasterId r:id="rId25"/>
  </p:notesMasterIdLst>
  <p:sldIdLst>
    <p:sldId id="284" r:id="rId10"/>
    <p:sldId id="2007577170" r:id="rId11"/>
    <p:sldId id="11088405" r:id="rId12"/>
    <p:sldId id="526" r:id="rId13"/>
    <p:sldId id="11088409" r:id="rId14"/>
    <p:sldId id="11088410" r:id="rId15"/>
    <p:sldId id="11088411" r:id="rId16"/>
    <p:sldId id="288" r:id="rId17"/>
    <p:sldId id="295" r:id="rId18"/>
    <p:sldId id="327" r:id="rId19"/>
    <p:sldId id="11088406" r:id="rId20"/>
    <p:sldId id="11088398" r:id="rId21"/>
    <p:sldId id="11088413" r:id="rId22"/>
    <p:sldId id="11088414" r:id="rId23"/>
    <p:sldId id="1108841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BCB2BA-09A3-4E38-815D-C7F6912E0604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359F05-DD04-4D96-BA9B-C3F47DA4C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50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652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874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172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81699-ED95-4783-9DFB-97D0CE0CFC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490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406272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3/17/2025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8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3/17/2025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3/17/2025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1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4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4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2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97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42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555A79-EC08-4961-95AB-AE0A11AEA0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75F0467-F713-44EE-98F1-F8138067FC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5C59CB-6733-425F-B6B1-3A40FE1E0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F53DBC-8D18-48E1-A1BA-086C68203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0A586C-3AE7-439B-A3BA-8D0FD79C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48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08554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9AAA0D-5D0E-4CA5-A30C-DA0E8ADC4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0DCADA-BED8-4640-9A7B-D42AC98F4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2CE65A-9DCC-47E0-8068-5AA46A67D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6B078C-8DF4-4519-A361-E170F871D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17119C-B2D5-4FBC-BA55-ABF17721E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28C4D9-B711-4165-96CD-857BDB6A9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00DBA3-76A8-452A-AF62-2AA282531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1E2A5AB-0BF2-4A5C-A2DC-845814EDC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7EA403-9E3E-4606-946E-56479F22E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EEA28A-47AE-4D95-ADA6-257F20C53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55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50C45B-48ED-41F0-89BD-DDF271FA5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9D9A716-C025-4FB7-9452-5DDFE4CE8C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C4F9CAB-04CE-49CE-AC52-3B2C9068B9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305B6B-A8EF-4683-85CE-1CA98A772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B2CBCE-88AB-4955-897A-A3ACA280B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4E34A5-C246-42CA-9FDF-6EAF4624D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245CBC-3359-4DA4-9E63-9BB4A2AE4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243B9D-8398-415F-B221-D309A4E81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E598ED-DC27-4880-8409-A0A10D203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E8BBCBE-6CE5-42E7-B3A6-E982BD62A0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862D6CD-129F-4976-9946-AA4620BD52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BAE369C-7FEC-4C3C-B4F5-90852614D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4E33A6F-CB95-436C-90F1-3D980CD46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CEB34D8-B026-4D78-AE0E-C5AF75548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4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4528A-737D-4F35-8962-A4BC2B25E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839E42D-F9EC-4957-B154-35FCED59E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C43C2E2-DC2E-4DC4-BDAF-F5A1FACA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FBB7D54-7B1C-4046-82AD-A863BFFD3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30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82C3F13-E404-467C-8FA5-3F717D5E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79A37AE-10DF-4643-B760-F2FCFB01C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92DB94-09ED-4204-BC26-58DA021AF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53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52005F-E733-419A-8201-982CDF079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5545188-1CAE-46DC-A1CB-DC661A5EE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93F6A-5BBB-4CC0-91E4-230622D0DF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17CA27-D7C6-4571-87C9-56F54F6EC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166DE1-404C-4A7F-BC91-BF53A01B6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4E7B1F-4ABA-44F2-ACE4-5EF70A782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24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7BE829-0229-4E79-82FC-692BB7130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583A26B-ED40-4A1D-8A03-6C0751B04A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661DD21-A4DE-4939-9B21-A738683B8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C577126-319A-4D8D-8BF3-DA23BC98E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B288E4B-2AC1-4BD1-8ECD-785E65C0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501CFE-2281-4482-A3EB-AB42033B8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022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F01874-6051-4DCB-90EC-F4AA7005E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94A119-59BA-46DE-BD93-A13A279EC5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7F3F29-2CB0-41F7-9814-9BAE77A56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8639C-5943-42F5-A190-7A7846DA6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11794B-A747-4D7E-BCDA-082013071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5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0ABAFD4-74DA-4E39-B5E9-C5EE185073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BE2D7C-A707-47C6-8A49-E0C475251D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F59E6F-1526-42A0-BCDA-A5825224E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CA9828-B1BB-49F9-89D2-9986E28E0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0D6785-6A94-42F3-AE1C-1DA3BDBEF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9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7932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454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37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215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709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79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497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037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312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636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857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67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31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83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6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00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6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47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33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56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4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08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1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9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155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7858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00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88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3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3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88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8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82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9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33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63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00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218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18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416225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17565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3731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90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757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338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2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04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66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08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65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77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18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46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28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71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72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1136912" y="1959429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731581" y="1630344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99;p25">
            <a:extLst>
              <a:ext uri="{FF2B5EF4-FFF2-40B4-BE49-F238E27FC236}">
                <a16:creationId xmlns:a16="http://schemas.microsoft.com/office/drawing/2014/main" id="{1E53B03F-BC1A-4E76-94A8-0F97B8C8D97E}"/>
              </a:ext>
            </a:extLst>
          </p:cNvPr>
          <p:cNvSpPr/>
          <p:nvPr userDrawn="1"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7" name="Google Shape;201;p25">
            <a:extLst>
              <a:ext uri="{FF2B5EF4-FFF2-40B4-BE49-F238E27FC236}">
                <a16:creationId xmlns:a16="http://schemas.microsoft.com/office/drawing/2014/main" id="{C8419503-85C4-48BE-9789-5302D78FB313}"/>
              </a:ext>
            </a:extLst>
          </p:cNvPr>
          <p:cNvGrpSpPr/>
          <p:nvPr userDrawn="1"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8" name="Google Shape;202;p25">
              <a:extLst>
                <a:ext uri="{FF2B5EF4-FFF2-40B4-BE49-F238E27FC236}">
                  <a16:creationId xmlns:a16="http://schemas.microsoft.com/office/drawing/2014/main" id="{5349A810-3FD4-47D8-876D-FE9E4DE373A7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" name="Google Shape;203;p25">
              <a:extLst>
                <a:ext uri="{FF2B5EF4-FFF2-40B4-BE49-F238E27FC236}">
                  <a16:creationId xmlns:a16="http://schemas.microsoft.com/office/drawing/2014/main" id="{E41FE954-EABB-4A9C-AA92-7781FCAFACD9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" name="Google Shape;204;p25">
              <a:extLst>
                <a:ext uri="{FF2B5EF4-FFF2-40B4-BE49-F238E27FC236}">
                  <a16:creationId xmlns:a16="http://schemas.microsoft.com/office/drawing/2014/main" id="{88F6A534-10FA-40D3-AF9F-06295E65F36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" name="Google Shape;205;p25">
              <a:extLst>
                <a:ext uri="{FF2B5EF4-FFF2-40B4-BE49-F238E27FC236}">
                  <a16:creationId xmlns:a16="http://schemas.microsoft.com/office/drawing/2014/main" id="{44227B7E-2610-4D73-B260-4CC8347532A8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" name="Google Shape;206;p25">
              <a:extLst>
                <a:ext uri="{FF2B5EF4-FFF2-40B4-BE49-F238E27FC236}">
                  <a16:creationId xmlns:a16="http://schemas.microsoft.com/office/drawing/2014/main" id="{B1882B66-ECF7-46CF-9D6A-AA541004902E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" name="Google Shape;207;p25">
              <a:extLst>
                <a:ext uri="{FF2B5EF4-FFF2-40B4-BE49-F238E27FC236}">
                  <a16:creationId xmlns:a16="http://schemas.microsoft.com/office/drawing/2014/main" id="{10BF7BC9-B1F8-45E4-A7EE-7C2B63DDE13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" name="Google Shape;208;p25">
              <a:extLst>
                <a:ext uri="{FF2B5EF4-FFF2-40B4-BE49-F238E27FC236}">
                  <a16:creationId xmlns:a16="http://schemas.microsoft.com/office/drawing/2014/main" id="{E60D2D73-A35F-4B05-A62A-E69E49A62BBC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" name="Google Shape;209;p25">
              <a:extLst>
                <a:ext uri="{FF2B5EF4-FFF2-40B4-BE49-F238E27FC236}">
                  <a16:creationId xmlns:a16="http://schemas.microsoft.com/office/drawing/2014/main" id="{5E9E148A-0EEA-4917-956C-42F081BD1720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" name="Google Shape;210;p25">
              <a:extLst>
                <a:ext uri="{FF2B5EF4-FFF2-40B4-BE49-F238E27FC236}">
                  <a16:creationId xmlns:a16="http://schemas.microsoft.com/office/drawing/2014/main" id="{46726DE0-2B71-4B37-A0F3-B1640F45B5A4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" name="Google Shape;211;p25">
              <a:extLst>
                <a:ext uri="{FF2B5EF4-FFF2-40B4-BE49-F238E27FC236}">
                  <a16:creationId xmlns:a16="http://schemas.microsoft.com/office/drawing/2014/main" id="{FBEF7B57-FBCC-4123-A1DA-F51E4665C545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8" name="Google Shape;536;p34">
            <a:extLst>
              <a:ext uri="{FF2B5EF4-FFF2-40B4-BE49-F238E27FC236}">
                <a16:creationId xmlns:a16="http://schemas.microsoft.com/office/drawing/2014/main" id="{7097A048-ADBC-4FF4-89B8-6E87B516EBD4}"/>
              </a:ext>
            </a:extLst>
          </p:cNvPr>
          <p:cNvGrpSpPr/>
          <p:nvPr userDrawn="1"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29" name="Google Shape;537;p34">
              <a:extLst>
                <a:ext uri="{FF2B5EF4-FFF2-40B4-BE49-F238E27FC236}">
                  <a16:creationId xmlns:a16="http://schemas.microsoft.com/office/drawing/2014/main" id="{36EE5A05-C957-4640-9C24-7A5F1D88A9B8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0" name="Google Shape;538;p34">
              <a:extLst>
                <a:ext uri="{FF2B5EF4-FFF2-40B4-BE49-F238E27FC236}">
                  <a16:creationId xmlns:a16="http://schemas.microsoft.com/office/drawing/2014/main" id="{8F5E4858-90A1-481F-97A4-0A1575C9541A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" name="Google Shape;539;p34">
              <a:extLst>
                <a:ext uri="{FF2B5EF4-FFF2-40B4-BE49-F238E27FC236}">
                  <a16:creationId xmlns:a16="http://schemas.microsoft.com/office/drawing/2014/main" id="{935512B0-BFCE-4B7C-A310-BEB2558B657F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" name="Google Shape;540;p34">
              <a:extLst>
                <a:ext uri="{FF2B5EF4-FFF2-40B4-BE49-F238E27FC236}">
                  <a16:creationId xmlns:a16="http://schemas.microsoft.com/office/drawing/2014/main" id="{7DFEF17C-6AB0-4414-87A2-5D88E7538084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3" name="Google Shape;541;p34">
              <a:extLst>
                <a:ext uri="{FF2B5EF4-FFF2-40B4-BE49-F238E27FC236}">
                  <a16:creationId xmlns:a16="http://schemas.microsoft.com/office/drawing/2014/main" id="{923E700B-A432-4D49-B49C-9DB23A0D3076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4" name="Google Shape;542;p34">
              <a:extLst>
                <a:ext uri="{FF2B5EF4-FFF2-40B4-BE49-F238E27FC236}">
                  <a16:creationId xmlns:a16="http://schemas.microsoft.com/office/drawing/2014/main" id="{929929F3-301E-4DCF-91B2-4C6505E6165F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5" name="Google Shape;543;p34">
              <a:extLst>
                <a:ext uri="{FF2B5EF4-FFF2-40B4-BE49-F238E27FC236}">
                  <a16:creationId xmlns:a16="http://schemas.microsoft.com/office/drawing/2014/main" id="{D3D77902-1481-482F-8ED8-5BF744A4B414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6" name="Google Shape;544;p34">
              <a:extLst>
                <a:ext uri="{FF2B5EF4-FFF2-40B4-BE49-F238E27FC236}">
                  <a16:creationId xmlns:a16="http://schemas.microsoft.com/office/drawing/2014/main" id="{A28CB761-1CF6-47D3-ADFA-AB7796F7E245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7" name="Google Shape;545;p34">
              <a:extLst>
                <a:ext uri="{FF2B5EF4-FFF2-40B4-BE49-F238E27FC236}">
                  <a16:creationId xmlns:a16="http://schemas.microsoft.com/office/drawing/2014/main" id="{0ED9A6B5-8997-4B35-AF3C-51E7DFF15A12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8" name="Google Shape;546;p34">
              <a:extLst>
                <a:ext uri="{FF2B5EF4-FFF2-40B4-BE49-F238E27FC236}">
                  <a16:creationId xmlns:a16="http://schemas.microsoft.com/office/drawing/2014/main" id="{EECC14E8-023B-4255-B2E6-3D97B9267949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9" name="Google Shape;547;p34">
              <a:extLst>
                <a:ext uri="{FF2B5EF4-FFF2-40B4-BE49-F238E27FC236}">
                  <a16:creationId xmlns:a16="http://schemas.microsoft.com/office/drawing/2014/main" id="{91AF55CD-3C22-414A-BEFA-69C2C05005EA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0" name="Google Shape;548;p34">
              <a:extLst>
                <a:ext uri="{FF2B5EF4-FFF2-40B4-BE49-F238E27FC236}">
                  <a16:creationId xmlns:a16="http://schemas.microsoft.com/office/drawing/2014/main" id="{4DB2887F-FEA7-4DA5-ADF6-7784D0E06D98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1" name="Google Shape;549;p34">
              <a:extLst>
                <a:ext uri="{FF2B5EF4-FFF2-40B4-BE49-F238E27FC236}">
                  <a16:creationId xmlns:a16="http://schemas.microsoft.com/office/drawing/2014/main" id="{33BE96BC-64F2-454C-ACF5-13DA9D9FE0E8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Google Shape;550;p34">
              <a:extLst>
                <a:ext uri="{FF2B5EF4-FFF2-40B4-BE49-F238E27FC236}">
                  <a16:creationId xmlns:a16="http://schemas.microsoft.com/office/drawing/2014/main" id="{E2E710EC-93D6-4123-A019-72163FC835DF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3" name="Google Shape;551;p34">
              <a:extLst>
                <a:ext uri="{FF2B5EF4-FFF2-40B4-BE49-F238E27FC236}">
                  <a16:creationId xmlns:a16="http://schemas.microsoft.com/office/drawing/2014/main" id="{E6BE85EF-5105-4B63-825D-4EBA5DE81BF1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4" name="Google Shape;552;p34">
              <a:extLst>
                <a:ext uri="{FF2B5EF4-FFF2-40B4-BE49-F238E27FC236}">
                  <a16:creationId xmlns:a16="http://schemas.microsoft.com/office/drawing/2014/main" id="{AA1CE8E9-0A24-4E02-98E5-1E1C1F08C786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5" name="Google Shape;553;p34">
              <a:extLst>
                <a:ext uri="{FF2B5EF4-FFF2-40B4-BE49-F238E27FC236}">
                  <a16:creationId xmlns:a16="http://schemas.microsoft.com/office/drawing/2014/main" id="{2446CDBB-072F-4BCB-9709-052424D12919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6" name="Google Shape;554;p34">
              <a:extLst>
                <a:ext uri="{FF2B5EF4-FFF2-40B4-BE49-F238E27FC236}">
                  <a16:creationId xmlns:a16="http://schemas.microsoft.com/office/drawing/2014/main" id="{C592ED21-3935-49BE-B64C-2718B8CCE278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7" name="Google Shape;555;p34">
              <a:extLst>
                <a:ext uri="{FF2B5EF4-FFF2-40B4-BE49-F238E27FC236}">
                  <a16:creationId xmlns:a16="http://schemas.microsoft.com/office/drawing/2014/main" id="{99E417FF-745C-4D11-917E-E1C52FC55FCC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8" name="Google Shape;556;p34">
              <a:extLst>
                <a:ext uri="{FF2B5EF4-FFF2-40B4-BE49-F238E27FC236}">
                  <a16:creationId xmlns:a16="http://schemas.microsoft.com/office/drawing/2014/main" id="{9C47395D-14EC-4087-8A48-04C1E3A5A80E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9" name="Google Shape;557;p34">
              <a:extLst>
                <a:ext uri="{FF2B5EF4-FFF2-40B4-BE49-F238E27FC236}">
                  <a16:creationId xmlns:a16="http://schemas.microsoft.com/office/drawing/2014/main" id="{C4230AFA-7F54-41F9-A0CC-4435E9196B1F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0" name="Google Shape;558;p34">
              <a:extLst>
                <a:ext uri="{FF2B5EF4-FFF2-40B4-BE49-F238E27FC236}">
                  <a16:creationId xmlns:a16="http://schemas.microsoft.com/office/drawing/2014/main" id="{D6E217AB-F6AD-42FA-AAE8-0C0918ED86D2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1" name="Google Shape;559;p34">
              <a:extLst>
                <a:ext uri="{FF2B5EF4-FFF2-40B4-BE49-F238E27FC236}">
                  <a16:creationId xmlns:a16="http://schemas.microsoft.com/office/drawing/2014/main" id="{8D18F0F7-05F7-45C4-B806-D1D15A9D290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2" name="Google Shape;560;p34">
              <a:extLst>
                <a:ext uri="{FF2B5EF4-FFF2-40B4-BE49-F238E27FC236}">
                  <a16:creationId xmlns:a16="http://schemas.microsoft.com/office/drawing/2014/main" id="{8BFE3A4F-8A6D-43E7-9683-38B69A8B9C3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3" name="Google Shape;561;p34">
              <a:extLst>
                <a:ext uri="{FF2B5EF4-FFF2-40B4-BE49-F238E27FC236}">
                  <a16:creationId xmlns:a16="http://schemas.microsoft.com/office/drawing/2014/main" id="{E59AB8F3-1361-4413-B047-C6DCF5FD06AB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4" name="Google Shape;562;p34">
              <a:extLst>
                <a:ext uri="{FF2B5EF4-FFF2-40B4-BE49-F238E27FC236}">
                  <a16:creationId xmlns:a16="http://schemas.microsoft.com/office/drawing/2014/main" id="{5478827E-E2E2-4280-85EF-ED733271C544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5" name="Google Shape;563;p34">
              <a:extLst>
                <a:ext uri="{FF2B5EF4-FFF2-40B4-BE49-F238E27FC236}">
                  <a16:creationId xmlns:a16="http://schemas.microsoft.com/office/drawing/2014/main" id="{05C7E74B-B57F-406F-93A9-4D9C87889859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56" name="Google Shape;221;p25">
            <a:extLst>
              <a:ext uri="{FF2B5EF4-FFF2-40B4-BE49-F238E27FC236}">
                <a16:creationId xmlns:a16="http://schemas.microsoft.com/office/drawing/2014/main" id="{736B63F3-4BE8-483B-99D1-E3B1A4996D92}"/>
              </a:ext>
            </a:extLst>
          </p:cNvPr>
          <p:cNvGrpSpPr/>
          <p:nvPr userDrawn="1"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57" name="Google Shape;222;p25">
              <a:extLst>
                <a:ext uri="{FF2B5EF4-FFF2-40B4-BE49-F238E27FC236}">
                  <a16:creationId xmlns:a16="http://schemas.microsoft.com/office/drawing/2014/main" id="{3C79A6E0-4D99-4203-A24A-711E0B9BE331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8" name="Google Shape;223;p25">
              <a:extLst>
                <a:ext uri="{FF2B5EF4-FFF2-40B4-BE49-F238E27FC236}">
                  <a16:creationId xmlns:a16="http://schemas.microsoft.com/office/drawing/2014/main" id="{0BF1640C-E9F9-40E5-9909-04EC2E80FAE9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9" name="Google Shape;224;p25">
              <a:extLst>
                <a:ext uri="{FF2B5EF4-FFF2-40B4-BE49-F238E27FC236}">
                  <a16:creationId xmlns:a16="http://schemas.microsoft.com/office/drawing/2014/main" id="{97FD7E9A-E049-4468-BC63-C3FC9D29A1B4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0" name="Google Shape;225;p25">
              <a:extLst>
                <a:ext uri="{FF2B5EF4-FFF2-40B4-BE49-F238E27FC236}">
                  <a16:creationId xmlns:a16="http://schemas.microsoft.com/office/drawing/2014/main" id="{62BA424E-92D4-4AB4-B919-74CE92F22155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" name="Google Shape;226;p25">
              <a:extLst>
                <a:ext uri="{FF2B5EF4-FFF2-40B4-BE49-F238E27FC236}">
                  <a16:creationId xmlns:a16="http://schemas.microsoft.com/office/drawing/2014/main" id="{92ABC151-48B0-4D45-8474-0304E770EBC5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2" name="Google Shape;227;p25">
              <a:extLst>
                <a:ext uri="{FF2B5EF4-FFF2-40B4-BE49-F238E27FC236}">
                  <a16:creationId xmlns:a16="http://schemas.microsoft.com/office/drawing/2014/main" id="{D130249B-DC1B-4CA4-95E9-B5D050167FC5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" name="Google Shape;228;p25">
              <a:extLst>
                <a:ext uri="{FF2B5EF4-FFF2-40B4-BE49-F238E27FC236}">
                  <a16:creationId xmlns:a16="http://schemas.microsoft.com/office/drawing/2014/main" id="{21A3954C-E9F2-46B6-9D00-BE944EF67D2D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" name="Google Shape;229;p25">
              <a:extLst>
                <a:ext uri="{FF2B5EF4-FFF2-40B4-BE49-F238E27FC236}">
                  <a16:creationId xmlns:a16="http://schemas.microsoft.com/office/drawing/2014/main" id="{C04E0370-5188-474B-8B38-F243A8E64235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" name="Google Shape;230;p25">
              <a:extLst>
                <a:ext uri="{FF2B5EF4-FFF2-40B4-BE49-F238E27FC236}">
                  <a16:creationId xmlns:a16="http://schemas.microsoft.com/office/drawing/2014/main" id="{6F18E66D-CD82-49F9-8BB7-045A9406DB76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6" name="Google Shape;231;p25">
              <a:extLst>
                <a:ext uri="{FF2B5EF4-FFF2-40B4-BE49-F238E27FC236}">
                  <a16:creationId xmlns:a16="http://schemas.microsoft.com/office/drawing/2014/main" id="{8192E490-DE63-411E-A279-B6094F252C4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7" name="Google Shape;232;p25">
              <a:extLst>
                <a:ext uri="{FF2B5EF4-FFF2-40B4-BE49-F238E27FC236}">
                  <a16:creationId xmlns:a16="http://schemas.microsoft.com/office/drawing/2014/main" id="{C9554DBC-9132-42DE-90C6-B68F57287FAF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8" name="Google Shape;233;p25">
              <a:extLst>
                <a:ext uri="{FF2B5EF4-FFF2-40B4-BE49-F238E27FC236}">
                  <a16:creationId xmlns:a16="http://schemas.microsoft.com/office/drawing/2014/main" id="{0F94F6ED-BB42-481C-B9FD-337337319D23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9" name="Google Shape;234;p25">
              <a:extLst>
                <a:ext uri="{FF2B5EF4-FFF2-40B4-BE49-F238E27FC236}">
                  <a16:creationId xmlns:a16="http://schemas.microsoft.com/office/drawing/2014/main" id="{ABE2BC59-7C44-4626-821E-118E40C804AB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0" name="Google Shape;235;p25">
              <a:extLst>
                <a:ext uri="{FF2B5EF4-FFF2-40B4-BE49-F238E27FC236}">
                  <a16:creationId xmlns:a16="http://schemas.microsoft.com/office/drawing/2014/main" id="{0FE90DF6-3C13-4564-A69D-2C22555E01F2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1" name="Google Shape;236;p25">
              <a:extLst>
                <a:ext uri="{FF2B5EF4-FFF2-40B4-BE49-F238E27FC236}">
                  <a16:creationId xmlns:a16="http://schemas.microsoft.com/office/drawing/2014/main" id="{6816D277-828E-4E4E-B6C7-DD8ED24E9077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2" name="Google Shape;237;p25">
              <a:extLst>
                <a:ext uri="{FF2B5EF4-FFF2-40B4-BE49-F238E27FC236}">
                  <a16:creationId xmlns:a16="http://schemas.microsoft.com/office/drawing/2014/main" id="{D8ABD917-034A-4CEE-BA27-16A148C87388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3" name="Google Shape;238;p25">
              <a:extLst>
                <a:ext uri="{FF2B5EF4-FFF2-40B4-BE49-F238E27FC236}">
                  <a16:creationId xmlns:a16="http://schemas.microsoft.com/office/drawing/2014/main" id="{9CC6ABE2-8AB8-4613-A17B-0E84D278EA2D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4" name="Google Shape;239;p25">
              <a:extLst>
                <a:ext uri="{FF2B5EF4-FFF2-40B4-BE49-F238E27FC236}">
                  <a16:creationId xmlns:a16="http://schemas.microsoft.com/office/drawing/2014/main" id="{F46ACC1A-E532-4659-9F68-16A9657B0D96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5" name="Google Shape;240;p25">
              <a:extLst>
                <a:ext uri="{FF2B5EF4-FFF2-40B4-BE49-F238E27FC236}">
                  <a16:creationId xmlns:a16="http://schemas.microsoft.com/office/drawing/2014/main" id="{074DCC4A-7EC8-42D6-995B-25C846ECABED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6" name="Google Shape;241;p25">
              <a:extLst>
                <a:ext uri="{FF2B5EF4-FFF2-40B4-BE49-F238E27FC236}">
                  <a16:creationId xmlns:a16="http://schemas.microsoft.com/office/drawing/2014/main" id="{0ED1D9ED-B741-4130-9606-26657BFAB794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7" name="Google Shape;242;p25">
              <a:extLst>
                <a:ext uri="{FF2B5EF4-FFF2-40B4-BE49-F238E27FC236}">
                  <a16:creationId xmlns:a16="http://schemas.microsoft.com/office/drawing/2014/main" id="{0AD6E583-8862-4EDC-B6A1-B7B6124AC7B3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8" name="Google Shape;243;p25">
              <a:extLst>
                <a:ext uri="{FF2B5EF4-FFF2-40B4-BE49-F238E27FC236}">
                  <a16:creationId xmlns:a16="http://schemas.microsoft.com/office/drawing/2014/main" id="{BD54085E-BF63-404B-8C41-4D466B9296B8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9" name="Google Shape;244;p25">
              <a:extLst>
                <a:ext uri="{FF2B5EF4-FFF2-40B4-BE49-F238E27FC236}">
                  <a16:creationId xmlns:a16="http://schemas.microsoft.com/office/drawing/2014/main" id="{9B27A862-E9DB-46BF-B93A-6BD1DD589ABB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0" name="Google Shape;245;p25">
              <a:extLst>
                <a:ext uri="{FF2B5EF4-FFF2-40B4-BE49-F238E27FC236}">
                  <a16:creationId xmlns:a16="http://schemas.microsoft.com/office/drawing/2014/main" id="{62A5B9DF-131D-48A9-B27B-DE2BFC07A79B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81" name="Google Shape;343;p28">
            <a:extLst>
              <a:ext uri="{FF2B5EF4-FFF2-40B4-BE49-F238E27FC236}">
                <a16:creationId xmlns:a16="http://schemas.microsoft.com/office/drawing/2014/main" id="{3FDF8CCC-8B3E-42DE-B3AD-DC0A797A8A14}"/>
              </a:ext>
            </a:extLst>
          </p:cNvPr>
          <p:cNvGrpSpPr/>
          <p:nvPr userDrawn="1"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82" name="Google Shape;344;p28">
              <a:extLst>
                <a:ext uri="{FF2B5EF4-FFF2-40B4-BE49-F238E27FC236}">
                  <a16:creationId xmlns:a16="http://schemas.microsoft.com/office/drawing/2014/main" id="{B073B2A2-1C8F-487C-87AE-B09F43E3361C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3" name="Google Shape;345;p28">
              <a:extLst>
                <a:ext uri="{FF2B5EF4-FFF2-40B4-BE49-F238E27FC236}">
                  <a16:creationId xmlns:a16="http://schemas.microsoft.com/office/drawing/2014/main" id="{A21107F5-B5BF-4A55-BA5E-5BF08BCB6C9E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4" name="Google Shape;346;p28">
              <a:extLst>
                <a:ext uri="{FF2B5EF4-FFF2-40B4-BE49-F238E27FC236}">
                  <a16:creationId xmlns:a16="http://schemas.microsoft.com/office/drawing/2014/main" id="{9DB08C84-F5B0-4B13-915E-1B70709CB15F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5" name="Google Shape;347;p28">
              <a:extLst>
                <a:ext uri="{FF2B5EF4-FFF2-40B4-BE49-F238E27FC236}">
                  <a16:creationId xmlns:a16="http://schemas.microsoft.com/office/drawing/2014/main" id="{E2435323-5E3D-4A5D-B26F-6D0712192216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6" name="Google Shape;348;p28">
              <a:extLst>
                <a:ext uri="{FF2B5EF4-FFF2-40B4-BE49-F238E27FC236}">
                  <a16:creationId xmlns:a16="http://schemas.microsoft.com/office/drawing/2014/main" id="{119761DF-F3C4-4B11-8D81-36667C7FC9C1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7" name="Google Shape;349;p28">
              <a:extLst>
                <a:ext uri="{FF2B5EF4-FFF2-40B4-BE49-F238E27FC236}">
                  <a16:creationId xmlns:a16="http://schemas.microsoft.com/office/drawing/2014/main" id="{E8195421-A935-491D-AD41-F7E85C8F8239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350;p28">
              <a:extLst>
                <a:ext uri="{FF2B5EF4-FFF2-40B4-BE49-F238E27FC236}">
                  <a16:creationId xmlns:a16="http://schemas.microsoft.com/office/drawing/2014/main" id="{14C90099-D73E-4400-81BD-5FC7CD25C94C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609911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10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00613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68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880049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67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07481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9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53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135758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801381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1C3EA60-C173-0948-9377-0B75741507DB}" type="datetimeFigureOut">
              <a:rPr lang="en-VN" smtClean="0"/>
              <a:t>03/17/2025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99A8CC5-B7EB-9C43-80CE-31A054F0766B}" type="slidenum">
              <a:rPr lang="en-VN" smtClean="0"/>
              <a:t>‹#›</a:t>
            </a:fld>
            <a:endParaRPr lang="en-VN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1316745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86495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359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547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67AB425-1075-4A0D-BF0B-85EC5C51D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E798F68-5926-4C5E-9072-DFB3B0F5A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AD531E-9030-437A-9CCC-54F6432E54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39932-0A76-4728-8065-3E1CF7907D5E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CFE4D0-DF79-4C2C-9048-E0C6C07A0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F8C8E4-19E6-4178-B031-2F104AB1F3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199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31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39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636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775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2025/3/17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115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2847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10" Type="http://schemas.openxmlformats.org/officeDocument/2006/relationships/image" Target="../media/image25.png"/><Relationship Id="rId4" Type="http://schemas.openxmlformats.org/officeDocument/2006/relationships/image" Target="../media/image19.emf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microsoft.com/office/2007/relationships/hdphoto" Target="../media/hdphoto5.wdp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microsoft.com/office/2007/relationships/hdphoto" Target="../media/hdphoto5.wdp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6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CF05E6-BAE8-7C4D-92B6-E6FCAE2BBBE3}"/>
              </a:ext>
            </a:extLst>
          </p:cNvPr>
          <p:cNvSpPr txBox="1"/>
          <p:nvPr/>
        </p:nvSpPr>
        <p:spPr>
          <a:xfrm>
            <a:off x="5143017" y="381965"/>
            <a:ext cx="70489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 SÓC, BẢO </a:t>
            </a:r>
            <a:r>
              <a:rPr kumimoji="0" lang="en-VN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 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 </a:t>
            </a: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 VẬN ĐỘNG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VN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VN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Picture 2" descr="Kids Playing Football Cartoon Vector Illustration">
            <a:extLst>
              <a:ext uri="{FF2B5EF4-FFF2-40B4-BE49-F238E27FC236}">
                <a16:creationId xmlns:a16="http://schemas.microsoft.com/office/drawing/2014/main" id="{8E55D153-A141-B847-B1DD-FFDE41469D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2"/>
          <a:stretch/>
        </p:blipFill>
        <p:spPr bwMode="auto">
          <a:xfrm>
            <a:off x="7140778" y="3193005"/>
            <a:ext cx="5177742" cy="3664995"/>
          </a:xfrm>
          <a:prstGeom prst="teardrop">
            <a:avLst>
              <a:gd name="adj" fmla="val 6230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4D27E0-DDFF-1F4F-9C60-C48A297C5927}"/>
              </a:ext>
            </a:extLst>
          </p:cNvPr>
          <p:cNvSpPr txBox="1"/>
          <p:nvPr/>
        </p:nvSpPr>
        <p:spPr>
          <a:xfrm>
            <a:off x="874582" y="2199189"/>
            <a:ext cx="33386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en-US" sz="8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22</a:t>
            </a:r>
            <a:endParaRPr kumimoji="0" lang="vi-VN" sz="8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C874D6-F7E4-384E-965D-50A320EDEE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1013" b="1286"/>
          <a:stretch/>
        </p:blipFill>
        <p:spPr>
          <a:xfrm>
            <a:off x="727722" y="4563501"/>
            <a:ext cx="5800400" cy="19421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729649" y="6505617"/>
            <a:ext cx="1652584" cy="20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4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1851975" y="1169895"/>
            <a:ext cx="8888506" cy="6271413"/>
          </a:xfrm>
          <a:prstGeom prst="cloud">
            <a:avLst/>
          </a:prstGeom>
          <a:solidFill>
            <a:schemeClr val="bg1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6C044DE-CD12-5C48-8ECD-3EF9526B8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058" y="3948000"/>
            <a:ext cx="6783379" cy="291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87383" y="2985610"/>
            <a:ext cx="50679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4. VẬN DỤNG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5" name="图片 10">
            <a:extLst>
              <a:ext uri="{FF2B5EF4-FFF2-40B4-BE49-F238E27FC236}">
                <a16:creationId xmlns:a16="http://schemas.microsoft.com/office/drawing/2014/main" id="{A4744035-F3E8-2B49-9C67-022D9003CF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492" y="-269456"/>
            <a:ext cx="3200400" cy="32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5" t="1924" r="76096" b="23684"/>
          <a:stretch/>
        </p:blipFill>
        <p:spPr>
          <a:xfrm>
            <a:off x="3557608" y="2441259"/>
            <a:ext cx="1283333" cy="156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4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48148E-6 L 0.15481 0.04005 C 0.18698 0.04908 0.23528 0.05394 0.2862 0.05394 C 0.34388 0.05394 0.3901 0.04908 0.42226 0.04005 L 0.57721 -1.48148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344E6A2-51AF-460D-B00F-B6494D0F3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25E7CDA-E379-423E-AD3D-AD5F2E1457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7860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56945D8-4E34-4335-A743-B1EE6A33155C}"/>
              </a:ext>
            </a:extLst>
          </p:cNvPr>
          <p:cNvSpPr/>
          <p:nvPr/>
        </p:nvSpPr>
        <p:spPr>
          <a:xfrm>
            <a:off x="697497" y="212916"/>
            <a:ext cx="10983432" cy="1112788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Quan sát hình sau và giải thích vì sao tay bạn Minh phải b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bột.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00DB00-4B88-4BB2-BF0F-0C6B0811E4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835" y="1556873"/>
            <a:ext cx="3463023" cy="51228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83F00A-A2F6-4EB2-9C02-35EFBD9D78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0692" y="2030110"/>
            <a:ext cx="3913345" cy="43591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6FEC6C-87D6-4CF2-B516-5D28EFD429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7872" y="2030110"/>
            <a:ext cx="4000294" cy="435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7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70" y="1014562"/>
            <a:ext cx="9226828" cy="4864380"/>
          </a:xfrm>
          <a:prstGeom prst="rect">
            <a:avLst/>
          </a:prstGeom>
        </p:spPr>
      </p:pic>
      <p:pic>
        <p:nvPicPr>
          <p:cNvPr id="5" name="bkgr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5293360"/>
            <a:ext cx="12192000" cy="1594839"/>
          </a:xfrm>
          <a:prstGeom prst="rect">
            <a:avLst/>
          </a:prstGeom>
        </p:spPr>
      </p:pic>
      <p:pic>
        <p:nvPicPr>
          <p:cNvPr id="11" name="bóng bay 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8" name="Luyện đọc từ khó">
            <a:extLst>
              <a:ext uri="{FF2B5EF4-FFF2-40B4-BE49-F238E27FC236}">
                <a16:creationId xmlns:a16="http://schemas.microsoft.com/office/drawing/2014/main" id="{34E286F2-A59C-4CC5-BE78-169752D54AB7}"/>
              </a:ext>
            </a:extLst>
          </p:cNvPr>
          <p:cNvSpPr txBox="1"/>
          <p:nvPr/>
        </p:nvSpPr>
        <p:spPr>
          <a:xfrm>
            <a:off x="2082603" y="2093500"/>
            <a:ext cx="80267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>
                <a:solidFill>
                  <a:prstClr val="white"/>
                </a:solidFill>
                <a:latin typeface="+mj-lt"/>
              </a:rPr>
              <a:t>2. Theo em, cần chú ý điều gì khi chơi thể thao để bảo vệ cơ quan vận động?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ground, person, way&#10;&#10;Description automatically generated">
            <a:extLst>
              <a:ext uri="{FF2B5EF4-FFF2-40B4-BE49-F238E27FC236}">
                <a16:creationId xmlns:a16="http://schemas.microsoft.com/office/drawing/2014/main" id="{ED7E527C-DD25-46CF-86A1-EF053ACDA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914" y="121920"/>
            <a:ext cx="7620000" cy="5334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46F2B3-BA6B-4553-AFBB-B86EA13651F4}"/>
              </a:ext>
            </a:extLst>
          </p:cNvPr>
          <p:cNvSpPr/>
          <p:nvPr/>
        </p:nvSpPr>
        <p:spPr>
          <a:xfrm>
            <a:off x="1920239" y="5623560"/>
            <a:ext cx="8515351" cy="945148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thao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76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46F2B3-BA6B-4553-AFBB-B86EA13651F4}"/>
              </a:ext>
            </a:extLst>
          </p:cNvPr>
          <p:cNvSpPr/>
          <p:nvPr/>
        </p:nvSpPr>
        <p:spPr>
          <a:xfrm>
            <a:off x="2815590" y="5623560"/>
            <a:ext cx="6362700" cy="945148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tree, outdoor, road, person&#10;&#10;Description automatically generated">
            <a:extLst>
              <a:ext uri="{FF2B5EF4-FFF2-40B4-BE49-F238E27FC236}">
                <a16:creationId xmlns:a16="http://schemas.microsoft.com/office/drawing/2014/main" id="{5A9F8C27-FDE8-4E93-9941-E0865B714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210" y="289292"/>
            <a:ext cx="7437120" cy="495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0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46F2B3-BA6B-4553-AFBB-B86EA13651F4}"/>
              </a:ext>
            </a:extLst>
          </p:cNvPr>
          <p:cNvSpPr/>
          <p:nvPr/>
        </p:nvSpPr>
        <p:spPr>
          <a:xfrm>
            <a:off x="1291590" y="5623560"/>
            <a:ext cx="9624060" cy="945148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thao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sky, ground, outdoor, athletic game&#10;&#10;Description automatically generated">
            <a:extLst>
              <a:ext uri="{FF2B5EF4-FFF2-40B4-BE49-F238E27FC236}">
                <a16:creationId xmlns:a16="http://schemas.microsoft.com/office/drawing/2014/main" id="{D0A96A22-CC8A-4E89-92FE-4FD7BD525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260" y="137160"/>
            <a:ext cx="8423910" cy="536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4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00457" y="150894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30406" y="46593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3014" y="428319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262192" y="1083464"/>
            <a:ext cx="6128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</a:t>
            </a:r>
            <a:r>
              <a:rPr lang="en-US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u</a:t>
            </a:r>
            <a:r>
              <a:rPr lang="vi-VN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723580" y="2224746"/>
            <a:ext cx="10621929" cy="1035845"/>
            <a:chOff x="774356" y="888444"/>
            <a:chExt cx="10187293" cy="103584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591412" y="3557554"/>
            <a:ext cx="9500934" cy="714672"/>
            <a:chOff x="752655" y="2065203"/>
            <a:chExt cx="9500934" cy="714672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1970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hại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9766300" y="6489700"/>
            <a:ext cx="1674570" cy="2411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30530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29623" y="3006461"/>
            <a:ext cx="3974316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Khám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phá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08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9792C26-E349-4542-90EE-2F187D23EEE5}"/>
              </a:ext>
            </a:extLst>
          </p:cNvPr>
          <p:cNvSpPr/>
          <p:nvPr/>
        </p:nvSpPr>
        <p:spPr>
          <a:xfrm>
            <a:off x="697497" y="212916"/>
            <a:ext cx="10983432" cy="1112788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+mj-lt"/>
              </a:rPr>
              <a:t>Quan </a:t>
            </a:r>
            <a:r>
              <a:rPr lang="vi-VN" sz="3600">
                <a:solidFill>
                  <a:prstClr val="black"/>
                </a:solidFill>
                <a:latin typeface="+mj-lt"/>
              </a:rPr>
              <a:t>sát 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>
                <a:solidFill>
                  <a:prstClr val="black"/>
                </a:solidFill>
                <a:latin typeface="+mj-lt"/>
              </a:rPr>
              <a:t> </a:t>
            </a:r>
            <a:r>
              <a:rPr lang="vi-VN" sz="3600">
                <a:solidFill>
                  <a:prstClr val="black"/>
                </a:solidFill>
                <a:latin typeface="+mj-lt"/>
              </a:rPr>
              <a:t>hình </a:t>
            </a:r>
            <a:r>
              <a:rPr lang="vi-VN" sz="3600" dirty="0">
                <a:solidFill>
                  <a:prstClr val="black"/>
                </a:solidFill>
                <a:latin typeface="+mj-lt"/>
              </a:rPr>
              <a:t>dưới đây và nêu các việc làm cần thiết để chăm sóc, bảo vệ cơ quan vận động.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字魂59号-创粗黑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EC6BEC-6BAC-49CC-A5A4-7A2FB7CAB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25" y="1503045"/>
            <a:ext cx="5965459" cy="29876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3CA7A2-D4D9-44FC-BFEF-CACA1AC46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864" y="1325704"/>
            <a:ext cx="5507836" cy="306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3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9792C26-E349-4542-90EE-2F187D23EEE5}"/>
              </a:ext>
            </a:extLst>
          </p:cNvPr>
          <p:cNvSpPr/>
          <p:nvPr/>
        </p:nvSpPr>
        <p:spPr>
          <a:xfrm>
            <a:off x="599441" y="4281996"/>
            <a:ext cx="5740400" cy="1661604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đang chơi cầu l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EC6BEC-6BAC-49CC-A5A4-7A2FB7CAB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807" y="180531"/>
            <a:ext cx="9726664" cy="410146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6AAF353-7DDA-4D45-82F7-10C9FAF2EB4A}"/>
              </a:ext>
            </a:extLst>
          </p:cNvPr>
          <p:cNvSpPr/>
          <p:nvPr/>
        </p:nvSpPr>
        <p:spPr>
          <a:xfrm>
            <a:off x="6615699" y="4281996"/>
            <a:ext cx="5119102" cy="1661604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vẹo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57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9792C26-E349-4542-90EE-2F187D23EEE5}"/>
              </a:ext>
            </a:extLst>
          </p:cNvPr>
          <p:cNvSpPr/>
          <p:nvPr/>
        </p:nvSpPr>
        <p:spPr>
          <a:xfrm>
            <a:off x="960388" y="4864926"/>
            <a:ext cx="5440413" cy="1661604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6AAF353-7DDA-4D45-82F7-10C9FAF2EB4A}"/>
              </a:ext>
            </a:extLst>
          </p:cNvPr>
          <p:cNvSpPr/>
          <p:nvPr/>
        </p:nvSpPr>
        <p:spPr>
          <a:xfrm>
            <a:off x="6400801" y="4783646"/>
            <a:ext cx="5143233" cy="1661604"/>
          </a:xfrm>
          <a:prstGeom prst="roundRect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37259E-CF13-4C91-B540-4762B9948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781" y="170497"/>
            <a:ext cx="9464040" cy="449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0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63903" y="3006461"/>
            <a:ext cx="410576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hành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78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495945" y="356462"/>
            <a:ext cx="11294851" cy="7259658"/>
          </a:xfrm>
          <a:prstGeom prst="cloud">
            <a:avLst/>
          </a:prstGeom>
          <a:solidFill>
            <a:schemeClr val="bg1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6C044DE-CD12-5C48-8ECD-3EF9526B8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983" y="3994494"/>
            <a:ext cx="6783379" cy="291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43" y="268141"/>
            <a:ext cx="2808115" cy="33553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35631" y="1292648"/>
            <a:ext cx="9364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 những việc làm có lợi cho cơ quan vận động?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86094" y="1937462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43269" y="2636537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43269" y="3302964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43269" y="3985402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thao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62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80729" y="2546589"/>
            <a:ext cx="37989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Em đã thực hiện được những việc làm nào?</a:t>
            </a:r>
            <a:endParaRPr kumimoji="0" lang="en-US" sz="400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2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/>
        </p:blipFill>
        <p:spPr>
          <a:xfrm flipH="1">
            <a:off x="597201" y="402805"/>
            <a:ext cx="5799716" cy="599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7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codr1xx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269</Words>
  <Application>Microsoft Office PowerPoint</Application>
  <PresentationFormat>Widescreen</PresentationFormat>
  <Paragraphs>32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15</vt:i4>
      </vt:variant>
    </vt:vector>
  </HeadingPairs>
  <TitlesOfParts>
    <vt:vector size="40" baseType="lpstr">
      <vt:lpstr>Microsoft YaHei</vt:lpstr>
      <vt:lpstr>宋体</vt:lpstr>
      <vt:lpstr>Arial</vt:lpstr>
      <vt:lpstr>Arial-Rounded</vt:lpstr>
      <vt:lpstr>Arial-SGK-TV</vt:lpstr>
      <vt:lpstr>Averta Std CY Bold</vt:lpstr>
      <vt:lpstr>Calibri</vt:lpstr>
      <vt:lpstr>Calibri Light</vt:lpstr>
      <vt:lpstr>等线</vt:lpstr>
      <vt:lpstr>等线 Light</vt:lpstr>
      <vt:lpstr>Quicksand Medium</vt:lpstr>
      <vt:lpstr>Times New Roman</vt:lpstr>
      <vt:lpstr>UTM Cookies</vt:lpstr>
      <vt:lpstr>字魂59号-创粗黑</vt:lpstr>
      <vt:lpstr>思源黑体 CN Bold</vt:lpstr>
      <vt:lpstr>方正粗圆_GBK</vt:lpstr>
      <vt:lpstr>Hoạt động</vt:lpstr>
      <vt:lpstr>3_Office Theme</vt:lpstr>
      <vt:lpstr>Office 主题​​</vt:lpstr>
      <vt:lpstr>1_Office 主题​​</vt:lpstr>
      <vt:lpstr>5_Office Theme</vt:lpstr>
      <vt:lpstr>Office Theme</vt:lpstr>
      <vt:lpstr>1_Hoạt động</vt:lpstr>
      <vt:lpstr>3_Office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MinhThangPC.VN</cp:lastModifiedBy>
  <cp:revision>27</cp:revision>
  <dcterms:created xsi:type="dcterms:W3CDTF">2021-07-03T08:04:49Z</dcterms:created>
  <dcterms:modified xsi:type="dcterms:W3CDTF">2025-03-17T08:25:51Z</dcterms:modified>
</cp:coreProperties>
</file>