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8" r:id="rId3"/>
    <p:sldId id="261" r:id="rId4"/>
    <p:sldId id="268" r:id="rId5"/>
    <p:sldId id="269" r:id="rId6"/>
    <p:sldId id="270" r:id="rId7"/>
    <p:sldId id="271" r:id="rId8"/>
    <p:sldId id="272" r:id="rId9"/>
    <p:sldId id="276" r:id="rId10"/>
    <p:sldId id="263" r:id="rId11"/>
    <p:sldId id="265" r:id="rId12"/>
    <p:sldId id="279" r:id="rId13"/>
    <p:sldId id="266"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336" autoAdjust="0"/>
  </p:normalViewPr>
  <p:slideViewPr>
    <p:cSldViewPr snapToGrid="0">
      <p:cViewPr varScale="1">
        <p:scale>
          <a:sx n="80" d="100"/>
          <a:sy n="80" d="100"/>
        </p:scale>
        <p:origin x="9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EEB57E-A555-47AD-A1F2-550D1BC014C5}" type="datetimeFigureOut">
              <a:rPr lang="en-US" smtClean="0"/>
              <a:t>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4F556B-8FEB-48C1-B5F8-F58043FC437D}" type="slidenum">
              <a:rPr lang="en-US" smtClean="0"/>
              <a:t>‹#›</a:t>
            </a:fld>
            <a:endParaRPr lang="en-US"/>
          </a:p>
        </p:txBody>
      </p:sp>
    </p:spTree>
    <p:extLst>
      <p:ext uri="{BB962C8B-B14F-4D97-AF65-F5344CB8AC3E}">
        <p14:creationId xmlns:p14="http://schemas.microsoft.com/office/powerpoint/2010/main" val="305965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4095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F556B-8FEB-48C1-B5F8-F58043FC437D}" type="slidenum">
              <a:rPr lang="en-US" smtClean="0"/>
              <a:t>3</a:t>
            </a:fld>
            <a:endParaRPr lang="en-US"/>
          </a:p>
        </p:txBody>
      </p:sp>
    </p:spTree>
    <p:extLst>
      <p:ext uri="{BB962C8B-B14F-4D97-AF65-F5344CB8AC3E}">
        <p14:creationId xmlns:p14="http://schemas.microsoft.com/office/powerpoint/2010/main" val="876400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70057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BB29B-02E5-44C1-896D-9796997ADF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5A44D4-2CE9-4BC5-94FA-2016D00234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3A4D96-D4C2-456B-BC80-B0F8E55A4446}"/>
              </a:ext>
            </a:extLst>
          </p:cNvPr>
          <p:cNvSpPr>
            <a:spLocks noGrp="1"/>
          </p:cNvSpPr>
          <p:nvPr>
            <p:ph type="dt" sz="half" idx="10"/>
          </p:nvPr>
        </p:nvSpPr>
        <p:spPr/>
        <p:txBody>
          <a:bodyPr/>
          <a:lstStyle/>
          <a:p>
            <a:fld id="{9BF06B03-135E-4169-9B02-3E1AF83E1D74}" type="datetimeFigureOut">
              <a:rPr lang="en-US" smtClean="0"/>
              <a:t>1/2/2025</a:t>
            </a:fld>
            <a:endParaRPr lang="en-US"/>
          </a:p>
        </p:txBody>
      </p:sp>
      <p:sp>
        <p:nvSpPr>
          <p:cNvPr id="5" name="Footer Placeholder 4">
            <a:extLst>
              <a:ext uri="{FF2B5EF4-FFF2-40B4-BE49-F238E27FC236}">
                <a16:creationId xmlns:a16="http://schemas.microsoft.com/office/drawing/2014/main" id="{41D015B6-C71E-41B8-8D7C-FD02590AC2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CB518A-B6CA-40FA-A4F2-2A483DC86223}"/>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684958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F575B-4FF4-4131-9D56-0FFDDDC54E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A916E8-44AD-4E27-9287-386CE0188D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395E8B-17AA-4846-ACEB-46124BC7C028}"/>
              </a:ext>
            </a:extLst>
          </p:cNvPr>
          <p:cNvSpPr>
            <a:spLocks noGrp="1"/>
          </p:cNvSpPr>
          <p:nvPr>
            <p:ph type="dt" sz="half" idx="10"/>
          </p:nvPr>
        </p:nvSpPr>
        <p:spPr/>
        <p:txBody>
          <a:bodyPr/>
          <a:lstStyle/>
          <a:p>
            <a:fld id="{9BF06B03-135E-4169-9B02-3E1AF83E1D74}" type="datetimeFigureOut">
              <a:rPr lang="en-US" smtClean="0"/>
              <a:t>1/2/2025</a:t>
            </a:fld>
            <a:endParaRPr lang="en-US"/>
          </a:p>
        </p:txBody>
      </p:sp>
      <p:sp>
        <p:nvSpPr>
          <p:cNvPr id="5" name="Footer Placeholder 4">
            <a:extLst>
              <a:ext uri="{FF2B5EF4-FFF2-40B4-BE49-F238E27FC236}">
                <a16:creationId xmlns:a16="http://schemas.microsoft.com/office/drawing/2014/main" id="{4E4CC7DE-13EB-44E9-AE07-E9E889C140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86132A-3289-4CCD-BAA8-1D1C42964712}"/>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3214622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2AC6A8-D829-482F-89B8-E6EE20C2D6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F97D30-CB5A-4EFF-B455-DE08A0E571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3EC9DF-C15E-4A1F-BFC0-B30F8D7402CF}"/>
              </a:ext>
            </a:extLst>
          </p:cNvPr>
          <p:cNvSpPr>
            <a:spLocks noGrp="1"/>
          </p:cNvSpPr>
          <p:nvPr>
            <p:ph type="dt" sz="half" idx="10"/>
          </p:nvPr>
        </p:nvSpPr>
        <p:spPr/>
        <p:txBody>
          <a:bodyPr/>
          <a:lstStyle/>
          <a:p>
            <a:fld id="{9BF06B03-135E-4169-9B02-3E1AF83E1D74}" type="datetimeFigureOut">
              <a:rPr lang="en-US" smtClean="0"/>
              <a:t>1/2/2025</a:t>
            </a:fld>
            <a:endParaRPr lang="en-US"/>
          </a:p>
        </p:txBody>
      </p:sp>
      <p:sp>
        <p:nvSpPr>
          <p:cNvPr id="5" name="Footer Placeholder 4">
            <a:extLst>
              <a:ext uri="{FF2B5EF4-FFF2-40B4-BE49-F238E27FC236}">
                <a16:creationId xmlns:a16="http://schemas.microsoft.com/office/drawing/2014/main" id="{8534D057-3E0C-4CF9-860B-97A3411664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76073-9D71-4938-AF6F-4D22C19C1292}"/>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2775989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color">
  <p:cSld name="Blank color">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145433" y="194699"/>
            <a:ext cx="2409600" cy="16704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 smtClean="0">
                <a:solidFill>
                  <a:prstClr val="black">
                    <a:tint val="75000"/>
                  </a:prstClr>
                </a:solidFill>
              </a:rPr>
              <a:pPr algn="l"/>
              <a:t>‹#›</a:t>
            </a:fld>
            <a:endParaRPr lang="en">
              <a:solidFill>
                <a:prstClr val="black">
                  <a:tint val="75000"/>
                </a:prstClr>
              </a:solidFill>
            </a:endParaRPr>
          </a:p>
        </p:txBody>
      </p:sp>
    </p:spTree>
    <p:extLst>
      <p:ext uri="{BB962C8B-B14F-4D97-AF65-F5344CB8AC3E}">
        <p14:creationId xmlns:p14="http://schemas.microsoft.com/office/powerpoint/2010/main" val="378393333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A1A26-E57F-4D27-8EE9-E139D4F3DD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3BD74F-A6A9-446D-8895-7905F73D07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3096B6-E30C-4D23-B9FF-C03DC6EE691A}"/>
              </a:ext>
            </a:extLst>
          </p:cNvPr>
          <p:cNvSpPr>
            <a:spLocks noGrp="1"/>
          </p:cNvSpPr>
          <p:nvPr>
            <p:ph type="dt" sz="half" idx="10"/>
          </p:nvPr>
        </p:nvSpPr>
        <p:spPr/>
        <p:txBody>
          <a:bodyPr/>
          <a:lstStyle/>
          <a:p>
            <a:fld id="{9BF06B03-135E-4169-9B02-3E1AF83E1D74}" type="datetimeFigureOut">
              <a:rPr lang="en-US" smtClean="0"/>
              <a:t>1/2/2025</a:t>
            </a:fld>
            <a:endParaRPr lang="en-US"/>
          </a:p>
        </p:txBody>
      </p:sp>
      <p:sp>
        <p:nvSpPr>
          <p:cNvPr id="5" name="Footer Placeholder 4">
            <a:extLst>
              <a:ext uri="{FF2B5EF4-FFF2-40B4-BE49-F238E27FC236}">
                <a16:creationId xmlns:a16="http://schemas.microsoft.com/office/drawing/2014/main" id="{8F9C1069-0F11-478A-A742-9D3A8FCE3E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379582-9C1C-4C97-B578-2AF1D9E974EC}"/>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3651651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43DF2-8775-45A3-B568-67E1879834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68F2D3-9763-4211-9CA2-CFAFCC0982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DB7D0F-62A8-4110-ADB2-09903FEEEC58}"/>
              </a:ext>
            </a:extLst>
          </p:cNvPr>
          <p:cNvSpPr>
            <a:spLocks noGrp="1"/>
          </p:cNvSpPr>
          <p:nvPr>
            <p:ph type="dt" sz="half" idx="10"/>
          </p:nvPr>
        </p:nvSpPr>
        <p:spPr/>
        <p:txBody>
          <a:bodyPr/>
          <a:lstStyle/>
          <a:p>
            <a:fld id="{9BF06B03-135E-4169-9B02-3E1AF83E1D74}" type="datetimeFigureOut">
              <a:rPr lang="en-US" smtClean="0"/>
              <a:t>1/2/2025</a:t>
            </a:fld>
            <a:endParaRPr lang="en-US"/>
          </a:p>
        </p:txBody>
      </p:sp>
      <p:sp>
        <p:nvSpPr>
          <p:cNvPr id="5" name="Footer Placeholder 4">
            <a:extLst>
              <a:ext uri="{FF2B5EF4-FFF2-40B4-BE49-F238E27FC236}">
                <a16:creationId xmlns:a16="http://schemas.microsoft.com/office/drawing/2014/main" id="{C0F5A414-55D3-4BF9-92F9-9855A2DB7A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B0456A-00D1-4278-AB89-D67B5D8DF423}"/>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4042951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005D3-94F8-4C3A-9FCB-FBEC582157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5B0455-0598-4209-B1D0-5CD834DDF3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D91314-29B1-41E1-A1DB-D56E36E88A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FBEB4A-D8F3-4BAB-804A-5FAFCE4C955F}"/>
              </a:ext>
            </a:extLst>
          </p:cNvPr>
          <p:cNvSpPr>
            <a:spLocks noGrp="1"/>
          </p:cNvSpPr>
          <p:nvPr>
            <p:ph type="dt" sz="half" idx="10"/>
          </p:nvPr>
        </p:nvSpPr>
        <p:spPr/>
        <p:txBody>
          <a:bodyPr/>
          <a:lstStyle/>
          <a:p>
            <a:fld id="{9BF06B03-135E-4169-9B02-3E1AF83E1D74}" type="datetimeFigureOut">
              <a:rPr lang="en-US" smtClean="0"/>
              <a:t>1/2/2025</a:t>
            </a:fld>
            <a:endParaRPr lang="en-US"/>
          </a:p>
        </p:txBody>
      </p:sp>
      <p:sp>
        <p:nvSpPr>
          <p:cNvPr id="6" name="Footer Placeholder 5">
            <a:extLst>
              <a:ext uri="{FF2B5EF4-FFF2-40B4-BE49-F238E27FC236}">
                <a16:creationId xmlns:a16="http://schemas.microsoft.com/office/drawing/2014/main" id="{4C135DFC-AA01-45DF-B9AB-CD92F8F8C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726A60-65BA-40AF-B832-8B208E5927EA}"/>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2176068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77AFB-13BC-450B-BF0C-B8102FCBEB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4BBA1F-7C9C-4FD3-9B56-F139D2DEE9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0DBA7F-18A5-4404-8197-4CA3FA92D3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D4C977-8293-4554-B681-7E525CFE6E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E22DAE-149F-45E1-9C1F-A298BDB31C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6DA6CB-FCF9-4413-8DEF-9C16A50238B3}"/>
              </a:ext>
            </a:extLst>
          </p:cNvPr>
          <p:cNvSpPr>
            <a:spLocks noGrp="1"/>
          </p:cNvSpPr>
          <p:nvPr>
            <p:ph type="dt" sz="half" idx="10"/>
          </p:nvPr>
        </p:nvSpPr>
        <p:spPr/>
        <p:txBody>
          <a:bodyPr/>
          <a:lstStyle/>
          <a:p>
            <a:fld id="{9BF06B03-135E-4169-9B02-3E1AF83E1D74}" type="datetimeFigureOut">
              <a:rPr lang="en-US" smtClean="0"/>
              <a:t>1/2/2025</a:t>
            </a:fld>
            <a:endParaRPr lang="en-US"/>
          </a:p>
        </p:txBody>
      </p:sp>
      <p:sp>
        <p:nvSpPr>
          <p:cNvPr id="8" name="Footer Placeholder 7">
            <a:extLst>
              <a:ext uri="{FF2B5EF4-FFF2-40B4-BE49-F238E27FC236}">
                <a16:creationId xmlns:a16="http://schemas.microsoft.com/office/drawing/2014/main" id="{C37857A5-9C0A-4F52-BE78-F2BAB8DF1B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C4967D-B4A4-4DFE-AC27-0E6D2A34E1FC}"/>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2772549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4233E-9E66-48DD-B51D-48AFB66EAA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297A88-1381-42C2-975B-A201A18CF766}"/>
              </a:ext>
            </a:extLst>
          </p:cNvPr>
          <p:cNvSpPr>
            <a:spLocks noGrp="1"/>
          </p:cNvSpPr>
          <p:nvPr>
            <p:ph type="dt" sz="half" idx="10"/>
          </p:nvPr>
        </p:nvSpPr>
        <p:spPr/>
        <p:txBody>
          <a:bodyPr/>
          <a:lstStyle/>
          <a:p>
            <a:fld id="{9BF06B03-135E-4169-9B02-3E1AF83E1D74}" type="datetimeFigureOut">
              <a:rPr lang="en-US" smtClean="0"/>
              <a:t>1/2/2025</a:t>
            </a:fld>
            <a:endParaRPr lang="en-US"/>
          </a:p>
        </p:txBody>
      </p:sp>
      <p:sp>
        <p:nvSpPr>
          <p:cNvPr id="4" name="Footer Placeholder 3">
            <a:extLst>
              <a:ext uri="{FF2B5EF4-FFF2-40B4-BE49-F238E27FC236}">
                <a16:creationId xmlns:a16="http://schemas.microsoft.com/office/drawing/2014/main" id="{AE7259D3-C8CD-49EA-BC8E-B957D4EE84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74B5D1-FA28-4943-A6B0-B4E7DAD61507}"/>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534672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5FE1F8-D97A-4DD7-85BE-0842736378F4}"/>
              </a:ext>
            </a:extLst>
          </p:cNvPr>
          <p:cNvSpPr>
            <a:spLocks noGrp="1"/>
          </p:cNvSpPr>
          <p:nvPr>
            <p:ph type="dt" sz="half" idx="10"/>
          </p:nvPr>
        </p:nvSpPr>
        <p:spPr/>
        <p:txBody>
          <a:bodyPr/>
          <a:lstStyle/>
          <a:p>
            <a:fld id="{9BF06B03-135E-4169-9B02-3E1AF83E1D74}" type="datetimeFigureOut">
              <a:rPr lang="en-US" smtClean="0"/>
              <a:t>1/2/2025</a:t>
            </a:fld>
            <a:endParaRPr lang="en-US"/>
          </a:p>
        </p:txBody>
      </p:sp>
      <p:sp>
        <p:nvSpPr>
          <p:cNvPr id="3" name="Footer Placeholder 2">
            <a:extLst>
              <a:ext uri="{FF2B5EF4-FFF2-40B4-BE49-F238E27FC236}">
                <a16:creationId xmlns:a16="http://schemas.microsoft.com/office/drawing/2014/main" id="{2F410529-5F98-4967-B835-3D58EE4BD5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A432DA-B5C5-4FA8-A9BF-F3BEB2C40A0D}"/>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1555323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F00C3-A75E-41B6-823F-A9BC053BBA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C119BC-5C9D-481A-A835-3D41D1EF0F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FEF1BB-E4E0-4FA0-A70B-B975705773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6E1450-AADE-47DF-BECC-1779F070E4F4}"/>
              </a:ext>
            </a:extLst>
          </p:cNvPr>
          <p:cNvSpPr>
            <a:spLocks noGrp="1"/>
          </p:cNvSpPr>
          <p:nvPr>
            <p:ph type="dt" sz="half" idx="10"/>
          </p:nvPr>
        </p:nvSpPr>
        <p:spPr/>
        <p:txBody>
          <a:bodyPr/>
          <a:lstStyle/>
          <a:p>
            <a:fld id="{9BF06B03-135E-4169-9B02-3E1AF83E1D74}" type="datetimeFigureOut">
              <a:rPr lang="en-US" smtClean="0"/>
              <a:t>1/2/2025</a:t>
            </a:fld>
            <a:endParaRPr lang="en-US"/>
          </a:p>
        </p:txBody>
      </p:sp>
      <p:sp>
        <p:nvSpPr>
          <p:cNvPr id="6" name="Footer Placeholder 5">
            <a:extLst>
              <a:ext uri="{FF2B5EF4-FFF2-40B4-BE49-F238E27FC236}">
                <a16:creationId xmlns:a16="http://schemas.microsoft.com/office/drawing/2014/main" id="{DA6317DE-14EC-4087-9F2C-293759DBDC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A5C266-ED62-4CC6-9896-17540985F3AB}"/>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2357808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7E028-2EAA-44ED-95DD-8EF30548E8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C2705C-4A4F-420D-BDEC-B38916676A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978377-E8DF-4198-8E8D-8A29EFAB61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B9164D-CFEF-45B7-8129-DD599AA3B8C3}"/>
              </a:ext>
            </a:extLst>
          </p:cNvPr>
          <p:cNvSpPr>
            <a:spLocks noGrp="1"/>
          </p:cNvSpPr>
          <p:nvPr>
            <p:ph type="dt" sz="half" idx="10"/>
          </p:nvPr>
        </p:nvSpPr>
        <p:spPr/>
        <p:txBody>
          <a:bodyPr/>
          <a:lstStyle/>
          <a:p>
            <a:fld id="{9BF06B03-135E-4169-9B02-3E1AF83E1D74}" type="datetimeFigureOut">
              <a:rPr lang="en-US" smtClean="0"/>
              <a:t>1/2/2025</a:t>
            </a:fld>
            <a:endParaRPr lang="en-US"/>
          </a:p>
        </p:txBody>
      </p:sp>
      <p:sp>
        <p:nvSpPr>
          <p:cNvPr id="6" name="Footer Placeholder 5">
            <a:extLst>
              <a:ext uri="{FF2B5EF4-FFF2-40B4-BE49-F238E27FC236}">
                <a16:creationId xmlns:a16="http://schemas.microsoft.com/office/drawing/2014/main" id="{F6C1EB80-189F-4A9D-9FD1-E493EA7258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6A01E2-1D5A-43B8-8785-BF3D5D5B3370}"/>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1572136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C0A37B-0B6B-43A6-8F17-8566683C02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DDC6D4-0D3A-4ACB-B001-512682EB2D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FCD898-4AD5-4BEF-899A-1DE45F94DA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F06B03-135E-4169-9B02-3E1AF83E1D74}" type="datetimeFigureOut">
              <a:rPr lang="en-US" smtClean="0"/>
              <a:t>1/2/2025</a:t>
            </a:fld>
            <a:endParaRPr lang="en-US"/>
          </a:p>
        </p:txBody>
      </p:sp>
      <p:sp>
        <p:nvSpPr>
          <p:cNvPr id="5" name="Footer Placeholder 4">
            <a:extLst>
              <a:ext uri="{FF2B5EF4-FFF2-40B4-BE49-F238E27FC236}">
                <a16:creationId xmlns:a16="http://schemas.microsoft.com/office/drawing/2014/main" id="{20BF3FC8-4B16-4148-859D-694583CDB5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0D778F-9CF3-47FC-9AC5-EDA5F2C071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EE2C24-48EB-4E4A-A359-A84F0B139071}" type="slidenum">
              <a:rPr lang="en-US" smtClean="0"/>
              <a:t>‹#›</a:t>
            </a:fld>
            <a:endParaRPr lang="en-US"/>
          </a:p>
        </p:txBody>
      </p:sp>
    </p:spTree>
    <p:extLst>
      <p:ext uri="{BB962C8B-B14F-4D97-AF65-F5344CB8AC3E}">
        <p14:creationId xmlns:p14="http://schemas.microsoft.com/office/powerpoint/2010/main" val="3170194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5" Type="http://schemas.microsoft.com/office/2007/relationships/hdphoto" Target="../media/hdphoto8.wdp"/><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3.wdp"/><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3.wdp"/><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9.png"/><Relationship Id="rId4" Type="http://schemas.microsoft.com/office/2007/relationships/hdphoto" Target="../media/hdphoto4.wdp"/><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0.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11.png"/><Relationship Id="rId3" Type="http://schemas.microsoft.com/office/2007/relationships/hdphoto" Target="../media/hdphoto1.wdp"/><Relationship Id="rId7" Type="http://schemas.openxmlformats.org/officeDocument/2006/relationships/image" Target="../media/image8.png"/><Relationship Id="rId12" Type="http://schemas.microsoft.com/office/2007/relationships/hdphoto" Target="../media/hdphoto6.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0.png"/><Relationship Id="rId5" Type="http://schemas.microsoft.com/office/2007/relationships/hdphoto" Target="../media/hdphoto7.wdp"/><Relationship Id="rId10" Type="http://schemas.microsoft.com/office/2007/relationships/hdphoto" Target="../media/hdphoto5.wdp"/><Relationship Id="rId4" Type="http://schemas.openxmlformats.org/officeDocument/2006/relationships/image" Target="../media/image12.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4.png"/><Relationship Id="rId2" Type="http://schemas.openxmlformats.org/officeDocument/2006/relationships/tags" Target="../tags/tag2.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FA2A56D-6EF5-432E-94EA-49A2D66BB35C}"/>
              </a:ext>
            </a:extLst>
          </p:cNvPr>
          <p:cNvGrpSpPr/>
          <p:nvPr/>
        </p:nvGrpSpPr>
        <p:grpSpPr>
          <a:xfrm>
            <a:off x="0" y="0"/>
            <a:ext cx="12192000" cy="2067871"/>
            <a:chOff x="0" y="-127504"/>
            <a:chExt cx="12192000" cy="1361807"/>
          </a:xfrm>
        </p:grpSpPr>
        <p:sp>
          <p:nvSpPr>
            <p:cNvPr id="5" name="Rectangle: Top Corners Rounded 4">
              <a:extLst>
                <a:ext uri="{FF2B5EF4-FFF2-40B4-BE49-F238E27FC236}">
                  <a16:creationId xmlns:a16="http://schemas.microsoft.com/office/drawing/2014/main" id="{480A6134-7C0A-4A84-9E15-12C6CB78EE8F}"/>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Top Corners Rounded 5">
              <a:extLst>
                <a:ext uri="{FF2B5EF4-FFF2-40B4-BE49-F238E27FC236}">
                  <a16:creationId xmlns:a16="http://schemas.microsoft.com/office/drawing/2014/main" id="{F5B8D697-CFC1-4509-A88A-E3A1ACC16471}"/>
                </a:ext>
              </a:extLst>
            </p:cNvPr>
            <p:cNvSpPr/>
            <p:nvPr/>
          </p:nvSpPr>
          <p:spPr>
            <a:xfrm rot="10800000">
              <a:off x="0" y="-127504"/>
              <a:ext cx="12192000" cy="1169581"/>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74868E0A-2416-446D-A73D-ACD3DF98E98D}"/>
              </a:ext>
            </a:extLst>
          </p:cNvPr>
          <p:cNvPicPr>
            <a:picLocks noChangeAspect="1"/>
          </p:cNvPicPr>
          <p:nvPr/>
        </p:nvPicPr>
        <p:blipFill rotWithShape="1">
          <a:blip r:embed="rId2"/>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grpSp>
        <p:nvGrpSpPr>
          <p:cNvPr id="8" name="Group 7">
            <a:extLst>
              <a:ext uri="{FF2B5EF4-FFF2-40B4-BE49-F238E27FC236}">
                <a16:creationId xmlns:a16="http://schemas.microsoft.com/office/drawing/2014/main" id="{1C6CFF0F-F854-4DD0-BBDB-C1DE4F00E0BD}"/>
              </a:ext>
            </a:extLst>
          </p:cNvPr>
          <p:cNvGrpSpPr/>
          <p:nvPr/>
        </p:nvGrpSpPr>
        <p:grpSpPr>
          <a:xfrm>
            <a:off x="404014" y="588766"/>
            <a:ext cx="2236024" cy="3156219"/>
            <a:chOff x="299812" y="247841"/>
            <a:chExt cx="2236024" cy="2204862"/>
          </a:xfrm>
        </p:grpSpPr>
        <p:pic>
          <p:nvPicPr>
            <p:cNvPr id="9" name="Picture 8">
              <a:extLst>
                <a:ext uri="{FF2B5EF4-FFF2-40B4-BE49-F238E27FC236}">
                  <a16:creationId xmlns:a16="http://schemas.microsoft.com/office/drawing/2014/main" id="{1C324108-EAA6-43AE-8FF0-8A59FE0BF50D}"/>
                </a:ext>
              </a:extLst>
            </p:cNvPr>
            <p:cNvPicPr>
              <a:picLocks noChangeAspect="1"/>
            </p:cNvPicPr>
            <p:nvPr/>
          </p:nvPicPr>
          <p:blipFill rotWithShape="1">
            <a:blip r:embed="rId3"/>
            <a:srcRect r="32937"/>
            <a:stretch/>
          </p:blipFill>
          <p:spPr>
            <a:xfrm>
              <a:off x="299812" y="361594"/>
              <a:ext cx="2150557" cy="2091109"/>
            </a:xfrm>
            <a:prstGeom prst="rect">
              <a:avLst/>
            </a:prstGeom>
          </p:spPr>
        </p:pic>
        <p:pic>
          <p:nvPicPr>
            <p:cNvPr id="10" name="Picture 9">
              <a:extLst>
                <a:ext uri="{FF2B5EF4-FFF2-40B4-BE49-F238E27FC236}">
                  <a16:creationId xmlns:a16="http://schemas.microsoft.com/office/drawing/2014/main" id="{84B74FF0-B630-468D-A6E9-9839E02CBB16}"/>
                </a:ext>
              </a:extLst>
            </p:cNvPr>
            <p:cNvPicPr>
              <a:picLocks noChangeAspect="1"/>
            </p:cNvPicPr>
            <p:nvPr/>
          </p:nvPicPr>
          <p:blipFill rotWithShape="1">
            <a:blip r:embed="rId4"/>
            <a:srcRect r="34344"/>
            <a:stretch/>
          </p:blipFill>
          <p:spPr>
            <a:xfrm>
              <a:off x="518441" y="247841"/>
              <a:ext cx="2017395" cy="2091109"/>
            </a:xfrm>
            <a:prstGeom prst="rect">
              <a:avLst/>
            </a:prstGeom>
          </p:spPr>
        </p:pic>
      </p:grpSp>
      <p:pic>
        <p:nvPicPr>
          <p:cNvPr id="11" name="Picture 10">
            <a:extLst>
              <a:ext uri="{FF2B5EF4-FFF2-40B4-BE49-F238E27FC236}">
                <a16:creationId xmlns:a16="http://schemas.microsoft.com/office/drawing/2014/main" id="{40772002-0148-4CA0-976E-FF3780FF6FB8}"/>
              </a:ext>
            </a:extLst>
          </p:cNvPr>
          <p:cNvPicPr>
            <a:picLocks noChangeAspect="1"/>
          </p:cNvPicPr>
          <p:nvPr/>
        </p:nvPicPr>
        <p:blipFill rotWithShape="1">
          <a:blip r:embed="rId2"/>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sp>
        <p:nvSpPr>
          <p:cNvPr id="12" name="Oval 11">
            <a:extLst>
              <a:ext uri="{FF2B5EF4-FFF2-40B4-BE49-F238E27FC236}">
                <a16:creationId xmlns:a16="http://schemas.microsoft.com/office/drawing/2014/main" id="{FC4E763E-B30E-4558-ABDE-4EFB5B84421D}"/>
              </a:ext>
            </a:extLst>
          </p:cNvPr>
          <p:cNvSpPr/>
          <p:nvPr/>
        </p:nvSpPr>
        <p:spPr>
          <a:xfrm>
            <a:off x="1688466" y="650863"/>
            <a:ext cx="2017395" cy="2017395"/>
          </a:xfrm>
          <a:prstGeom prst="ellipse">
            <a:avLst/>
          </a:prstGeom>
          <a:solidFill>
            <a:srgbClr val="29A8FF"/>
          </a:solidFill>
          <a:ln>
            <a:noFill/>
          </a:ln>
          <a:effectLst>
            <a:outerShdw blurRad="165100" dist="304800" dir="7920000" sx="99000" sy="99000" algn="ctr">
              <a:srgbClr val="29A8FF">
                <a:alpha val="42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文本框 22">
            <a:extLst>
              <a:ext uri="{FF2B5EF4-FFF2-40B4-BE49-F238E27FC236}">
                <a16:creationId xmlns:a16="http://schemas.microsoft.com/office/drawing/2014/main" id="{206CE868-3DE5-4122-89DA-2DAEDC5B65CA}"/>
              </a:ext>
            </a:extLst>
          </p:cNvPr>
          <p:cNvSpPr txBox="1"/>
          <p:nvPr/>
        </p:nvSpPr>
        <p:spPr>
          <a:xfrm>
            <a:off x="1703863" y="1230964"/>
            <a:ext cx="2043283" cy="830997"/>
          </a:xfrm>
          <a:prstGeom prst="rect">
            <a:avLst/>
          </a:prstGeom>
          <a:noFill/>
        </p:spPr>
        <p:txBody>
          <a:bodyPr wrap="square" rtlCol="0">
            <a:spAutoFit/>
          </a:bodyPr>
          <a:lstStyle/>
          <a:p>
            <a:pPr algn="ctr"/>
            <a:r>
              <a:rPr lang="en-US" altLang="zh-CN" sz="4800" b="1" dirty="0" err="1" smtClean="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48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4800" b="1" dirty="0" smtClean="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13</a:t>
            </a:r>
            <a:r>
              <a:rPr lang="en-US" altLang="zh-CN" sz="4800" b="1" dirty="0" smtClean="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 </a:t>
            </a:r>
            <a:endParaRPr lang="en-US" altLang="zh-CN" sz="4800" b="1"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文本框 22">
            <a:extLst>
              <a:ext uri="{FF2B5EF4-FFF2-40B4-BE49-F238E27FC236}">
                <a16:creationId xmlns:a16="http://schemas.microsoft.com/office/drawing/2014/main" id="{45B103D2-C1B2-4858-9DE1-957197353ADC}"/>
              </a:ext>
            </a:extLst>
          </p:cNvPr>
          <p:cNvSpPr txBox="1"/>
          <p:nvPr/>
        </p:nvSpPr>
        <p:spPr>
          <a:xfrm>
            <a:off x="4194630" y="1365944"/>
            <a:ext cx="4708070" cy="923330"/>
          </a:xfrm>
          <a:prstGeom prst="rect">
            <a:avLst/>
          </a:prstGeom>
          <a:noFill/>
        </p:spPr>
        <p:txBody>
          <a:bodyPr wrap="square" rtlCol="0">
            <a:spAutoFit/>
          </a:bodyPr>
          <a:lstStyle/>
          <a:p>
            <a:r>
              <a:rPr lang="en-US" altLang="zh-CN" sz="5400" b="1"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Nói</a:t>
            </a:r>
            <a:r>
              <a:rPr lang="en-US" altLang="zh-CN" sz="5400" b="1"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5400" b="1"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và</a:t>
            </a:r>
            <a:r>
              <a:rPr lang="en-US" altLang="zh-CN" sz="5400" b="1"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5400" b="1"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nghe</a:t>
            </a:r>
            <a:endParaRPr lang="zh-CN" altLang="en-US" sz="5400" b="1"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15" name="文本框 22">
            <a:extLst>
              <a:ext uri="{FF2B5EF4-FFF2-40B4-BE49-F238E27FC236}">
                <a16:creationId xmlns:a16="http://schemas.microsoft.com/office/drawing/2014/main" id="{4AEE775C-168E-485E-ABF3-70F73CDBE3E5}"/>
              </a:ext>
            </a:extLst>
          </p:cNvPr>
          <p:cNvSpPr txBox="1"/>
          <p:nvPr/>
        </p:nvSpPr>
        <p:spPr>
          <a:xfrm>
            <a:off x="2162839" y="3813286"/>
            <a:ext cx="8176438" cy="1754326"/>
          </a:xfrm>
          <a:prstGeom prst="rect">
            <a:avLst/>
          </a:prstGeom>
          <a:noFill/>
        </p:spPr>
        <p:txBody>
          <a:bodyPr wrap="square" rtlCol="0">
            <a:spAutoFit/>
          </a:bodyPr>
          <a:lstStyle/>
          <a:p>
            <a:pPr algn="ctr"/>
            <a:r>
              <a:rPr lang="en-US" altLang="zh-CN" sz="54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Kể</a:t>
            </a:r>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54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chuyện</a:t>
            </a:r>
            <a:endPar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a:p>
            <a:pPr algn="ctr"/>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BỮA ĂN TRƯA</a:t>
            </a:r>
            <a:endParaRPr lang="zh-CN" altLang="en-US"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6398"/>
            <a:ext cx="12192000" cy="747017"/>
          </a:xfrm>
          <a:prstGeom prst="rect">
            <a:avLst/>
          </a:prstGeom>
        </p:spPr>
      </p:pic>
    </p:spTree>
    <p:extLst>
      <p:ext uri="{BB962C8B-B14F-4D97-AF65-F5344CB8AC3E}">
        <p14:creationId xmlns:p14="http://schemas.microsoft.com/office/powerpoint/2010/main" val="81791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1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3">
                                            <p:txEl>
                                              <p:pRg st="0" end="0"/>
                                            </p:txEl>
                                          </p:spTgt>
                                        </p:tgtEl>
                                        <p:attrNameLst>
                                          <p:attrName>ppt_w</p:attrName>
                                        </p:attrNameLst>
                                      </p:cBhvr>
                                    </p:anim>
                                    <p:anim by="(#ppt_w*0.50)" calcmode="lin" valueType="num">
                                      <p:cBhvr>
                                        <p:cTn id="8" dur="500" decel="50000" autoRev="1" fill="hold">
                                          <p:stCondLst>
                                            <p:cond delay="0"/>
                                          </p:stCondLst>
                                        </p:cTn>
                                        <p:tgtEl>
                                          <p:spTgt spid="13">
                                            <p:txEl>
                                              <p:pRg st="0" end="0"/>
                                            </p:txEl>
                                          </p:spTgt>
                                        </p:tgtEl>
                                        <p:attrNameLst>
                                          <p:attrName>ppt_x</p:attrName>
                                        </p:attrNameLst>
                                      </p:cBhvr>
                                    </p:anim>
                                    <p:anim from="(-#ppt_h/2)" to="(#ppt_y)" calcmode="lin" valueType="num">
                                      <p:cBhvr>
                                        <p:cTn id="9" dur="1000" fill="hold">
                                          <p:stCondLst>
                                            <p:cond delay="0"/>
                                          </p:stCondLst>
                                        </p:cTn>
                                        <p:tgtEl>
                                          <p:spTgt spid="13">
                                            <p:txEl>
                                              <p:pRg st="0" end="0"/>
                                            </p:txEl>
                                          </p:spTgt>
                                        </p:tgtEl>
                                        <p:attrNameLst>
                                          <p:attrName>ppt_y</p:attrName>
                                        </p:attrNameLst>
                                      </p:cBhvr>
                                    </p:anim>
                                    <p:animRot by="21600000">
                                      <p:cBhvr>
                                        <p:cTn id="10" dur="1000" fill="hold">
                                          <p:stCondLst>
                                            <p:cond delay="0"/>
                                          </p:stCondLst>
                                        </p:cTn>
                                        <p:tgtEl>
                                          <p:spTgt spid="13">
                                            <p:txEl>
                                              <p:pRg st="0" end="0"/>
                                            </p:txEl>
                                          </p:spTgt>
                                        </p:tgtEl>
                                        <p:attrNameLst>
                                          <p:attrName>r</p:attrName>
                                        </p:attrNameLst>
                                      </p:cBhvr>
                                    </p:animRot>
                                  </p:childTnLst>
                                </p:cTn>
                              </p:par>
                            </p:childTnLst>
                          </p:cTn>
                        </p:par>
                        <p:par>
                          <p:cTn id="11" fill="hold">
                            <p:stCondLst>
                              <p:cond delay="1120"/>
                            </p:stCondLst>
                            <p:childTnLst>
                              <p:par>
                                <p:cTn id="12" presetID="16" presetClass="entr" presetSubtype="37"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outVertical)">
                                      <p:cBhvr>
                                        <p:cTn id="14" dur="500"/>
                                        <p:tgtEl>
                                          <p:spTgt spid="16"/>
                                        </p:tgtEl>
                                      </p:cBhvr>
                                    </p:animEffect>
                                  </p:childTnLst>
                                </p:cTn>
                              </p:par>
                              <p:par>
                                <p:cTn id="15" presetID="56" presetClass="entr" presetSubtype="0" fill="hold" nodeType="withEffect">
                                  <p:stCondLst>
                                    <p:cond delay="0"/>
                                  </p:stCondLst>
                                  <p:iterate type="lt">
                                    <p:tmPct val="3000"/>
                                  </p:iterate>
                                  <p:childTnLst>
                                    <p:set>
                                      <p:cBhvr>
                                        <p:cTn id="16" dur="1" fill="hold">
                                          <p:stCondLst>
                                            <p:cond delay="0"/>
                                          </p:stCondLst>
                                        </p:cTn>
                                        <p:tgtEl>
                                          <p:spTgt spid="14">
                                            <p:txEl>
                                              <p:pRg st="0" end="0"/>
                                            </p:txEl>
                                          </p:spTgt>
                                        </p:tgtEl>
                                        <p:attrNameLst>
                                          <p:attrName>style.visibility</p:attrName>
                                        </p:attrNameLst>
                                      </p:cBhvr>
                                      <p:to>
                                        <p:strVal val="visible"/>
                                      </p:to>
                                    </p:set>
                                    <p:anim by="(-#ppt_w*2)" calcmode="lin" valueType="num">
                                      <p:cBhvr rctx="PPT">
                                        <p:cTn id="17" dur="500" autoRev="1" fill="hold">
                                          <p:stCondLst>
                                            <p:cond delay="0"/>
                                          </p:stCondLst>
                                        </p:cTn>
                                        <p:tgtEl>
                                          <p:spTgt spid="14">
                                            <p:txEl>
                                              <p:pRg st="0" end="0"/>
                                            </p:txEl>
                                          </p:spTgt>
                                        </p:tgtEl>
                                        <p:attrNameLst>
                                          <p:attrName>ppt_w</p:attrName>
                                        </p:attrNameLst>
                                      </p:cBhvr>
                                    </p:anim>
                                    <p:anim by="(#ppt_w*0.50)" calcmode="lin" valueType="num">
                                      <p:cBhvr>
                                        <p:cTn id="18" dur="500" decel="50000" autoRev="1" fill="hold">
                                          <p:stCondLst>
                                            <p:cond delay="0"/>
                                          </p:stCondLst>
                                        </p:cTn>
                                        <p:tgtEl>
                                          <p:spTgt spid="14">
                                            <p:txEl>
                                              <p:pRg st="0" end="0"/>
                                            </p:txEl>
                                          </p:spTgt>
                                        </p:tgtEl>
                                        <p:attrNameLst>
                                          <p:attrName>ppt_x</p:attrName>
                                        </p:attrNameLst>
                                      </p:cBhvr>
                                    </p:anim>
                                    <p:anim from="(-#ppt_h/2)" to="(#ppt_y)" calcmode="lin" valueType="num">
                                      <p:cBhvr>
                                        <p:cTn id="19" dur="1000" fill="hold">
                                          <p:stCondLst>
                                            <p:cond delay="0"/>
                                          </p:stCondLst>
                                        </p:cTn>
                                        <p:tgtEl>
                                          <p:spTgt spid="14">
                                            <p:txEl>
                                              <p:pRg st="0" end="0"/>
                                            </p:txEl>
                                          </p:spTgt>
                                        </p:tgtEl>
                                        <p:attrNameLst>
                                          <p:attrName>ppt_y</p:attrName>
                                        </p:attrNameLst>
                                      </p:cBhvr>
                                    </p:anim>
                                    <p:animRot by="21600000">
                                      <p:cBhvr>
                                        <p:cTn id="20" dur="1000" fill="hold">
                                          <p:stCondLst>
                                            <p:cond delay="0"/>
                                          </p:stCondLst>
                                        </p:cTn>
                                        <p:tgtEl>
                                          <p:spTgt spid="14">
                                            <p:txEl>
                                              <p:pRg st="0" end="0"/>
                                            </p:txEl>
                                          </p:spTgt>
                                        </p:tgtEl>
                                        <p:attrNameLst>
                                          <p:attrName>r</p:attrName>
                                        </p:attrNameLst>
                                      </p:cBhvr>
                                    </p:animRot>
                                  </p:childTnLst>
                                </p:cTn>
                              </p:par>
                              <p:par>
                                <p:cTn id="21" presetID="56" presetClass="entr" presetSubtype="0" fill="hold" nodeType="withEffect">
                                  <p:stCondLst>
                                    <p:cond delay="0"/>
                                  </p:stCondLst>
                                  <p:iterate type="lt">
                                    <p:tmPct val="3000"/>
                                  </p:iterate>
                                  <p:childTnLst>
                                    <p:set>
                                      <p:cBhvr>
                                        <p:cTn id="22" dur="1" fill="hold">
                                          <p:stCondLst>
                                            <p:cond delay="0"/>
                                          </p:stCondLst>
                                        </p:cTn>
                                        <p:tgtEl>
                                          <p:spTgt spid="15">
                                            <p:txEl>
                                              <p:pRg st="0" end="0"/>
                                            </p:txEl>
                                          </p:spTgt>
                                        </p:tgtEl>
                                        <p:attrNameLst>
                                          <p:attrName>style.visibility</p:attrName>
                                        </p:attrNameLst>
                                      </p:cBhvr>
                                      <p:to>
                                        <p:strVal val="visible"/>
                                      </p:to>
                                    </p:set>
                                    <p:anim by="(-#ppt_w*2)" calcmode="lin" valueType="num">
                                      <p:cBhvr rctx="PPT">
                                        <p:cTn id="23" dur="500" autoRev="1" fill="hold">
                                          <p:stCondLst>
                                            <p:cond delay="0"/>
                                          </p:stCondLst>
                                        </p:cTn>
                                        <p:tgtEl>
                                          <p:spTgt spid="15">
                                            <p:txEl>
                                              <p:pRg st="0" end="0"/>
                                            </p:txEl>
                                          </p:spTgt>
                                        </p:tgtEl>
                                        <p:attrNameLst>
                                          <p:attrName>ppt_w</p:attrName>
                                        </p:attrNameLst>
                                      </p:cBhvr>
                                    </p:anim>
                                    <p:anim by="(#ppt_w*0.50)" calcmode="lin" valueType="num">
                                      <p:cBhvr>
                                        <p:cTn id="24" dur="500" decel="50000" autoRev="1" fill="hold">
                                          <p:stCondLst>
                                            <p:cond delay="0"/>
                                          </p:stCondLst>
                                        </p:cTn>
                                        <p:tgtEl>
                                          <p:spTgt spid="15">
                                            <p:txEl>
                                              <p:pRg st="0" end="0"/>
                                            </p:txEl>
                                          </p:spTgt>
                                        </p:tgtEl>
                                        <p:attrNameLst>
                                          <p:attrName>ppt_x</p:attrName>
                                        </p:attrNameLst>
                                      </p:cBhvr>
                                    </p:anim>
                                    <p:anim from="(-#ppt_h/2)" to="(#ppt_y)" calcmode="lin" valueType="num">
                                      <p:cBhvr>
                                        <p:cTn id="25" dur="1000" fill="hold">
                                          <p:stCondLst>
                                            <p:cond delay="0"/>
                                          </p:stCondLst>
                                        </p:cTn>
                                        <p:tgtEl>
                                          <p:spTgt spid="15">
                                            <p:txEl>
                                              <p:pRg st="0" end="0"/>
                                            </p:txEl>
                                          </p:spTgt>
                                        </p:tgtEl>
                                        <p:attrNameLst>
                                          <p:attrName>ppt_y</p:attrName>
                                        </p:attrNameLst>
                                      </p:cBhvr>
                                    </p:anim>
                                    <p:animRot by="21600000">
                                      <p:cBhvr>
                                        <p:cTn id="26" dur="1000" fill="hold">
                                          <p:stCondLst>
                                            <p:cond delay="0"/>
                                          </p:stCondLst>
                                        </p:cTn>
                                        <p:tgtEl>
                                          <p:spTgt spid="15">
                                            <p:txEl>
                                              <p:pRg st="0" end="0"/>
                                            </p:txEl>
                                          </p:spTgt>
                                        </p:tgtEl>
                                        <p:attrNameLst>
                                          <p:attrName>r</p:attrName>
                                        </p:attrNameLst>
                                      </p:cBhvr>
                                    </p:animRot>
                                  </p:childTnLst>
                                </p:cTn>
                              </p:par>
                              <p:par>
                                <p:cTn id="27" presetID="56" presetClass="entr" presetSubtype="0" fill="hold" nodeType="withEffect">
                                  <p:stCondLst>
                                    <p:cond delay="0"/>
                                  </p:stCondLst>
                                  <p:iterate type="lt">
                                    <p:tmPct val="3000"/>
                                  </p:iterate>
                                  <p:childTnLst>
                                    <p:set>
                                      <p:cBhvr>
                                        <p:cTn id="28" dur="1" fill="hold">
                                          <p:stCondLst>
                                            <p:cond delay="0"/>
                                          </p:stCondLst>
                                        </p:cTn>
                                        <p:tgtEl>
                                          <p:spTgt spid="15">
                                            <p:txEl>
                                              <p:pRg st="1" end="1"/>
                                            </p:txEl>
                                          </p:spTgt>
                                        </p:tgtEl>
                                        <p:attrNameLst>
                                          <p:attrName>style.visibility</p:attrName>
                                        </p:attrNameLst>
                                      </p:cBhvr>
                                      <p:to>
                                        <p:strVal val="visible"/>
                                      </p:to>
                                    </p:set>
                                    <p:anim by="(-#ppt_w*2)" calcmode="lin" valueType="num">
                                      <p:cBhvr rctx="PPT">
                                        <p:cTn id="29" dur="500" autoRev="1" fill="hold">
                                          <p:stCondLst>
                                            <p:cond delay="0"/>
                                          </p:stCondLst>
                                        </p:cTn>
                                        <p:tgtEl>
                                          <p:spTgt spid="15">
                                            <p:txEl>
                                              <p:pRg st="1" end="1"/>
                                            </p:txEl>
                                          </p:spTgt>
                                        </p:tgtEl>
                                        <p:attrNameLst>
                                          <p:attrName>ppt_w</p:attrName>
                                        </p:attrNameLst>
                                      </p:cBhvr>
                                    </p:anim>
                                    <p:anim by="(#ppt_w*0.50)" calcmode="lin" valueType="num">
                                      <p:cBhvr>
                                        <p:cTn id="30" dur="500" decel="50000" autoRev="1" fill="hold">
                                          <p:stCondLst>
                                            <p:cond delay="0"/>
                                          </p:stCondLst>
                                        </p:cTn>
                                        <p:tgtEl>
                                          <p:spTgt spid="15">
                                            <p:txEl>
                                              <p:pRg st="1" end="1"/>
                                            </p:txEl>
                                          </p:spTgt>
                                        </p:tgtEl>
                                        <p:attrNameLst>
                                          <p:attrName>ppt_x</p:attrName>
                                        </p:attrNameLst>
                                      </p:cBhvr>
                                    </p:anim>
                                    <p:anim from="(-#ppt_h/2)" to="(#ppt_y)" calcmode="lin" valueType="num">
                                      <p:cBhvr>
                                        <p:cTn id="31" dur="1000" fill="hold">
                                          <p:stCondLst>
                                            <p:cond delay="0"/>
                                          </p:stCondLst>
                                        </p:cTn>
                                        <p:tgtEl>
                                          <p:spTgt spid="15">
                                            <p:txEl>
                                              <p:pRg st="1" end="1"/>
                                            </p:txEl>
                                          </p:spTgt>
                                        </p:tgtEl>
                                        <p:attrNameLst>
                                          <p:attrName>ppt_y</p:attrName>
                                        </p:attrNameLst>
                                      </p:cBhvr>
                                    </p:anim>
                                    <p:animRot by="21600000">
                                      <p:cBhvr>
                                        <p:cTn id="32" dur="1000" fill="hold">
                                          <p:stCondLst>
                                            <p:cond delay="0"/>
                                          </p:stCondLst>
                                        </p:cTn>
                                        <p:tgtEl>
                                          <p:spTgt spid="15">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7F334468-1D62-4D62-9BEF-8558D344C468}"/>
              </a:ext>
            </a:extLst>
          </p:cNvPr>
          <p:cNvSpPr txBox="1"/>
          <p:nvPr/>
        </p:nvSpPr>
        <p:spPr>
          <a:xfrm>
            <a:off x="635795" y="1079706"/>
            <a:ext cx="11102221" cy="5755422"/>
          </a:xfrm>
          <a:prstGeom prst="rect">
            <a:avLst/>
          </a:prstGeom>
          <a:noFill/>
        </p:spPr>
        <p:txBody>
          <a:bodyPr wrap="square" rtlCol="0">
            <a:spAutoFit/>
          </a:bodyPr>
          <a:lstStyle/>
          <a:p>
            <a:pPr algn="ct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Liên</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hệ</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a:p>
            <a:pPr algn="ctr"/>
            <a:endPar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a:p>
            <a:pPr>
              <a:lnSpc>
                <a:spcPct val="150000"/>
              </a:lnSpc>
            </a:pP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tên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số</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món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ăn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mà</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chúng</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mình</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ăn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hàng</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ngày</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xếp</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chúng</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vào</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hai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loại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thức</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ăn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biển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thức</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ăn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đồi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núi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a:p>
            <a:pPr>
              <a:lnSpc>
                <a:spcPct val="150000"/>
              </a:lnSpc>
            </a:pP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 Theo con,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bữa</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trưa</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cần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loại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thức</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ăn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Vì</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sao</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cần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phải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ăn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đầy</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đủ</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loại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thức</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ăn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khác</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nhau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a:p>
            <a:pPr>
              <a:lnSpc>
                <a:spcPct val="150000"/>
              </a:lnSpc>
            </a:pP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Trước</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sau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ăn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cần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3" name="Picture 2">
            <a:extLst>
              <a:ext uri="{FF2B5EF4-FFF2-40B4-BE49-F238E27FC236}">
                <a16:creationId xmlns:a16="http://schemas.microsoft.com/office/drawing/2014/main" id="{4CC2CC96-37BA-4813-8362-30E3F1EE12D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828" b="56954" l="12780" r="88658">
                        <a14:foregroundMark x1="42652" y1="33642" x2="59904" y2="31126"/>
                        <a14:foregroundMark x1="44569" y1="29139" x2="41534" y2="34570"/>
                        <a14:foregroundMark x1="47764" y1="49934" x2="54313" y2="54305"/>
                        <a14:foregroundMark x1="44728" y1="44503" x2="47444" y2="54967"/>
                        <a14:foregroundMark x1="14217" y1="27550" x2="15176" y2="25828"/>
                        <a14:foregroundMark x1="16294" y1="24901" x2="20767" y2="24901"/>
                        <a14:foregroundMark x1="21246" y1="25828" x2="22524" y2="28874"/>
                        <a14:foregroundMark x1="22524" y1="29669" x2="17891" y2="34437"/>
                        <a14:foregroundMark x1="18211" y1="38013" x2="18211" y2="38013"/>
                        <a14:foregroundMark x1="26837" y1="11258" x2="26837" y2="10464"/>
                        <a14:foregroundMark x1="27476" y1="9669" x2="29872" y2="9272"/>
                        <a14:foregroundMark x1="29872" y1="9272" x2="31629" y2="10464"/>
                        <a14:foregroundMark x1="31789" y1="11126" x2="31789" y2="12450"/>
                        <a14:foregroundMark x1="31789" y1="12715" x2="29073" y2="15762"/>
                        <a14:foregroundMark x1="29393" y1="18675" x2="29393" y2="18675"/>
                        <a14:foregroundMark x1="73003" y1="14967" x2="73003" y2="12583"/>
                        <a14:foregroundMark x1="75559" y1="23709" x2="75559" y2="23709"/>
                        <a14:foregroundMark x1="44888" y1="55762" x2="53195" y2="55364"/>
                      </a14:backgroundRemoval>
                    </a14:imgEffect>
                  </a14:imgLayer>
                </a14:imgProps>
              </a:ext>
              <a:ext uri="{28A0092B-C50C-407E-A947-70E740481C1C}">
                <a14:useLocalDpi xmlns:a14="http://schemas.microsoft.com/office/drawing/2010/main" val="0"/>
              </a:ext>
            </a:extLst>
          </a:blip>
          <a:srcRect l="12354" t="6128" r="10981" b="43731"/>
          <a:stretch/>
        </p:blipFill>
        <p:spPr>
          <a:xfrm>
            <a:off x="-311674" y="-93177"/>
            <a:ext cx="2973856" cy="2345765"/>
          </a:xfrm>
          <a:prstGeom prst="rect">
            <a:avLst/>
          </a:prstGeom>
        </p:spPr>
      </p:pic>
    </p:spTree>
    <p:extLst>
      <p:ext uri="{BB962C8B-B14F-4D97-AF65-F5344CB8AC3E}">
        <p14:creationId xmlns:p14="http://schemas.microsoft.com/office/powerpoint/2010/main" val="53820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AutoShape 5">
            <a:extLst>
              <a:ext uri="{FF2B5EF4-FFF2-40B4-BE49-F238E27FC236}">
                <a16:creationId xmlns:a16="http://schemas.microsoft.com/office/drawing/2014/main" id="{5D128685-5AC5-4F6A-BFDE-98194CDDCE8A}"/>
              </a:ext>
            </a:extLst>
          </p:cNvPr>
          <p:cNvSpPr>
            <a:spLocks noChangeArrowheads="1"/>
          </p:cNvSpPr>
          <p:nvPr/>
        </p:nvSpPr>
        <p:spPr bwMode="gray">
          <a:xfrm>
            <a:off x="553453" y="1653135"/>
            <a:ext cx="11309684" cy="1774798"/>
          </a:xfrm>
          <a:prstGeom prst="roundRect">
            <a:avLst>
              <a:gd name="adj" fmla="val 41152"/>
            </a:avLst>
          </a:prstGeom>
          <a:noFill/>
          <a:ln w="38100">
            <a:prstDash val="lgDashDot"/>
            <a:headEnd/>
            <a:tailEnd/>
          </a:ln>
        </p:spPr>
        <p:style>
          <a:lnRef idx="1">
            <a:schemeClr val="accent5"/>
          </a:lnRef>
          <a:fillRef idx="3">
            <a:schemeClr val="accent5"/>
          </a:fillRef>
          <a:effectRef idx="2">
            <a:schemeClr val="accent5"/>
          </a:effectRef>
          <a:fontRef idx="minor">
            <a:schemeClr val="lt1"/>
          </a:fontRef>
        </p:style>
        <p:txBody>
          <a:bodyPr wrap="none" anchor="ctr"/>
          <a:lstStyle/>
          <a:p>
            <a:pPr eaLnBrk="1" hangingPunct="1"/>
            <a:endParaRPr lang="vi-VN" sz="2667"/>
          </a:p>
        </p:txBody>
      </p:sp>
      <p:sp>
        <p:nvSpPr>
          <p:cNvPr id="23" name="Rectangle 22">
            <a:extLst>
              <a:ext uri="{FF2B5EF4-FFF2-40B4-BE49-F238E27FC236}">
                <a16:creationId xmlns:a16="http://schemas.microsoft.com/office/drawing/2014/main" id="{1C6249FF-40ED-4813-9521-BA7C63C23B84}"/>
              </a:ext>
            </a:extLst>
          </p:cNvPr>
          <p:cNvSpPr/>
          <p:nvPr/>
        </p:nvSpPr>
        <p:spPr>
          <a:xfrm>
            <a:off x="1187948" y="1653135"/>
            <a:ext cx="10481538" cy="1754326"/>
          </a:xfrm>
          <a:prstGeom prst="rect">
            <a:avLst/>
          </a:prstGeom>
        </p:spPr>
        <p:txBody>
          <a:bodyPr wrap="square">
            <a:spAutoFit/>
          </a:bodyPr>
          <a:lstStyle/>
          <a:p>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Chọn</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hoặc</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b</a:t>
            </a:r>
            <a:endParaRPr lang="en-US" sz="3600" b="1" i="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a:p>
            <a:pPr marL="742950" indent="-742950">
              <a:buAutoNum type="alphaLcParenR"/>
            </a:pP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cho</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thân</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nghe</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giờ</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ăn</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trưa</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ở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lớp</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a:p>
            <a:pPr marL="742950" indent="-742950">
              <a:buAutoNum type="alphaLcParenR"/>
            </a:pP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cho</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nghe</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bữa</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ăn</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trưa</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4" name="TextBox 23">
            <a:extLst>
              <a:ext uri="{FF2B5EF4-FFF2-40B4-BE49-F238E27FC236}">
                <a16:creationId xmlns:a16="http://schemas.microsoft.com/office/drawing/2014/main" id="{4BB6FCE6-B2E6-4DE9-B59D-948A8C80FD58}"/>
              </a:ext>
            </a:extLst>
          </p:cNvPr>
          <p:cNvSpPr txBox="1"/>
          <p:nvPr/>
        </p:nvSpPr>
        <p:spPr>
          <a:xfrm>
            <a:off x="1439445" y="3448405"/>
            <a:ext cx="9537700" cy="3046988"/>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 </a:t>
            </a:r>
          </a:p>
          <a:p>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Giờ</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ăn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trưa</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sau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hết</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tiết</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mấy</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a:p>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thích</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nhất</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món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ăn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a:p>
            <a:pPr defTabSz="1250950">
              <a:tabLst>
                <a:tab pos="901700" algn="l"/>
              </a:tabLst>
            </a:pP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ngồi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cạnh</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a:p>
            <a:pPr defTabSz="901700"/>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Trước</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ăn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a:p>
            <a:pPr defTabSz="901700"/>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 Sau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ăn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10" name="TextBox 9">
            <a:extLst>
              <a:ext uri="{FF2B5EF4-FFF2-40B4-BE49-F238E27FC236}">
                <a16:creationId xmlns:a16="http://schemas.microsoft.com/office/drawing/2014/main" id="{4B4E6A23-6C9F-46AB-91C1-C6EA47F21058}"/>
              </a:ext>
            </a:extLst>
          </p:cNvPr>
          <p:cNvSpPr txBox="1"/>
          <p:nvPr/>
        </p:nvSpPr>
        <p:spPr>
          <a:xfrm>
            <a:off x="143696" y="412773"/>
            <a:ext cx="3296190" cy="70788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000" dirty="0" smtClean="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VẬN DỤNG</a:t>
            </a:r>
            <a:endParaRPr lang="en-US" sz="40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55466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p:bldP spid="24"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cstate="print">
            <a:extLst>
              <a:ext uri="{28A0092B-C50C-407E-A947-70E740481C1C}">
                <a14:useLocalDpi xmlns:a14="http://schemas.microsoft.com/office/drawing/2010/main" val="0"/>
              </a:ext>
            </a:extLst>
          </a:blip>
          <a:srcRect t="68889" r="140"/>
          <a:stretch/>
        </p:blipFill>
        <p:spPr>
          <a:xfrm>
            <a:off x="-101600" y="4724400"/>
            <a:ext cx="12181114" cy="2133600"/>
          </a:xfrm>
          <a:prstGeom prst="rect">
            <a:avLst/>
          </a:prstGeom>
        </p:spPr>
      </p:pic>
      <p:sp>
        <p:nvSpPr>
          <p:cNvPr id="3" name="TextBox 2"/>
          <p:cNvSpPr txBox="1"/>
          <p:nvPr/>
        </p:nvSpPr>
        <p:spPr>
          <a:xfrm>
            <a:off x="520700" y="340419"/>
            <a:ext cx="4864100" cy="859402"/>
          </a:xfrm>
          <a:prstGeom prst="rect">
            <a:avLst/>
          </a:prstGeom>
          <a:noFill/>
        </p:spPr>
        <p:txBody>
          <a:bodyPr wrap="square" rtlCol="0">
            <a:spAutoFit/>
          </a:bodyPr>
          <a:lstStyle/>
          <a:p>
            <a:pPr algn="just">
              <a:lnSpc>
                <a:spcPct val="125000"/>
              </a:lnSpc>
              <a:spcBef>
                <a:spcPts val="667"/>
              </a:spcBef>
              <a:defRPr/>
            </a:pPr>
            <a:r>
              <a:rPr lang="en-US" sz="4400" b="1" dirty="0" err="1"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Yêu</a:t>
            </a:r>
            <a:r>
              <a:rPr lang="en-US" sz="44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cầu</a:t>
            </a:r>
            <a:r>
              <a:rPr lang="en-US" sz="44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cần</a:t>
            </a:r>
            <a:r>
              <a:rPr lang="en-US" sz="44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đạt</a:t>
            </a:r>
            <a:r>
              <a:rPr lang="en-US" sz="44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t>
            </a:r>
            <a:endParaRPr lang="vi-VN" sz="4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p:txBody>
      </p:sp>
      <p:grpSp>
        <p:nvGrpSpPr>
          <p:cNvPr id="6" name="Group 5"/>
          <p:cNvGrpSpPr/>
          <p:nvPr/>
        </p:nvGrpSpPr>
        <p:grpSpPr>
          <a:xfrm>
            <a:off x="1971881" y="1348424"/>
            <a:ext cx="8816776" cy="2418580"/>
            <a:chOff x="2262744" y="1494923"/>
            <a:chExt cx="8016240" cy="2054678"/>
          </a:xfrm>
        </p:grpSpPr>
        <p:grpSp>
          <p:nvGrpSpPr>
            <p:cNvPr id="8" name="Group 3"/>
            <p:cNvGrpSpPr>
              <a:grpSpLocks/>
            </p:cNvGrpSpPr>
            <p:nvPr/>
          </p:nvGrpSpPr>
          <p:grpSpPr bwMode="auto">
            <a:xfrm>
              <a:off x="2262744" y="1494923"/>
              <a:ext cx="762000" cy="665162"/>
              <a:chOff x="1110" y="2656"/>
              <a:chExt cx="1549" cy="1351"/>
            </a:xfrm>
          </p:grpSpPr>
          <p:sp>
            <p:nvSpPr>
              <p:cNvPr id="15"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sz="2400">
                  <a:solidFill>
                    <a:prstClr val="black"/>
                  </a:solidFill>
                  <a:cs typeface="Arial" panose="020B0604020202020204" pitchFamily="34" charset="0"/>
                </a:endParaRPr>
              </a:p>
            </p:txBody>
          </p:sp>
          <p:sp>
            <p:nvSpPr>
              <p:cNvPr id="16"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sz="2400">
                  <a:solidFill>
                    <a:prstClr val="black"/>
                  </a:solidFill>
                  <a:cs typeface="Arial" panose="020B0604020202020204" pitchFamily="34" charset="0"/>
                </a:endParaRPr>
              </a:p>
            </p:txBody>
          </p:sp>
          <p:sp>
            <p:nvSpPr>
              <p:cNvPr id="17" name="AutoShape 6"/>
              <p:cNvSpPr>
                <a:spLocks noChangeArrowheads="1"/>
              </p:cNvSpPr>
              <p:nvPr/>
            </p:nvSpPr>
            <p:spPr bwMode="gray">
              <a:xfrm>
                <a:off x="1200" y="2737"/>
                <a:ext cx="1349" cy="1167"/>
              </a:xfrm>
              <a:prstGeom prst="hexagon">
                <a:avLst>
                  <a:gd name="adj" fmla="val 28896"/>
                  <a:gd name="vf" fmla="val 115470"/>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133" b="1" dirty="0">
                    <a:solidFill>
                      <a:prstClr val="white"/>
                    </a:solidFill>
                    <a:latin typeface="Arial" panose="020B0604020202020204" pitchFamily="34" charset="0"/>
                    <a:cs typeface="Arial" panose="020B0604020202020204" pitchFamily="34" charset="0"/>
                  </a:rPr>
                  <a:t>1</a:t>
                </a:r>
              </a:p>
            </p:txBody>
          </p:sp>
        </p:grpSp>
        <p:grpSp>
          <p:nvGrpSpPr>
            <p:cNvPr id="9" name="Group 7"/>
            <p:cNvGrpSpPr>
              <a:grpSpLocks/>
            </p:cNvGrpSpPr>
            <p:nvPr/>
          </p:nvGrpSpPr>
          <p:grpSpPr bwMode="auto">
            <a:xfrm>
              <a:off x="2447709" y="2883454"/>
              <a:ext cx="797910" cy="666147"/>
              <a:chOff x="3550" y="3619"/>
              <a:chExt cx="1622" cy="1353"/>
            </a:xfrm>
          </p:grpSpPr>
          <p:sp>
            <p:nvSpPr>
              <p:cNvPr id="12" name="AutoShape 8"/>
              <p:cNvSpPr>
                <a:spLocks noChangeArrowheads="1"/>
              </p:cNvSpPr>
              <p:nvPr/>
            </p:nvSpPr>
            <p:spPr bwMode="gray">
              <a:xfrm>
                <a:off x="3636" y="361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sz="2400">
                  <a:solidFill>
                    <a:prstClr val="black"/>
                  </a:solidFill>
                  <a:cs typeface="Arial" panose="020B0604020202020204" pitchFamily="34" charset="0"/>
                </a:endParaRPr>
              </a:p>
            </p:txBody>
          </p:sp>
          <p:sp>
            <p:nvSpPr>
              <p:cNvPr id="13" name="AutoShape 9"/>
              <p:cNvSpPr>
                <a:spLocks noChangeArrowheads="1"/>
              </p:cNvSpPr>
              <p:nvPr/>
            </p:nvSpPr>
            <p:spPr bwMode="gray">
              <a:xfrm>
                <a:off x="3550" y="3644"/>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sz="2400">
                  <a:solidFill>
                    <a:prstClr val="black"/>
                  </a:solidFill>
                  <a:cs typeface="Arial" panose="020B0604020202020204" pitchFamily="34" charset="0"/>
                </a:endParaRPr>
              </a:p>
            </p:txBody>
          </p:sp>
          <p:sp>
            <p:nvSpPr>
              <p:cNvPr id="14" name="AutoShape 10"/>
              <p:cNvSpPr>
                <a:spLocks noChangeArrowheads="1"/>
              </p:cNvSpPr>
              <p:nvPr/>
            </p:nvSpPr>
            <p:spPr bwMode="gray">
              <a:xfrm>
                <a:off x="3657" y="3725"/>
                <a:ext cx="1349" cy="1167"/>
              </a:xfrm>
              <a:prstGeom prst="hexagon">
                <a:avLst>
                  <a:gd name="adj" fmla="val 28896"/>
                  <a:gd name="vf" fmla="val 11547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133" b="1" dirty="0">
                    <a:solidFill>
                      <a:srgbClr val="FFFF00"/>
                    </a:solidFill>
                    <a:latin typeface="Arial" panose="020B0604020202020204" pitchFamily="34" charset="0"/>
                    <a:cs typeface="Arial" panose="020B0604020202020204" pitchFamily="34" charset="0"/>
                  </a:rPr>
                  <a:t>2</a:t>
                </a:r>
              </a:p>
            </p:txBody>
          </p:sp>
        </p:grpSp>
        <p:sp>
          <p:nvSpPr>
            <p:cNvPr id="10" name="Line 11"/>
            <p:cNvSpPr>
              <a:spLocks noChangeShapeType="1"/>
            </p:cNvSpPr>
            <p:nvPr/>
          </p:nvSpPr>
          <p:spPr bwMode="auto">
            <a:xfrm>
              <a:off x="2872344" y="2104523"/>
              <a:ext cx="740664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sz="2400">
                <a:solidFill>
                  <a:prstClr val="black"/>
                </a:solidFill>
                <a:cs typeface="Arial" panose="020B0604020202020204" pitchFamily="34" charset="0"/>
              </a:endParaRPr>
            </a:p>
          </p:txBody>
        </p:sp>
        <p:sp>
          <p:nvSpPr>
            <p:cNvPr id="11" name="Line 14"/>
            <p:cNvSpPr>
              <a:spLocks noChangeShapeType="1"/>
            </p:cNvSpPr>
            <p:nvPr/>
          </p:nvSpPr>
          <p:spPr bwMode="auto">
            <a:xfrm>
              <a:off x="2872344" y="3018923"/>
              <a:ext cx="740664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sz="2400">
                <a:solidFill>
                  <a:prstClr val="black"/>
                </a:solidFill>
                <a:cs typeface="Arial" panose="020B0604020202020204" pitchFamily="34" charset="0"/>
              </a:endParaRPr>
            </a:p>
          </p:txBody>
        </p:sp>
      </p:grpSp>
      <p:pic>
        <p:nvPicPr>
          <p:cNvPr id="1026" name="Picture 2" descr="Premium Vector | Cute happy kid girl read under the tree"/>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757" b="100000" l="479" r="95048"/>
                    </a14:imgEffect>
                  </a14:imgLayer>
                </a14:imgProps>
              </a:ext>
              <a:ext uri="{28A0092B-C50C-407E-A947-70E740481C1C}">
                <a14:useLocalDpi xmlns:a14="http://schemas.microsoft.com/office/drawing/2010/main" val="0"/>
              </a:ext>
            </a:extLst>
          </a:blip>
          <a:srcRect l="9584" r="8957"/>
          <a:stretch/>
        </p:blipFill>
        <p:spPr bwMode="auto">
          <a:xfrm>
            <a:off x="-224217" y="2973347"/>
            <a:ext cx="3149600" cy="408613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Rainbow Clipart For Free Download - Kids School Clipart , Free Transparent  Clipart - ClipartKey"/>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812" b="99729" l="556" r="1000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rot="1356296">
            <a:off x="8771256" y="284151"/>
            <a:ext cx="3331541" cy="1842017"/>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71"/>
          <p:cNvSpPr txBox="1"/>
          <p:nvPr/>
        </p:nvSpPr>
        <p:spPr>
          <a:xfrm>
            <a:off x="2865004" y="1402351"/>
            <a:ext cx="7923653" cy="954107"/>
          </a:xfrm>
          <a:prstGeom prst="rect">
            <a:avLst/>
          </a:prstGeom>
          <a:noFill/>
          <a:ln w="9525">
            <a:solidFill>
              <a:schemeClr val="bg1"/>
            </a:solidFill>
          </a:ln>
        </p:spPr>
        <p:txBody>
          <a:bodyPr wrap="square">
            <a:spAutoFit/>
          </a:bodyPr>
          <a:lstStyle/>
          <a:p>
            <a:pPr eaLnBrk="0" hangingPunct="0"/>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nl-NL"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Nghe</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chuyện</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ữa</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ăn</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trưa</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chuyện</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qua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tranh</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minh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họa</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zh-CN" altLang="en-US" sz="26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5" name="TextBox 71"/>
          <p:cNvSpPr txBox="1"/>
          <p:nvPr/>
        </p:nvSpPr>
        <p:spPr>
          <a:xfrm>
            <a:off x="3154504" y="2934114"/>
            <a:ext cx="8288195" cy="1081322"/>
          </a:xfrm>
          <a:prstGeom prst="rect">
            <a:avLst/>
          </a:prstGeom>
          <a:noFill/>
          <a:ln w="9525">
            <a:solidFill>
              <a:schemeClr val="bg1"/>
            </a:solidFill>
          </a:ln>
        </p:spPr>
        <p:txBody>
          <a:bodyPr wrap="square">
            <a:spAutoFit/>
          </a:bodyPr>
          <a:lstStyle/>
          <a:p>
            <a:pPr>
              <a:lnSpc>
                <a:spcPct val="120000"/>
              </a:lnSpc>
            </a:pP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Dựa</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vào</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tranh</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HS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kể</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lại</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1 – 2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bắt</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buộc</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kể</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đúng</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chuyện</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vi-VN"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3423695" y="4644654"/>
            <a:ext cx="8279472" cy="564257"/>
          </a:xfrm>
          <a:prstGeom prst="rect">
            <a:avLst/>
          </a:prstGeom>
          <a:noFill/>
          <a:ln>
            <a:solidFill>
              <a:schemeClr val="bg1"/>
            </a:solidFill>
          </a:ln>
        </p:spPr>
        <p:txBody>
          <a:bodyPr wrap="square">
            <a:spAutoFit/>
          </a:bodyPr>
          <a:lstStyle/>
          <a:p>
            <a:pPr algn="just">
              <a:lnSpc>
                <a:spcPct val="120000"/>
              </a:lnSpc>
            </a:pPr>
            <a:r>
              <a:rPr lang="vi-VN" sz="28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Biết</a:t>
            </a:r>
            <a:r>
              <a:rPr lang="en-US" sz="280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trân</a:t>
            </a:r>
            <a:r>
              <a:rPr lang="en-US" sz="280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trọng</a:t>
            </a:r>
            <a:r>
              <a:rPr lang="en-US" sz="280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yêu</a:t>
            </a:r>
            <a:r>
              <a:rPr lang="en-US" sz="280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quí</a:t>
            </a:r>
            <a:r>
              <a:rPr lang="en-US" sz="280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thầy</a:t>
            </a:r>
            <a:r>
              <a:rPr lang="en-US" sz="280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cô</a:t>
            </a:r>
            <a:r>
              <a:rPr lang="en-US" sz="280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bạn</a:t>
            </a:r>
            <a:r>
              <a:rPr lang="en-US" sz="280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bè</a:t>
            </a:r>
            <a:r>
              <a:rPr lang="en-US" sz="280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a:t>
            </a:r>
            <a:endParaRPr lang="vi-VN"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AutoShape 10"/>
          <p:cNvSpPr>
            <a:spLocks noChangeArrowheads="1"/>
          </p:cNvSpPr>
          <p:nvPr/>
        </p:nvSpPr>
        <p:spPr bwMode="gray">
          <a:xfrm>
            <a:off x="2693809" y="4573985"/>
            <a:ext cx="729886" cy="676331"/>
          </a:xfrm>
          <a:prstGeom prst="hexagon">
            <a:avLst>
              <a:gd name="adj" fmla="val 28896"/>
              <a:gd name="vf" fmla="val 115470"/>
            </a:avLst>
          </a:prstGeom>
          <a:solidFill>
            <a:srgbClr val="7030A0"/>
          </a:solidFill>
          <a:ln w="9525">
            <a:solidFill>
              <a:srgbClr val="7030A0"/>
            </a:solidFill>
            <a:miter lim="800000"/>
            <a:headEnd/>
            <a:tailEnd/>
          </a:ln>
          <a:effectLst/>
        </p:spPr>
        <p:txBody>
          <a:bodyPr wrap="none" anchor="ctr"/>
          <a:lstStyle/>
          <a:p>
            <a:pPr algn="ctr">
              <a:defRPr/>
            </a:pPr>
            <a:r>
              <a:rPr lang="en-US" sz="2133" b="1" dirty="0">
                <a:solidFill>
                  <a:srgbClr val="FFFF00"/>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16346922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circle(in)">
                                      <p:cBhvr>
                                        <p:cTn id="23" dur="2000"/>
                                        <p:tgtEl>
                                          <p:spTgt spid="20"/>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circle(in)">
                                      <p:cBhvr>
                                        <p:cTn id="2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4" grpId="0" animBg="1"/>
      <p:bldP spid="35" grpId="0" animBg="1"/>
      <p:bldP spid="2"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7ACEF646-EF93-4CC8-B63F-673BE5B2BFB0}"/>
              </a:ext>
            </a:extLst>
          </p:cNvPr>
          <p:cNvSpPr txBox="1"/>
          <p:nvPr/>
        </p:nvSpPr>
        <p:spPr>
          <a:xfrm>
            <a:off x="2418156" y="1246382"/>
            <a:ext cx="5434965" cy="70788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000" dirty="0" err="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Củng</a:t>
            </a:r>
            <a:r>
              <a:rPr lang="en-US" sz="40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4000" dirty="0" err="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cố</a:t>
            </a:r>
            <a:r>
              <a:rPr lang="en-US" sz="40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 </a:t>
            </a:r>
            <a:r>
              <a:rPr lang="en-US" sz="4000" dirty="0" err="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dặn</a:t>
            </a:r>
            <a:r>
              <a:rPr lang="en-US" sz="40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4000" dirty="0" err="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dò</a:t>
            </a:r>
            <a:endParaRPr lang="en-US" sz="40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72DA03E-49DD-41F8-B79F-FB60F57AF135}"/>
              </a:ext>
            </a:extLst>
          </p:cNvPr>
          <p:cNvSpPr txBox="1"/>
          <p:nvPr/>
        </p:nvSpPr>
        <p:spPr>
          <a:xfrm>
            <a:off x="1585477" y="2655010"/>
            <a:ext cx="10084415" cy="2207527"/>
          </a:xfrm>
          <a:prstGeom prst="rect">
            <a:avLst/>
          </a:prstGeom>
          <a:noFill/>
        </p:spPr>
        <p:txBody>
          <a:bodyPr wrap="square">
            <a:spAutoFit/>
          </a:bodyPr>
          <a:lstStyle/>
          <a:p>
            <a:pPr marL="457200" indent="-457200">
              <a:lnSpc>
                <a:spcPct val="150000"/>
              </a:lnSpc>
              <a:buFontTx/>
              <a:buChar char="-"/>
            </a:pP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cho</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thân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nghe</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bữa</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trưa</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p>
          <a:p>
            <a:pPr marL="457200" indent="-457200">
              <a:lnSpc>
                <a:spcPct val="150000"/>
              </a:lnSpc>
              <a:buFontTx/>
              <a:buChar char="-"/>
            </a:pP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Xem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trước</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sau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 </a:t>
            </a:r>
          </a:p>
          <a:p>
            <a:pPr>
              <a:lnSpc>
                <a:spcPct val="150000"/>
              </a:lnSpc>
            </a:pP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Hoạ</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mi,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vẹt</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quạ</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trang</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65.</a:t>
            </a:r>
          </a:p>
        </p:txBody>
      </p:sp>
      <p:pic>
        <p:nvPicPr>
          <p:cNvPr id="8" name="图片 35">
            <a:extLst>
              <a:ext uri="{FF2B5EF4-FFF2-40B4-BE49-F238E27FC236}">
                <a16:creationId xmlns:a16="http://schemas.microsoft.com/office/drawing/2014/main" id="{6D336546-DCB4-44A1-9408-72467C3E80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4545" y="1889211"/>
            <a:ext cx="2114756" cy="1620749"/>
          </a:xfrm>
          <a:prstGeom prst="rect">
            <a:avLst/>
          </a:prstGeom>
        </p:spPr>
      </p:pic>
      <p:pic>
        <p:nvPicPr>
          <p:cNvPr id="10" name="图片 39">
            <a:extLst>
              <a:ext uri="{FF2B5EF4-FFF2-40B4-BE49-F238E27FC236}">
                <a16:creationId xmlns:a16="http://schemas.microsoft.com/office/drawing/2014/main" id="{BA3AC262-0CFA-437F-8EEC-1E1473D1C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01" y="4876677"/>
            <a:ext cx="2341563" cy="1981323"/>
          </a:xfrm>
          <a:prstGeom prst="rect">
            <a:avLst/>
          </a:prstGeom>
        </p:spPr>
      </p:pic>
      <p:pic>
        <p:nvPicPr>
          <p:cNvPr id="11" name="图片 41">
            <a:extLst>
              <a:ext uri="{FF2B5EF4-FFF2-40B4-BE49-F238E27FC236}">
                <a16:creationId xmlns:a16="http://schemas.microsoft.com/office/drawing/2014/main" id="{F0CA763B-28AA-4F2E-B16E-CEE647F245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4160" y="423862"/>
            <a:ext cx="1331922" cy="2163314"/>
          </a:xfrm>
          <a:prstGeom prst="rect">
            <a:avLst/>
          </a:prstGeom>
        </p:spPr>
      </p:pic>
      <p:pic>
        <p:nvPicPr>
          <p:cNvPr id="12" name="图片 43">
            <a:extLst>
              <a:ext uri="{FF2B5EF4-FFF2-40B4-BE49-F238E27FC236}">
                <a16:creationId xmlns:a16="http://schemas.microsoft.com/office/drawing/2014/main" id="{88688721-FFAF-4DDA-811B-7DEE30BCC5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0378" y="3789894"/>
            <a:ext cx="1331922" cy="2149238"/>
          </a:xfrm>
          <a:prstGeom prst="rect">
            <a:avLst/>
          </a:prstGeom>
        </p:spPr>
      </p:pic>
    </p:spTree>
    <p:extLst>
      <p:ext uri="{BB962C8B-B14F-4D97-AF65-F5344CB8AC3E}">
        <p14:creationId xmlns:p14="http://schemas.microsoft.com/office/powerpoint/2010/main" val="18612235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750"/>
                            </p:stCondLst>
                            <p:childTnLst>
                              <p:par>
                                <p:cTn id="29" presetID="16" presetClass="entr" presetSubtype="2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图片 39">
            <a:extLst>
              <a:ext uri="{FF2B5EF4-FFF2-40B4-BE49-F238E27FC236}">
                <a16:creationId xmlns:a16="http://schemas.microsoft.com/office/drawing/2014/main" id="{B6A43CE9-BBC5-4E98-BF98-A297DCD679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78" y="1419214"/>
            <a:ext cx="2864392" cy="2423717"/>
          </a:xfrm>
          <a:prstGeom prst="rect">
            <a:avLst/>
          </a:prstGeom>
        </p:spPr>
      </p:pic>
      <p:pic>
        <p:nvPicPr>
          <p:cNvPr id="9" name="图片 43">
            <a:extLst>
              <a:ext uri="{FF2B5EF4-FFF2-40B4-BE49-F238E27FC236}">
                <a16:creationId xmlns:a16="http://schemas.microsoft.com/office/drawing/2014/main" id="{839B62AF-AC7B-4DF2-8D1A-02CAE1D3E4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555" y="332431"/>
            <a:ext cx="1629316" cy="2629124"/>
          </a:xfrm>
          <a:prstGeom prst="rect">
            <a:avLst/>
          </a:prstGeom>
        </p:spPr>
      </p:pic>
      <p:pic>
        <p:nvPicPr>
          <p:cNvPr id="10" name="图片 30">
            <a:extLst>
              <a:ext uri="{FF2B5EF4-FFF2-40B4-BE49-F238E27FC236}">
                <a16:creationId xmlns:a16="http://schemas.microsoft.com/office/drawing/2014/main" id="{EBF68672-5F38-4E5A-9D6B-7255921E42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05144" y="2481669"/>
            <a:ext cx="2546478" cy="4324344"/>
          </a:xfrm>
          <a:prstGeom prst="rect">
            <a:avLst/>
          </a:prstGeom>
        </p:spPr>
      </p:pic>
      <p:sp>
        <p:nvSpPr>
          <p:cNvPr id="11" name="TextBox 10">
            <a:extLst>
              <a:ext uri="{FF2B5EF4-FFF2-40B4-BE49-F238E27FC236}">
                <a16:creationId xmlns:a16="http://schemas.microsoft.com/office/drawing/2014/main" id="{3C722568-5BEC-4CC9-9200-292359A25631}"/>
              </a:ext>
            </a:extLst>
          </p:cNvPr>
          <p:cNvSpPr txBox="1"/>
          <p:nvPr/>
        </p:nvSpPr>
        <p:spPr>
          <a:xfrm>
            <a:off x="1996048" y="2824492"/>
            <a:ext cx="7633146" cy="1481175"/>
          </a:xfrm>
          <a:prstGeom prst="rect">
            <a:avLst/>
          </a:prstGeom>
          <a:noFill/>
        </p:spPr>
        <p:txBody>
          <a:bodyPr wrap="square" rtlCol="0">
            <a:spAutoFit/>
          </a:bodyPr>
          <a:lstStyle/>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Tạm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biệt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hẹn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gặp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lại</a:t>
            </a:r>
            <a:r>
              <a:rPr lang="en-US" sz="3200" dirty="0">
                <a:solidFill>
                  <a:srgbClr val="FF0000"/>
                </a:solidFill>
                <a:latin typeface="Times New Roman" panose="02020603050405020304" pitchFamily="18" charset="0"/>
                <a:cs typeface="Times New Roman" panose="02020603050405020304" pitchFamily="18" charset="0"/>
              </a:rPr>
              <a:t> </a:t>
            </a:r>
          </a:p>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con </a:t>
            </a:r>
            <a:r>
              <a:rPr lang="en-US" sz="3200" dirty="0" err="1">
                <a:solidFill>
                  <a:srgbClr val="FF0000"/>
                </a:solidFill>
                <a:latin typeface="Times New Roman" panose="02020603050405020304" pitchFamily="18" charset="0"/>
                <a:cs typeface="Times New Roman" panose="02020603050405020304" pitchFamily="18" charset="0"/>
              </a:rPr>
              <a:t>vào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tiết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sau</a:t>
            </a: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18622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750" fill="hold"/>
                                        <p:tgtEl>
                                          <p:spTgt spid="9"/>
                                        </p:tgtEl>
                                        <p:attrNameLst>
                                          <p:attrName>ppt_w</p:attrName>
                                        </p:attrNameLst>
                                      </p:cBhvr>
                                      <p:tavLst>
                                        <p:tav tm="0">
                                          <p:val>
                                            <p:fltVal val="0"/>
                                          </p:val>
                                        </p:tav>
                                        <p:tav tm="100000">
                                          <p:val>
                                            <p:strVal val="#ppt_w"/>
                                          </p:val>
                                        </p:tav>
                                      </p:tavLst>
                                    </p:anim>
                                    <p:anim calcmode="lin" valueType="num">
                                      <p:cBhvr>
                                        <p:cTn id="13" dur="750" fill="hold"/>
                                        <p:tgtEl>
                                          <p:spTgt spid="9"/>
                                        </p:tgtEl>
                                        <p:attrNameLst>
                                          <p:attrName>ppt_h</p:attrName>
                                        </p:attrNameLst>
                                      </p:cBhvr>
                                      <p:tavLst>
                                        <p:tav tm="0">
                                          <p:val>
                                            <p:fltVal val="0"/>
                                          </p:val>
                                        </p:tav>
                                        <p:tav tm="100000">
                                          <p:val>
                                            <p:strVal val="#ppt_h"/>
                                          </p:val>
                                        </p:tav>
                                      </p:tavLst>
                                    </p:anim>
                                    <p:animEffect transition="in" filter="fade">
                                      <p:cBhvr>
                                        <p:cTn id="14" dur="750"/>
                                        <p:tgtEl>
                                          <p:spTgt spid="9"/>
                                        </p:tgtEl>
                                      </p:cBhvr>
                                    </p:animEffect>
                                  </p:childTnLst>
                                </p:cTn>
                              </p:par>
                            </p:childTnLst>
                          </p:cTn>
                        </p:par>
                        <p:par>
                          <p:cTn id="15" fill="hold">
                            <p:stCondLst>
                              <p:cond delay="750"/>
                            </p:stCondLst>
                            <p:childTnLst>
                              <p:par>
                                <p:cTn id="16" presetID="22" presetClass="entr" presetSubtype="4"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750"/>
                                        <p:tgtEl>
                                          <p:spTgt spid="10"/>
                                        </p:tgtEl>
                                      </p:cBhvr>
                                    </p:animEffect>
                                  </p:childTnLst>
                                </p:cTn>
                              </p:par>
                            </p:childTnLst>
                          </p:cTn>
                        </p:par>
                        <p:par>
                          <p:cTn id="19" fill="hold">
                            <p:stCondLst>
                              <p:cond delay="1500"/>
                            </p:stCondLst>
                            <p:childTnLst>
                              <p:par>
                                <p:cTn id="20" presetID="6" presetClass="entr" presetSubtype="16"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cstate="print">
            <a:extLst>
              <a:ext uri="{28A0092B-C50C-407E-A947-70E740481C1C}">
                <a14:useLocalDpi xmlns:a14="http://schemas.microsoft.com/office/drawing/2010/main" val="0"/>
              </a:ext>
            </a:extLst>
          </a:blip>
          <a:srcRect t="68889" r="140"/>
          <a:stretch/>
        </p:blipFill>
        <p:spPr>
          <a:xfrm>
            <a:off x="-101600" y="4724400"/>
            <a:ext cx="12181114" cy="2133600"/>
          </a:xfrm>
          <a:prstGeom prst="rect">
            <a:avLst/>
          </a:prstGeom>
        </p:spPr>
      </p:pic>
      <p:sp>
        <p:nvSpPr>
          <p:cNvPr id="3" name="TextBox 2"/>
          <p:cNvSpPr txBox="1"/>
          <p:nvPr/>
        </p:nvSpPr>
        <p:spPr>
          <a:xfrm>
            <a:off x="520700" y="340419"/>
            <a:ext cx="4864100" cy="859402"/>
          </a:xfrm>
          <a:prstGeom prst="rect">
            <a:avLst/>
          </a:prstGeom>
          <a:noFill/>
        </p:spPr>
        <p:txBody>
          <a:bodyPr wrap="square" rtlCol="0">
            <a:spAutoFit/>
          </a:bodyPr>
          <a:lstStyle/>
          <a:p>
            <a:pPr marL="0" marR="0" lvl="0" indent="0" algn="just" defTabSz="914400" rtl="0" eaLnBrk="1" fontAlgn="auto" latinLnBrk="0" hangingPunct="1">
              <a:lnSpc>
                <a:spcPct val="125000"/>
              </a:lnSpc>
              <a:spcBef>
                <a:spcPts val="667"/>
              </a:spcBef>
              <a:spcAft>
                <a:spcPts val="0"/>
              </a:spcAft>
              <a:buClrTx/>
              <a:buSzTx/>
              <a:buFontTx/>
              <a:buNone/>
              <a:tabLst/>
              <a:defRPr/>
            </a:pPr>
            <a:r>
              <a:rPr kumimoji="0" lang="en-US" sz="440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Cambria" panose="02040503050406030204" pitchFamily="18" charset="0"/>
                <a:cs typeface="Times New Roman" panose="02020603050405020304" pitchFamily="18" charset="0"/>
              </a:rPr>
              <a:t>Yêu</a:t>
            </a:r>
            <a:r>
              <a:rPr kumimoji="0" lang="en-US" sz="4400" b="1" i="0" u="none" strike="noStrike" kern="1200" cap="none" spc="0" normalizeH="0" noProof="0" dirty="0" smtClean="0">
                <a:ln>
                  <a:noFill/>
                </a:ln>
                <a:solidFill>
                  <a:srgbClr val="0070C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noProof="0" dirty="0" err="1" smtClean="0">
                <a:ln>
                  <a:noFill/>
                </a:ln>
                <a:solidFill>
                  <a:srgbClr val="0070C0"/>
                </a:solidFill>
                <a:effectLst/>
                <a:uLnTx/>
                <a:uFillTx/>
                <a:latin typeface="Times New Roman" panose="02020603050405020304" pitchFamily="18" charset="0"/>
                <a:ea typeface="Cambria" panose="02040503050406030204" pitchFamily="18" charset="0"/>
                <a:cs typeface="Times New Roman" panose="02020603050405020304" pitchFamily="18" charset="0"/>
              </a:rPr>
              <a:t>cầu</a:t>
            </a:r>
            <a:r>
              <a:rPr kumimoji="0" lang="en-US" sz="4400" b="1" i="0" u="none" strike="noStrike" kern="1200" cap="none" spc="0" normalizeH="0" noProof="0" dirty="0" smtClean="0">
                <a:ln>
                  <a:noFill/>
                </a:ln>
                <a:solidFill>
                  <a:srgbClr val="0070C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noProof="0" dirty="0" err="1" smtClean="0">
                <a:ln>
                  <a:noFill/>
                </a:ln>
                <a:solidFill>
                  <a:srgbClr val="0070C0"/>
                </a:solidFill>
                <a:effectLst/>
                <a:uLnTx/>
                <a:uFillTx/>
                <a:latin typeface="Times New Roman" panose="02020603050405020304" pitchFamily="18" charset="0"/>
                <a:ea typeface="Cambria" panose="02040503050406030204" pitchFamily="18" charset="0"/>
                <a:cs typeface="Times New Roman" panose="02020603050405020304" pitchFamily="18" charset="0"/>
              </a:rPr>
              <a:t>cần</a:t>
            </a:r>
            <a:r>
              <a:rPr kumimoji="0" lang="en-US" sz="4400" b="1" i="0" u="none" strike="noStrike" kern="1200" cap="none" spc="0" normalizeH="0" noProof="0" dirty="0" smtClean="0">
                <a:ln>
                  <a:noFill/>
                </a:ln>
                <a:solidFill>
                  <a:srgbClr val="0070C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noProof="0" dirty="0" err="1" smtClean="0">
                <a:ln>
                  <a:noFill/>
                </a:ln>
                <a:solidFill>
                  <a:srgbClr val="0070C0"/>
                </a:solidFill>
                <a:effectLst/>
                <a:uLnTx/>
                <a:uFillTx/>
                <a:latin typeface="Times New Roman" panose="02020603050405020304" pitchFamily="18" charset="0"/>
                <a:ea typeface="Cambria" panose="02040503050406030204" pitchFamily="18" charset="0"/>
                <a:cs typeface="Times New Roman" panose="02020603050405020304" pitchFamily="18" charset="0"/>
              </a:rPr>
              <a:t>đạt</a:t>
            </a:r>
            <a:r>
              <a:rPr kumimoji="0" lang="en-US" sz="4400" b="1" i="0" u="none" strike="noStrike" kern="1200" cap="none" spc="0" normalizeH="0" baseline="0" noProof="0" dirty="0" smtClean="0">
                <a:ln>
                  <a:noFill/>
                </a:ln>
                <a:solidFill>
                  <a:srgbClr val="0070C0"/>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endParaRPr kumimoji="0" lang="vi-VN" sz="4400" b="1" i="0" u="none" strike="noStrike" kern="1200" cap="none" spc="0" normalizeH="0" baseline="0" noProof="0" dirty="0">
              <a:ln>
                <a:noFill/>
              </a:ln>
              <a:solidFill>
                <a:srgbClr val="0070C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grpSp>
        <p:nvGrpSpPr>
          <p:cNvPr id="6" name="Group 5"/>
          <p:cNvGrpSpPr/>
          <p:nvPr/>
        </p:nvGrpSpPr>
        <p:grpSpPr>
          <a:xfrm>
            <a:off x="1971881" y="1348424"/>
            <a:ext cx="8816776" cy="2418580"/>
            <a:chOff x="2262744" y="1494923"/>
            <a:chExt cx="8016240" cy="2054678"/>
          </a:xfrm>
        </p:grpSpPr>
        <p:grpSp>
          <p:nvGrpSpPr>
            <p:cNvPr id="8" name="Group 3"/>
            <p:cNvGrpSpPr>
              <a:grpSpLocks/>
            </p:cNvGrpSpPr>
            <p:nvPr/>
          </p:nvGrpSpPr>
          <p:grpSpPr bwMode="auto">
            <a:xfrm>
              <a:off x="2262744" y="1494923"/>
              <a:ext cx="762000" cy="665162"/>
              <a:chOff x="1110" y="2656"/>
              <a:chExt cx="1549" cy="1351"/>
            </a:xfrm>
          </p:grpSpPr>
          <p:sp>
            <p:nvSpPr>
              <p:cNvPr id="15"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6"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7" name="AutoShape 6"/>
              <p:cNvSpPr>
                <a:spLocks noChangeArrowheads="1"/>
              </p:cNvSpPr>
              <p:nvPr/>
            </p:nvSpPr>
            <p:spPr bwMode="gray">
              <a:xfrm>
                <a:off x="1200" y="2737"/>
                <a:ext cx="1349" cy="1167"/>
              </a:xfrm>
              <a:prstGeom prst="hexagon">
                <a:avLst>
                  <a:gd name="adj" fmla="val 28896"/>
                  <a:gd name="vf" fmla="val 115470"/>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grpSp>
        <p:grpSp>
          <p:nvGrpSpPr>
            <p:cNvPr id="9" name="Group 7"/>
            <p:cNvGrpSpPr>
              <a:grpSpLocks/>
            </p:cNvGrpSpPr>
            <p:nvPr/>
          </p:nvGrpSpPr>
          <p:grpSpPr bwMode="auto">
            <a:xfrm>
              <a:off x="2447709" y="2883454"/>
              <a:ext cx="797910" cy="666147"/>
              <a:chOff x="3550" y="3619"/>
              <a:chExt cx="1622" cy="1353"/>
            </a:xfrm>
          </p:grpSpPr>
          <p:sp>
            <p:nvSpPr>
              <p:cNvPr id="12" name="AutoShape 8"/>
              <p:cNvSpPr>
                <a:spLocks noChangeArrowheads="1"/>
              </p:cNvSpPr>
              <p:nvPr/>
            </p:nvSpPr>
            <p:spPr bwMode="gray">
              <a:xfrm>
                <a:off x="3636" y="361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3" name="AutoShape 9"/>
              <p:cNvSpPr>
                <a:spLocks noChangeArrowheads="1"/>
              </p:cNvSpPr>
              <p:nvPr/>
            </p:nvSpPr>
            <p:spPr bwMode="gray">
              <a:xfrm>
                <a:off x="3550" y="3644"/>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4" name="AutoShape 10"/>
              <p:cNvSpPr>
                <a:spLocks noChangeArrowheads="1"/>
              </p:cNvSpPr>
              <p:nvPr/>
            </p:nvSpPr>
            <p:spPr bwMode="gray">
              <a:xfrm>
                <a:off x="3657" y="3725"/>
                <a:ext cx="1349" cy="1167"/>
              </a:xfrm>
              <a:prstGeom prst="hexagon">
                <a:avLst>
                  <a:gd name="adj" fmla="val 28896"/>
                  <a:gd name="vf" fmla="val 11547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2</a:t>
                </a:r>
              </a:p>
            </p:txBody>
          </p:sp>
        </p:grpSp>
        <p:sp>
          <p:nvSpPr>
            <p:cNvPr id="10" name="Line 11"/>
            <p:cNvSpPr>
              <a:spLocks noChangeShapeType="1"/>
            </p:cNvSpPr>
            <p:nvPr/>
          </p:nvSpPr>
          <p:spPr bwMode="auto">
            <a:xfrm>
              <a:off x="2872344" y="2104523"/>
              <a:ext cx="740664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1" name="Line 14"/>
            <p:cNvSpPr>
              <a:spLocks noChangeShapeType="1"/>
            </p:cNvSpPr>
            <p:nvPr/>
          </p:nvSpPr>
          <p:spPr bwMode="auto">
            <a:xfrm>
              <a:off x="2872344" y="3018923"/>
              <a:ext cx="740664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pic>
        <p:nvPicPr>
          <p:cNvPr id="1026" name="Picture 2" descr="Premium Vector | Cute happy kid girl read under the tree"/>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757" b="100000" l="479" r="95048"/>
                    </a14:imgEffect>
                  </a14:imgLayer>
                </a14:imgProps>
              </a:ext>
              <a:ext uri="{28A0092B-C50C-407E-A947-70E740481C1C}">
                <a14:useLocalDpi xmlns:a14="http://schemas.microsoft.com/office/drawing/2010/main" val="0"/>
              </a:ext>
            </a:extLst>
          </a:blip>
          <a:srcRect l="9584" r="8957"/>
          <a:stretch/>
        </p:blipFill>
        <p:spPr bwMode="auto">
          <a:xfrm>
            <a:off x="-224217" y="2973347"/>
            <a:ext cx="3149600" cy="408613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Rainbow Clipart For Free Download - Kids School Clipart , Free Transparent  Clipart - ClipartKey"/>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812" b="99729" l="556" r="1000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rot="1356296">
            <a:off x="8771256" y="284151"/>
            <a:ext cx="3331541" cy="1842017"/>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71"/>
          <p:cNvSpPr txBox="1"/>
          <p:nvPr/>
        </p:nvSpPr>
        <p:spPr>
          <a:xfrm>
            <a:off x="2865004" y="1402351"/>
            <a:ext cx="7923653" cy="954107"/>
          </a:xfrm>
          <a:prstGeom prst="rect">
            <a:avLst/>
          </a:prstGeom>
          <a:noFill/>
          <a:ln w="9525">
            <a:solidFill>
              <a:schemeClr val="bg1"/>
            </a:solidFill>
          </a:ln>
        </p:spPr>
        <p:txBody>
          <a:bodyPr wrap="square">
            <a:spAutoFit/>
          </a:bodyPr>
          <a:lstStyle/>
          <a:p>
            <a:pPr lvl="0" eaLnBrk="0" hangingPunct="0"/>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nl-NL"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en-US" sz="2800" noProof="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Nghe</a:t>
            </a:r>
            <a:r>
              <a:rPr lang="en-US" sz="2800" noProof="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noProof="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hiểu</a:t>
            </a:r>
            <a:r>
              <a:rPr lang="en-US" sz="2800" noProof="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noProof="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noProof="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noProof="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chuyện</a:t>
            </a:r>
            <a:r>
              <a:rPr lang="en-US" sz="2800" noProof="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a:t>
            </a:r>
            <a:r>
              <a:rPr lang="en-US" sz="2800" noProof="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ữa</a:t>
            </a:r>
            <a:r>
              <a:rPr lang="en-US" sz="2800" noProof="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noProof="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ăn</a:t>
            </a:r>
            <a:r>
              <a:rPr lang="en-US" sz="2800" noProof="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noProof="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trưa</a:t>
            </a:r>
            <a:r>
              <a:rPr lang="en-US" sz="2800" noProof="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noProof="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800" noProof="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noProof="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800" noProof="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noProof="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noProof="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noProof="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noProof="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noProof="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800" noProof="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noProof="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noProof="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noProof="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noProof="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noProof="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chuyện</a:t>
            </a:r>
            <a:r>
              <a:rPr lang="en-US" sz="2800" noProof="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qua </a:t>
            </a:r>
            <a:r>
              <a:rPr lang="en-US" sz="2800" noProof="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tranh</a:t>
            </a:r>
            <a:r>
              <a:rPr lang="en-US" sz="2800" noProof="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minh </a:t>
            </a:r>
            <a:r>
              <a:rPr lang="en-US" sz="2800" noProof="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họa</a:t>
            </a:r>
            <a:r>
              <a:rPr lang="en-US" sz="2800" noProof="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kumimoji="0" lang="zh-CN" altLang="en-US" sz="26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5" name="TextBox 71"/>
          <p:cNvSpPr txBox="1"/>
          <p:nvPr/>
        </p:nvSpPr>
        <p:spPr>
          <a:xfrm>
            <a:off x="3154504" y="2934114"/>
            <a:ext cx="8288195" cy="1081322"/>
          </a:xfrm>
          <a:prstGeom prst="rect">
            <a:avLst/>
          </a:prstGeom>
          <a:noFill/>
          <a:ln w="9525">
            <a:solidFill>
              <a:schemeClr val="bg1"/>
            </a:solidFill>
          </a:ln>
        </p:spPr>
        <p:txBody>
          <a:bodyPr wrap="square">
            <a:spAutoFit/>
          </a:bodyPr>
          <a:lstStyle/>
          <a:p>
            <a:pPr lvl="0">
              <a:lnSpc>
                <a:spcPct val="120000"/>
              </a:lnSpc>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Dựa</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vào</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tranh</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HS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kể</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lại</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1 – 2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bắt</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buộc</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kể</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đúng</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chuyện</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3423695" y="4644654"/>
            <a:ext cx="8279472" cy="564257"/>
          </a:xfrm>
          <a:prstGeom prst="rect">
            <a:avLst/>
          </a:prstGeom>
          <a:noFill/>
          <a:ln>
            <a:solidFill>
              <a:schemeClr val="bg1"/>
            </a:solidFill>
          </a:ln>
        </p:spPr>
        <p:txBody>
          <a:bodyPr wrap="square">
            <a:spAutoFit/>
          </a:bodyPr>
          <a:lstStyle/>
          <a:p>
            <a:pPr lvl="0" algn="just">
              <a:lnSpc>
                <a:spcPct val="120000"/>
              </a:lnSpc>
            </a:pPr>
            <a:r>
              <a:rPr kumimoji="0" lang="vi-VN" sz="2800" b="0" i="0" u="none" strike="noStrike" kern="1200" cap="none" spc="0" normalizeH="0" baseline="0" noProof="0" dirty="0">
                <a:ln>
                  <a:noFill/>
                </a:ln>
                <a:effectLst/>
                <a:uLnTx/>
                <a:uFillTx/>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Biết</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trân</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trọng</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yêu</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quí</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thầy</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cô</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bạn</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bè</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a:t>
            </a:r>
            <a:endParaRPr kumimoji="0" lang="vi-VN" sz="2400" b="0" i="0" u="none" strike="noStrike" kern="12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AutoShape 10"/>
          <p:cNvSpPr>
            <a:spLocks noChangeArrowheads="1"/>
          </p:cNvSpPr>
          <p:nvPr/>
        </p:nvSpPr>
        <p:spPr bwMode="gray">
          <a:xfrm>
            <a:off x="2693809" y="4573985"/>
            <a:ext cx="729886" cy="676331"/>
          </a:xfrm>
          <a:prstGeom prst="hexagon">
            <a:avLst>
              <a:gd name="adj" fmla="val 28896"/>
              <a:gd name="vf" fmla="val 115470"/>
            </a:avLst>
          </a:prstGeom>
          <a:solidFill>
            <a:srgbClr val="7030A0"/>
          </a:solidFill>
          <a:ln w="9525">
            <a:solidFill>
              <a:srgbClr val="7030A0"/>
            </a:solid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15338500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circle(in)">
                                      <p:cBhvr>
                                        <p:cTn id="23" dur="2000"/>
                                        <p:tgtEl>
                                          <p:spTgt spid="20"/>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circle(in)">
                                      <p:cBhvr>
                                        <p:cTn id="2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4" grpId="0" animBg="1"/>
      <p:bldP spid="35" grpId="0" animBg="1"/>
      <p:bldP spid="2"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8" name="Picture 37">
            <a:extLst>
              <a:ext uri="{FF2B5EF4-FFF2-40B4-BE49-F238E27FC236}">
                <a16:creationId xmlns:a16="http://schemas.microsoft.com/office/drawing/2014/main" id="{439F1255-A1EC-4B7C-B8FF-E7C434FAC94A}"/>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6856329" y="3833397"/>
            <a:ext cx="3134564" cy="2942307"/>
          </a:xfrm>
          <a:prstGeom prst="rect">
            <a:avLst/>
          </a:prstGeom>
        </p:spPr>
      </p:pic>
      <p:pic>
        <p:nvPicPr>
          <p:cNvPr id="39" name="Picture 38">
            <a:extLst>
              <a:ext uri="{FF2B5EF4-FFF2-40B4-BE49-F238E27FC236}">
                <a16:creationId xmlns:a16="http://schemas.microsoft.com/office/drawing/2014/main" id="{3EB7066D-29AF-4345-8FC5-96756976EFEA}"/>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6856329" y="823096"/>
            <a:ext cx="3134564" cy="2942307"/>
          </a:xfrm>
          <a:prstGeom prst="rect">
            <a:avLst/>
          </a:prstGeom>
        </p:spPr>
      </p:pic>
      <p:pic>
        <p:nvPicPr>
          <p:cNvPr id="40" name="Picture 39">
            <a:extLst>
              <a:ext uri="{FF2B5EF4-FFF2-40B4-BE49-F238E27FC236}">
                <a16:creationId xmlns:a16="http://schemas.microsoft.com/office/drawing/2014/main" id="{5B5FB668-79F8-4D67-8E52-18AA051DDCBA}"/>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Layer>
                </a14:imgProps>
              </a:ext>
            </a:extLst>
          </a:blip>
          <a:stretch>
            <a:fillRect/>
          </a:stretch>
        </p:blipFill>
        <p:spPr>
          <a:xfrm>
            <a:off x="2370252" y="3833397"/>
            <a:ext cx="4118017" cy="3020018"/>
          </a:xfrm>
          <a:prstGeom prst="rect">
            <a:avLst/>
          </a:prstGeom>
        </p:spPr>
      </p:pic>
      <p:sp>
        <p:nvSpPr>
          <p:cNvPr id="41" name="TextBox 40">
            <a:extLst>
              <a:ext uri="{FF2B5EF4-FFF2-40B4-BE49-F238E27FC236}">
                <a16:creationId xmlns:a16="http://schemas.microsoft.com/office/drawing/2014/main" id="{6C7E2914-6F0E-48E8-AE11-4751CB202A94}"/>
              </a:ext>
            </a:extLst>
          </p:cNvPr>
          <p:cNvSpPr txBox="1"/>
          <p:nvPr/>
        </p:nvSpPr>
        <p:spPr>
          <a:xfrm>
            <a:off x="5003883" y="283894"/>
            <a:ext cx="2869226" cy="584775"/>
          </a:xfrm>
          <a:prstGeom prst="rect">
            <a:avLst/>
          </a:prstGeom>
          <a:noFill/>
        </p:spPr>
        <p:txBody>
          <a:bodyPr wrap="square" rtlCol="0">
            <a:spAutoFit/>
          </a:bodyPr>
          <a:lstStyle/>
          <a:p>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Bữa</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ăn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trưa</a:t>
            </a:r>
            <a:endPar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2" name="TextBox 41">
            <a:extLst>
              <a:ext uri="{FF2B5EF4-FFF2-40B4-BE49-F238E27FC236}">
                <a16:creationId xmlns:a16="http://schemas.microsoft.com/office/drawing/2014/main" id="{00438FD8-F527-4C61-8B7A-5BE5FBE4F755}"/>
              </a:ext>
            </a:extLst>
          </p:cNvPr>
          <p:cNvSpPr txBox="1"/>
          <p:nvPr/>
        </p:nvSpPr>
        <p:spPr>
          <a:xfrm>
            <a:off x="91961" y="436296"/>
            <a:ext cx="3527539" cy="584775"/>
          </a:xfrm>
          <a:prstGeom prst="rect">
            <a:avLst/>
          </a:prstGeom>
          <a:noFill/>
        </p:spPr>
        <p:txBody>
          <a:bodyPr wrap="square" rtlCol="0">
            <a:spAutoFit/>
          </a:bodyPr>
          <a:lstStyle/>
          <a:p>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1.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Nghe</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81495567-3F25-4596-A103-53920E77A51D}"/>
              </a:ext>
            </a:extLst>
          </p:cNvPr>
          <p:cNvSpPr txBox="1"/>
          <p:nvPr/>
        </p:nvSpPr>
        <p:spPr>
          <a:xfrm>
            <a:off x="238422" y="4009546"/>
            <a:ext cx="3527539" cy="1569660"/>
          </a:xfrm>
          <a:prstGeom prst="rect">
            <a:avLst/>
          </a:prstGeom>
          <a:noFill/>
        </p:spPr>
        <p:txBody>
          <a:bodyPr wrap="square" rtlCol="0">
            <a:spAutoFit/>
          </a:bodyPr>
          <a:lstStyle/>
          <a:p>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hãy</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đoán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xem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điều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nvGrpSpPr>
          <p:cNvPr id="5" name="Group 4">
            <a:extLst>
              <a:ext uri="{FF2B5EF4-FFF2-40B4-BE49-F238E27FC236}">
                <a16:creationId xmlns:a16="http://schemas.microsoft.com/office/drawing/2014/main" id="{1169D232-28D7-401F-A6A2-9B5B7AF9E832}"/>
              </a:ext>
            </a:extLst>
          </p:cNvPr>
          <p:cNvGrpSpPr/>
          <p:nvPr/>
        </p:nvGrpSpPr>
        <p:grpSpPr>
          <a:xfrm>
            <a:off x="2392246" y="779381"/>
            <a:ext cx="3297354" cy="3020017"/>
            <a:chOff x="640126" y="2388049"/>
            <a:chExt cx="2936355" cy="2946860"/>
          </a:xfrm>
        </p:grpSpPr>
        <p:pic>
          <p:nvPicPr>
            <p:cNvPr id="3" name="Picture 2">
              <a:extLst>
                <a:ext uri="{FF2B5EF4-FFF2-40B4-BE49-F238E27FC236}">
                  <a16:creationId xmlns:a16="http://schemas.microsoft.com/office/drawing/2014/main" id="{D7FF0815-A1B2-4813-97A4-CE8452F06F18}"/>
                </a:ext>
              </a:extLst>
            </p:cNvPr>
            <p:cNvPicPr>
              <a:picLocks noChangeAspect="1"/>
            </p:cNvPicPr>
            <p:nvPr/>
          </p:nvPicPr>
          <p:blipFill rotWithShape="1">
            <a:blip r:embed="rId9"/>
            <a:srcRect l="23759" t="29988" r="52684" b="27983"/>
            <a:stretch/>
          </p:blipFill>
          <p:spPr>
            <a:xfrm>
              <a:off x="640126" y="2388049"/>
              <a:ext cx="2936355" cy="2946860"/>
            </a:xfrm>
            <a:prstGeom prst="roundRect">
              <a:avLst/>
            </a:prstGeom>
          </p:spPr>
        </p:pic>
        <p:sp>
          <p:nvSpPr>
            <p:cNvPr id="4" name="Oval 3">
              <a:extLst>
                <a:ext uri="{FF2B5EF4-FFF2-40B4-BE49-F238E27FC236}">
                  <a16:creationId xmlns:a16="http://schemas.microsoft.com/office/drawing/2014/main" id="{7E19CF29-C66C-432B-8345-D1E2BFDB2844}"/>
                </a:ext>
              </a:extLst>
            </p:cNvPr>
            <p:cNvSpPr/>
            <p:nvPr/>
          </p:nvSpPr>
          <p:spPr>
            <a:xfrm>
              <a:off x="675179" y="2928670"/>
              <a:ext cx="478500" cy="457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1</a:t>
              </a:r>
            </a:p>
          </p:txBody>
        </p:sp>
      </p:grpSp>
      <p:sp>
        <p:nvSpPr>
          <p:cNvPr id="20" name="TextBox 19">
            <a:extLst>
              <a:ext uri="{FF2B5EF4-FFF2-40B4-BE49-F238E27FC236}">
                <a16:creationId xmlns:a16="http://schemas.microsoft.com/office/drawing/2014/main" id="{C3C53032-EACD-4E90-BC53-992AC611B44D}"/>
              </a:ext>
            </a:extLst>
          </p:cNvPr>
          <p:cNvSpPr txBox="1"/>
          <p:nvPr/>
        </p:nvSpPr>
        <p:spPr>
          <a:xfrm>
            <a:off x="208737" y="1725042"/>
            <a:ext cx="3984739" cy="1569660"/>
          </a:xfrm>
          <a:prstGeom prst="rect">
            <a:avLst/>
          </a:prstGeom>
          <a:noFill/>
        </p:spPr>
        <p:txBody>
          <a:bodyPr wrap="square" rtlCol="0">
            <a:spAutoFit/>
          </a:bodyPr>
          <a:lstStyle/>
          <a:p>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Theo con,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mấy</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nhân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Đó</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ai?</a:t>
            </a:r>
          </a:p>
        </p:txBody>
      </p:sp>
    </p:spTree>
    <p:extLst>
      <p:ext uri="{BB962C8B-B14F-4D97-AF65-F5344CB8AC3E}">
        <p14:creationId xmlns:p14="http://schemas.microsoft.com/office/powerpoint/2010/main" val="1011280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5E-6 -0.0037 L 0.21615 -0.00347 " pathEditMode="relative" rAng="0" ptsTypes="AA">
                                      <p:cBhvr>
                                        <p:cTn id="6" dur="2000" fill="hold"/>
                                        <p:tgtEl>
                                          <p:spTgt spid="41"/>
                                        </p:tgtEl>
                                        <p:attrNameLst>
                                          <p:attrName>ppt_x</p:attrName>
                                          <p:attrName>ppt_y</p:attrName>
                                        </p:attrNameLst>
                                      </p:cBhvr>
                                      <p:rCtr x="10807" y="0"/>
                                    </p:animMotion>
                                  </p:childTnLst>
                                </p:cTn>
                              </p:par>
                              <p:par>
                                <p:cTn id="7" presetID="42" presetClass="path" presetSubtype="0" accel="50000" decel="50000" fill="hold" nodeType="withEffect">
                                  <p:stCondLst>
                                    <p:cond delay="0"/>
                                  </p:stCondLst>
                                  <p:childTnLst>
                                    <p:animMotion origin="layout" path="M 4.58333E-6 -7.40741E-7 L 0.17057 0.00232 " pathEditMode="relative" rAng="0" ptsTypes="AA">
                                      <p:cBhvr>
                                        <p:cTn id="8" dur="2000" fill="hold"/>
                                        <p:tgtEl>
                                          <p:spTgt spid="39"/>
                                        </p:tgtEl>
                                        <p:attrNameLst>
                                          <p:attrName>ppt_x</p:attrName>
                                          <p:attrName>ppt_y</p:attrName>
                                        </p:attrNameLst>
                                      </p:cBhvr>
                                      <p:rCtr x="8529" y="116"/>
                                    </p:animMotion>
                                  </p:childTnLst>
                                </p:cTn>
                              </p:par>
                              <p:par>
                                <p:cTn id="9" presetID="42" presetClass="path" presetSubtype="0" accel="50000" decel="50000" fill="hold" nodeType="withEffect">
                                  <p:stCondLst>
                                    <p:cond delay="0"/>
                                  </p:stCondLst>
                                  <p:childTnLst>
                                    <p:animMotion origin="layout" path="M -1.25E-6 3.33333E-6 L 0.18047 0.00416 " pathEditMode="relative" rAng="0" ptsTypes="AA">
                                      <p:cBhvr>
                                        <p:cTn id="10" dur="2000" fill="hold"/>
                                        <p:tgtEl>
                                          <p:spTgt spid="40"/>
                                        </p:tgtEl>
                                        <p:attrNameLst>
                                          <p:attrName>ppt_x</p:attrName>
                                          <p:attrName>ppt_y</p:attrName>
                                        </p:attrNameLst>
                                      </p:cBhvr>
                                      <p:rCtr x="9023" y="208"/>
                                    </p:animMotion>
                                  </p:childTnLst>
                                </p:cTn>
                              </p:par>
                              <p:par>
                                <p:cTn id="11" presetID="42" presetClass="path" presetSubtype="0" accel="50000" decel="50000" fill="hold" nodeType="withEffect">
                                  <p:stCondLst>
                                    <p:cond delay="0"/>
                                  </p:stCondLst>
                                  <p:childTnLst>
                                    <p:animMotion origin="layout" path="M -2.08333E-7 3.7037E-6 L 0.23099 -0.00047 " pathEditMode="relative" rAng="0" ptsTypes="AA">
                                      <p:cBhvr>
                                        <p:cTn id="12" dur="2000" fill="hold"/>
                                        <p:tgtEl>
                                          <p:spTgt spid="5"/>
                                        </p:tgtEl>
                                        <p:attrNameLst>
                                          <p:attrName>ppt_x</p:attrName>
                                          <p:attrName>ppt_y</p:attrName>
                                        </p:attrNameLst>
                                      </p:cBhvr>
                                      <p:rCtr x="11549" y="-23"/>
                                    </p:animMotion>
                                  </p:childTnLst>
                                </p:cTn>
                              </p:par>
                              <p:par>
                                <p:cTn id="13" presetID="42" presetClass="path" presetSubtype="0" accel="50000" decel="50000" fill="hold" nodeType="withEffect">
                                  <p:stCondLst>
                                    <p:cond delay="0"/>
                                  </p:stCondLst>
                                  <p:childTnLst>
                                    <p:animMotion origin="layout" path="M 4.58333E-6 3.7037E-7 L 0.16536 0.00255 " pathEditMode="relative" rAng="0" ptsTypes="AA">
                                      <p:cBhvr>
                                        <p:cTn id="14" dur="2000" fill="hold"/>
                                        <p:tgtEl>
                                          <p:spTgt spid="38"/>
                                        </p:tgtEl>
                                        <p:attrNameLst>
                                          <p:attrName>ppt_x</p:attrName>
                                          <p:attrName>ppt_y</p:attrName>
                                        </p:attrNameLst>
                                      </p:cBhvr>
                                      <p:rCtr x="8268" y="116"/>
                                    </p:animMotion>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12"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D7B6E1B-E6EC-4D9E-A04D-7FC30EDEAED4}"/>
              </a:ext>
            </a:extLst>
          </p:cNvPr>
          <p:cNvGrpSpPr/>
          <p:nvPr/>
        </p:nvGrpSpPr>
        <p:grpSpPr>
          <a:xfrm>
            <a:off x="154087" y="946797"/>
            <a:ext cx="4884841" cy="4583408"/>
            <a:chOff x="640126" y="2388049"/>
            <a:chExt cx="2936355" cy="2946860"/>
          </a:xfrm>
        </p:grpSpPr>
        <p:pic>
          <p:nvPicPr>
            <p:cNvPr id="5" name="Picture 4">
              <a:extLst>
                <a:ext uri="{FF2B5EF4-FFF2-40B4-BE49-F238E27FC236}">
                  <a16:creationId xmlns:a16="http://schemas.microsoft.com/office/drawing/2014/main" id="{59BE19C7-2129-457F-99C2-609F470D9491}"/>
                </a:ext>
              </a:extLst>
            </p:cNvPr>
            <p:cNvPicPr>
              <a:picLocks noChangeAspect="1"/>
            </p:cNvPicPr>
            <p:nvPr/>
          </p:nvPicPr>
          <p:blipFill rotWithShape="1">
            <a:blip r:embed="rId2"/>
            <a:srcRect l="23759" t="29988" r="52684" b="27983"/>
            <a:stretch/>
          </p:blipFill>
          <p:spPr>
            <a:xfrm>
              <a:off x="640126" y="2388049"/>
              <a:ext cx="2936355" cy="2946860"/>
            </a:xfrm>
            <a:prstGeom prst="roundRect">
              <a:avLst/>
            </a:prstGeom>
          </p:spPr>
        </p:pic>
        <p:sp>
          <p:nvSpPr>
            <p:cNvPr id="6" name="Oval 5">
              <a:extLst>
                <a:ext uri="{FF2B5EF4-FFF2-40B4-BE49-F238E27FC236}">
                  <a16:creationId xmlns:a16="http://schemas.microsoft.com/office/drawing/2014/main" id="{5B851E84-37CA-40A5-AFBB-DCAF0B147F15}"/>
                </a:ext>
              </a:extLst>
            </p:cNvPr>
            <p:cNvSpPr/>
            <p:nvPr/>
          </p:nvSpPr>
          <p:spPr>
            <a:xfrm>
              <a:off x="675179" y="2928670"/>
              <a:ext cx="478500" cy="457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1</a:t>
              </a:r>
            </a:p>
          </p:txBody>
        </p:sp>
      </p:grpSp>
      <p:pic>
        <p:nvPicPr>
          <p:cNvPr id="7" name="图片 6">
            <a:extLst>
              <a:ext uri="{FF2B5EF4-FFF2-40B4-BE49-F238E27FC236}">
                <a16:creationId xmlns:a16="http://schemas.microsoft.com/office/drawing/2014/main" id="{B2EC28E0-26CB-4CED-A65B-2FDE3D8E6D02}"/>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8" name="Group 7">
            <a:extLst>
              <a:ext uri="{FF2B5EF4-FFF2-40B4-BE49-F238E27FC236}">
                <a16:creationId xmlns:a16="http://schemas.microsoft.com/office/drawing/2014/main" id="{25C06DCE-7404-4DC6-B384-47D03BB227EC}"/>
              </a:ext>
            </a:extLst>
          </p:cNvPr>
          <p:cNvGrpSpPr/>
          <p:nvPr/>
        </p:nvGrpSpPr>
        <p:grpSpPr>
          <a:xfrm>
            <a:off x="0" y="0"/>
            <a:ext cx="12192000" cy="368301"/>
            <a:chOff x="0" y="-127508"/>
            <a:chExt cx="12192000" cy="1361811"/>
          </a:xfrm>
        </p:grpSpPr>
        <p:sp>
          <p:nvSpPr>
            <p:cNvPr id="9" name="Rectangle: Top Corners Rounded 8">
              <a:extLst>
                <a:ext uri="{FF2B5EF4-FFF2-40B4-BE49-F238E27FC236}">
                  <a16:creationId xmlns:a16="http://schemas.microsoft.com/office/drawing/2014/main" id="{D859F608-E309-40D6-8EF3-34CA5570D8B6}"/>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Top Corners Rounded 9">
              <a:extLst>
                <a:ext uri="{FF2B5EF4-FFF2-40B4-BE49-F238E27FC236}">
                  <a16:creationId xmlns:a16="http://schemas.microsoft.com/office/drawing/2014/main" id="{0C030701-D93A-43D9-B035-8EF5EED35593}"/>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07651D5B-E5E3-438C-A068-77DD3F999859}"/>
              </a:ext>
            </a:extLst>
          </p:cNvPr>
          <p:cNvSpPr txBox="1"/>
          <p:nvPr/>
        </p:nvSpPr>
        <p:spPr>
          <a:xfrm>
            <a:off x="5520434" y="605250"/>
            <a:ext cx="6459166" cy="3539430"/>
          </a:xfrm>
          <a:prstGeom prst="rect">
            <a:avLst/>
          </a:prstGeom>
          <a:noFill/>
        </p:spPr>
        <p:txBody>
          <a:bodyPr wrap="square">
            <a:spAutoFit/>
          </a:bodyPr>
          <a:lstStyle/>
          <a:p>
            <a:pPr rtl="0">
              <a:spcBef>
                <a:spcPts val="0"/>
              </a:spcBef>
              <a:spcAft>
                <a:spcPts val="500"/>
              </a:spcAft>
            </a:pPr>
            <a:r>
              <a:rPr lang="vi-VN" sz="3200" b="1" i="0" u="none" strike="noStrike"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3200" b="1" i="0" u="none" strike="noStrike" dirty="0">
                <a:solidFill>
                  <a:srgbClr val="002060"/>
                </a:solidFill>
                <a:effectLst/>
                <a:latin typeface="+mj-lt"/>
                <a:ea typeface="Arial-Rounded" panose="020B0500000000000000" pitchFamily="34" charset="0"/>
                <a:cs typeface="Arial-Rounded" panose="020B0500000000000000" pitchFamily="34" charset="0"/>
              </a:rPr>
              <a:t>(1) </a:t>
            </a:r>
            <a:r>
              <a:rPr lang="vi-VN" sz="3200" b="1" i="0" u="none" strike="noStrike" dirty="0" smtClean="0">
                <a:solidFill>
                  <a:srgbClr val="002060"/>
                </a:solidFill>
                <a:effectLst/>
                <a:latin typeface="+mj-lt"/>
                <a:ea typeface="Arial-Rounded" panose="020B0500000000000000" pitchFamily="34" charset="0"/>
                <a:cs typeface="Arial-Rounded" panose="020B0500000000000000" pitchFamily="34" charset="0"/>
              </a:rPr>
              <a:t>Đã </a:t>
            </a:r>
            <a:r>
              <a:rPr lang="vi-VN" sz="3200" b="1" i="0" u="none" strike="noStrike" dirty="0">
                <a:solidFill>
                  <a:srgbClr val="002060"/>
                </a:solidFill>
                <a:effectLst/>
                <a:latin typeface="+mj-lt"/>
                <a:ea typeface="Arial-Rounded" panose="020B0500000000000000" pitchFamily="34" charset="0"/>
                <a:cs typeface="Arial-Rounded" panose="020B0500000000000000" pitchFamily="34" charset="0"/>
              </a:rPr>
              <a:t>đến giờ ăn trưa. Khi học sinh đã ngồi vào bàn ăn, thầy hiệu trưởng hỏi: “Các em có đem theo món ăn của biển và của đồi núi không?” “Có ạ!”, tất cả đồng thanh đáp rồi mở hộp đồ ăn trưa mà mẹ đã chuẩn bị từ sáng. </a:t>
            </a:r>
            <a:endParaRPr lang="en-US" sz="3200" b="1" i="0" u="none" strike="noStrike" dirty="0">
              <a:solidFill>
                <a:srgbClr val="002060"/>
              </a:solidFill>
              <a:effectLst/>
              <a:latin typeface="+mj-lt"/>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E5186608-F118-419E-B847-3CC719A7D7A8}"/>
              </a:ext>
            </a:extLst>
          </p:cNvPr>
          <p:cNvSpPr txBox="1"/>
          <p:nvPr/>
        </p:nvSpPr>
        <p:spPr>
          <a:xfrm>
            <a:off x="5578747" y="4068979"/>
            <a:ext cx="6459166" cy="1569660"/>
          </a:xfrm>
          <a:prstGeom prst="rect">
            <a:avLst/>
          </a:prstGeom>
          <a:noFill/>
        </p:spPr>
        <p:txBody>
          <a:bodyPr wrap="square">
            <a:spAutoFit/>
          </a:bodyPr>
          <a:lstStyle/>
          <a:p>
            <a:pPr algn="just" rtl="0">
              <a:spcBef>
                <a:spcPts val="0"/>
              </a:spcBef>
              <a:spcAft>
                <a:spcPts val="500"/>
              </a:spcAft>
            </a:pPr>
            <a:r>
              <a:rPr lang="en-US" sz="3200" b="1" i="0" u="none" strike="noStrike"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 Sau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đó</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a:t>
            </a:r>
            <a:r>
              <a:rPr lang="en-US" sz="3200" b="1" i="0" u="none" strike="noStrike" dirty="0" err="1">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hầy</a:t>
            </a:r>
            <a:r>
              <a:rPr lang="en-US" sz="3200" b="1" i="0" u="none" strike="noStrike"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u="none" strike="noStrike" dirty="0" err="1">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giáo</a:t>
            </a:r>
            <a:r>
              <a:rPr lang="en-US" sz="3200" b="1" i="0" u="none" strike="noStrike"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u="none" strike="noStrike" dirty="0" err="1">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đã</a:t>
            </a:r>
            <a:r>
              <a:rPr lang="en-US" sz="3200" b="1" i="0" u="none" strike="noStrike"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u="none" strike="noStrike" dirty="0" err="1">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giải</a:t>
            </a:r>
            <a:r>
              <a:rPr lang="en-US" sz="3200" b="1" i="0" u="none" strike="noStrike"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u="none" strike="noStrike" dirty="0" err="1">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thích</a:t>
            </a:r>
            <a:r>
              <a:rPr lang="en-US" sz="3200" b="1" i="0" u="none" strike="noStrike"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u="none" strike="noStrike" dirty="0" err="1">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về</a:t>
            </a:r>
            <a:r>
              <a:rPr lang="en-US" sz="3200" b="1" i="0" u="none" strike="noStrike"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u="none" strike="noStrike" dirty="0" err="1">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thức</a:t>
            </a:r>
            <a:r>
              <a:rPr lang="en-US" sz="3200" b="1" i="0" u="none" strike="noStrike"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u="none" strike="noStrike" dirty="0" err="1">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ăn</a:t>
            </a:r>
            <a:r>
              <a:rPr lang="en-US" sz="3200" b="1" i="0" u="none" strike="noStrike"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u="none" strike="noStrike" dirty="0" err="1">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của</a:t>
            </a:r>
            <a:r>
              <a:rPr lang="en-US" sz="3200" b="1" i="0" u="none" strike="noStrike"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u="none" strike="noStrike" dirty="0" err="1">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biển</a:t>
            </a:r>
            <a:r>
              <a:rPr lang="en-US" sz="3200" b="1" i="0" u="none" strike="noStrike"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u="none" strike="noStrike" dirty="0" err="1">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và</a:t>
            </a:r>
            <a:r>
              <a:rPr lang="en-US" sz="3200" b="1" i="0" u="none" strike="noStrike"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u="none" strike="noStrike" dirty="0" err="1">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của</a:t>
            </a:r>
            <a:r>
              <a:rPr lang="en-US" sz="3200" b="1" i="0" u="none" strike="noStrike"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u="none" strike="noStrike" dirty="0" err="1">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đồi</a:t>
            </a:r>
            <a:r>
              <a:rPr lang="en-US" sz="3200" b="1" i="0" u="none" strike="noStrike"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u="none" strike="noStrike" dirty="0" err="1">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núi</a:t>
            </a:r>
            <a:r>
              <a:rPr lang="en-US" sz="3200" b="1" i="0" u="none" strike="noStrike"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u="none" strike="noStrike" dirty="0" err="1">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như</a:t>
            </a:r>
            <a:r>
              <a:rPr lang="en-US" sz="3200" b="1" i="0" u="none" strike="noStrike"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u="none" strike="noStrike" dirty="0" err="1">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thế</a:t>
            </a:r>
            <a:r>
              <a:rPr lang="en-US" sz="3200" b="1" i="0" u="none" strike="noStrike"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u="none" strike="noStrike" dirty="0" err="1">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nào</a:t>
            </a:r>
            <a:r>
              <a:rPr lang="en-US" sz="3200" b="1" i="0" u="none" strike="noStrike"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4" name="TextBox 13">
            <a:extLst>
              <a:ext uri="{FF2B5EF4-FFF2-40B4-BE49-F238E27FC236}">
                <a16:creationId xmlns:a16="http://schemas.microsoft.com/office/drawing/2014/main" id="{E0589903-B43C-49D9-9FAF-079B9AADAD29}"/>
              </a:ext>
            </a:extLst>
          </p:cNvPr>
          <p:cNvSpPr txBox="1"/>
          <p:nvPr/>
        </p:nvSpPr>
        <p:spPr>
          <a:xfrm>
            <a:off x="5520434" y="4073827"/>
            <a:ext cx="6459166" cy="1569660"/>
          </a:xfrm>
          <a:prstGeom prst="rect">
            <a:avLst/>
          </a:prstGeom>
          <a:noFill/>
        </p:spPr>
        <p:txBody>
          <a:bodyPr wrap="square">
            <a:spAutoFit/>
          </a:bodyPr>
          <a:lstStyle/>
          <a:p>
            <a:pPr>
              <a:spcAft>
                <a:spcPts val="500"/>
              </a:spcAft>
            </a:pPr>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3200" b="1" dirty="0">
                <a:solidFill>
                  <a:srgbClr val="002060"/>
                </a:solidFill>
                <a:latin typeface="+mj-lt"/>
                <a:ea typeface="Arial-Rounded" panose="020B0500000000000000" pitchFamily="34" charset="0"/>
                <a:cs typeface="Arial-Rounded" panose="020B0500000000000000" pitchFamily="34" charset="0"/>
              </a:rPr>
              <a:t>“Cái gì đó của biển” tức là hải sản; ví dụ cá, tôm. Cái gì đó của đồi núi là rau, thịt,..</a:t>
            </a:r>
            <a:endParaRPr lang="en-US" sz="3200" b="1" i="0" u="none" strike="noStrike" dirty="0">
              <a:solidFill>
                <a:srgbClr val="002060"/>
              </a:solidFill>
              <a:effectLst/>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81101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22" presetClass="entr" presetSubtype="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3" grpId="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2EC28E0-26CB-4CED-A65B-2FDE3D8E6D02}"/>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8" name="Group 7">
            <a:extLst>
              <a:ext uri="{FF2B5EF4-FFF2-40B4-BE49-F238E27FC236}">
                <a16:creationId xmlns:a16="http://schemas.microsoft.com/office/drawing/2014/main" id="{25C06DCE-7404-4DC6-B384-47D03BB227EC}"/>
              </a:ext>
            </a:extLst>
          </p:cNvPr>
          <p:cNvGrpSpPr/>
          <p:nvPr/>
        </p:nvGrpSpPr>
        <p:grpSpPr>
          <a:xfrm>
            <a:off x="0" y="0"/>
            <a:ext cx="12192000" cy="368301"/>
            <a:chOff x="0" y="-127508"/>
            <a:chExt cx="12192000" cy="1361811"/>
          </a:xfrm>
        </p:grpSpPr>
        <p:sp>
          <p:nvSpPr>
            <p:cNvPr id="9" name="Rectangle: Top Corners Rounded 8">
              <a:extLst>
                <a:ext uri="{FF2B5EF4-FFF2-40B4-BE49-F238E27FC236}">
                  <a16:creationId xmlns:a16="http://schemas.microsoft.com/office/drawing/2014/main" id="{D859F608-E309-40D6-8EF3-34CA5570D8B6}"/>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Top Corners Rounded 9">
              <a:extLst>
                <a:ext uri="{FF2B5EF4-FFF2-40B4-BE49-F238E27FC236}">
                  <a16:creationId xmlns:a16="http://schemas.microsoft.com/office/drawing/2014/main" id="{0C030701-D93A-43D9-B035-8EF5EED35593}"/>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07651D5B-E5E3-438C-A068-77DD3F999859}"/>
              </a:ext>
            </a:extLst>
          </p:cNvPr>
          <p:cNvSpPr txBox="1"/>
          <p:nvPr/>
        </p:nvSpPr>
        <p:spPr>
          <a:xfrm>
            <a:off x="5159980" y="808752"/>
            <a:ext cx="6895833" cy="2062103"/>
          </a:xfrm>
          <a:prstGeom prst="rect">
            <a:avLst/>
          </a:prstGeom>
          <a:noFill/>
        </p:spPr>
        <p:txBody>
          <a:bodyPr wrap="square">
            <a:spAutoFit/>
          </a:bodyPr>
          <a:lstStyle/>
          <a:p>
            <a:pPr rtl="0">
              <a:spcBef>
                <a:spcPts val="0"/>
              </a:spcBef>
              <a:spcAft>
                <a:spcPts val="500"/>
              </a:spcAft>
            </a:pPr>
            <a:r>
              <a:rPr lang="vi-VN" sz="3200" b="1" i="0" u="none" strike="noStrike"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3200" b="1" i="0" u="none" strike="noStrike" dirty="0">
                <a:solidFill>
                  <a:srgbClr val="002060"/>
                </a:solidFill>
                <a:effectLst/>
                <a:latin typeface="+mj-lt"/>
                <a:ea typeface="Arial-Rounded" panose="020B0500000000000000" pitchFamily="34" charset="0"/>
                <a:cs typeface="Arial-Rounded" panose="020B0500000000000000" pitchFamily="34" charset="0"/>
              </a:rPr>
              <a:t>2) </a:t>
            </a:r>
            <a:r>
              <a:rPr lang="vi-VN" sz="3200" b="1" i="0" u="none" strike="noStrike" dirty="0" smtClean="0">
                <a:solidFill>
                  <a:srgbClr val="002060"/>
                </a:solidFill>
                <a:effectLst/>
                <a:latin typeface="+mj-lt"/>
                <a:ea typeface="Arial-Rounded" panose="020B0500000000000000" pitchFamily="34" charset="0"/>
                <a:cs typeface="Arial-Rounded" panose="020B0500000000000000" pitchFamily="34" charset="0"/>
              </a:rPr>
              <a:t>Thầy </a:t>
            </a:r>
            <a:r>
              <a:rPr lang="vi-VN" sz="3200" b="1" i="0" u="none" strike="noStrike" dirty="0">
                <a:solidFill>
                  <a:srgbClr val="002060"/>
                </a:solidFill>
                <a:effectLst/>
                <a:latin typeface="+mj-lt"/>
                <a:ea typeface="Arial-Rounded" panose="020B0500000000000000" pitchFamily="34" charset="0"/>
                <a:cs typeface="Arial-Rounded" panose="020B0500000000000000" pitchFamily="34" charset="0"/>
              </a:rPr>
              <a:t>hiệu trưởng đi xem xét từng hộp ăn trưa. Thầy hỏi từng bạn: “Các em có đem theo món ăn của biển và của đồi núi không?”. </a:t>
            </a:r>
            <a:endParaRPr lang="en-US" sz="3200" b="1" i="0" u="none" strike="noStrike" dirty="0">
              <a:solidFill>
                <a:srgbClr val="002060"/>
              </a:solidFill>
              <a:effectLst/>
              <a:latin typeface="+mj-lt"/>
              <a:ea typeface="Arial-Rounded" panose="020B0500000000000000" pitchFamily="34" charset="0"/>
              <a:cs typeface="Arial-Rounded" panose="020B0500000000000000" pitchFamily="34" charset="0"/>
            </a:endParaRPr>
          </a:p>
        </p:txBody>
      </p:sp>
      <p:pic>
        <p:nvPicPr>
          <p:cNvPr id="11" name="Picture 10">
            <a:extLst>
              <a:ext uri="{FF2B5EF4-FFF2-40B4-BE49-F238E27FC236}">
                <a16:creationId xmlns:a16="http://schemas.microsoft.com/office/drawing/2014/main" id="{5D1219D1-78AD-4F62-A256-EDCED0797B76}"/>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0" y="1032066"/>
            <a:ext cx="4973383" cy="4668343"/>
          </a:xfrm>
          <a:prstGeom prst="rect">
            <a:avLst/>
          </a:prstGeom>
        </p:spPr>
      </p:pic>
      <p:sp>
        <p:nvSpPr>
          <p:cNvPr id="13" name="TextBox 12">
            <a:extLst>
              <a:ext uri="{FF2B5EF4-FFF2-40B4-BE49-F238E27FC236}">
                <a16:creationId xmlns:a16="http://schemas.microsoft.com/office/drawing/2014/main" id="{AB9E5796-9CB4-43E7-ABF2-601EE3D2FBFB}"/>
              </a:ext>
            </a:extLst>
          </p:cNvPr>
          <p:cNvSpPr txBox="1"/>
          <p:nvPr/>
        </p:nvSpPr>
        <p:spPr>
          <a:xfrm>
            <a:off x="5159979" y="2688833"/>
            <a:ext cx="6895833" cy="3111108"/>
          </a:xfrm>
          <a:prstGeom prst="rect">
            <a:avLst/>
          </a:prstGeom>
          <a:noFill/>
        </p:spPr>
        <p:txBody>
          <a:bodyPr wrap="square">
            <a:spAutoFit/>
          </a:bodyPr>
          <a:lstStyle/>
          <a:p>
            <a:pPr rtl="0">
              <a:spcBef>
                <a:spcPts val="0"/>
              </a:spcBef>
              <a:spcAft>
                <a:spcPts val="500"/>
              </a:spcAft>
            </a:pP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p>
          <a:p>
            <a:pPr rtl="0">
              <a:spcBef>
                <a:spcPts val="0"/>
              </a:spcBef>
              <a:spcAft>
                <a:spcPts val="500"/>
              </a:spcAft>
            </a:pPr>
            <a:r>
              <a:rPr lang="vi-VN" sz="3200" b="1" i="0" u="none" strike="noStrike" dirty="0" smtClean="0">
                <a:solidFill>
                  <a:srgbClr val="002060"/>
                </a:solidFill>
                <a:effectLst/>
                <a:latin typeface="+mj-lt"/>
                <a:ea typeface="Arial-Rounded" panose="020B0500000000000000" pitchFamily="34" charset="0"/>
                <a:cs typeface="Arial-Rounded" panose="020B0500000000000000" pitchFamily="34" charset="0"/>
              </a:rPr>
              <a:t>Cô </a:t>
            </a:r>
            <a:r>
              <a:rPr lang="vi-VN" sz="3200" b="1" i="0" u="none" strike="noStrike" dirty="0">
                <a:solidFill>
                  <a:srgbClr val="002060"/>
                </a:solidFill>
                <a:effectLst/>
                <a:latin typeface="+mj-lt"/>
                <a:ea typeface="Arial-Rounded" panose="020B0500000000000000" pitchFamily="34" charset="0"/>
                <a:cs typeface="Arial-Rounded" panose="020B0500000000000000" pitchFamily="34" charset="0"/>
              </a:rPr>
              <a:t>nhà bếp đi sau thấy, tay bê khay thức ăn. Nếu thấy dừng lại trước một bạn và nói “biển” thì cô sẽ gắp cho lát cá. Nếu thầy nói “đồi núi” thì cô sẽ gắp thịt hoặc rau. </a:t>
            </a:r>
            <a:endParaRPr lang="en-US" sz="3200" b="1" i="0" u="none" strike="noStrike" dirty="0">
              <a:solidFill>
                <a:srgbClr val="002060"/>
              </a:solidFill>
              <a:effectLst/>
              <a:latin typeface="+mj-lt"/>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id="{F5E96E57-05EE-4E62-931B-9F092B87B5FF}"/>
              </a:ext>
            </a:extLst>
          </p:cNvPr>
          <p:cNvSpPr txBox="1"/>
          <p:nvPr/>
        </p:nvSpPr>
        <p:spPr>
          <a:xfrm>
            <a:off x="5159978" y="2850333"/>
            <a:ext cx="6459166" cy="1569660"/>
          </a:xfrm>
          <a:prstGeom prst="rect">
            <a:avLst/>
          </a:prstGeom>
          <a:noFill/>
        </p:spPr>
        <p:txBody>
          <a:bodyPr wrap="square">
            <a:spAutoFit/>
          </a:bodyPr>
          <a:lstStyle/>
          <a:p>
            <a:pPr rtl="0">
              <a:spcBef>
                <a:spcPts val="0"/>
              </a:spcBef>
              <a:spcAft>
                <a:spcPts val="500"/>
              </a:spcAft>
            </a:pPr>
            <a:r>
              <a:rPr lang="en-US" sz="3200" b="1" i="0" u="none" strike="noStrike"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 Khi </a:t>
            </a:r>
            <a:r>
              <a:rPr lang="en-US" sz="3200" b="1" i="0" u="none" strike="noStrike" dirty="0" err="1">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thấy</a:t>
            </a:r>
            <a:r>
              <a:rPr lang="en-US" sz="3200" b="1" i="0" u="none" strike="noStrike"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u="none" strike="noStrike" dirty="0" err="1">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hiệu</a:t>
            </a:r>
            <a:r>
              <a:rPr lang="en-US" sz="3200" b="1" i="0" u="none" strike="noStrike"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u="none" strike="noStrike" dirty="0" err="1">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trưởng</a:t>
            </a:r>
            <a:r>
              <a:rPr lang="en-US" sz="3200" b="1" i="0" u="none" strike="noStrike"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u="none" strike="noStrike" dirty="0" err="1">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đi</a:t>
            </a:r>
            <a:r>
              <a:rPr lang="en-US" sz="3200" b="1" i="0" u="none" strike="noStrike"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u="none" strike="noStrike" dirty="0" err="1">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xung</a:t>
            </a:r>
            <a:r>
              <a:rPr lang="en-US" sz="3200" b="1" i="0" u="none" strike="noStrike"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u="none" strike="noStrike" dirty="0" err="1">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quanh</a:t>
            </a:r>
            <a:r>
              <a:rPr lang="en-US" sz="3200" b="1" i="0" u="none" strike="noStrike"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u="none" strike="noStrike" dirty="0" err="1">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lớp</a:t>
            </a:r>
            <a:r>
              <a:rPr lang="en-US" sz="3200" b="1" i="0" u="none" strike="noStrike"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 ai </a:t>
            </a:r>
            <a:r>
              <a:rPr lang="en-US" sz="3200" b="1" i="0" u="none" strike="noStrike" dirty="0" err="1">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đã</a:t>
            </a:r>
            <a:r>
              <a:rPr lang="en-US" sz="3200" b="1" i="0" u="none" strike="noStrike"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u="none" strike="noStrike" dirty="0" err="1">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đi</a:t>
            </a:r>
            <a:r>
              <a:rPr lang="en-US" sz="3200" b="1" i="0" u="none" strike="noStrike"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u="none" strike="noStrike" dirty="0" err="1">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sau</a:t>
            </a:r>
            <a:r>
              <a:rPr lang="en-US" sz="3200" b="1" i="0" u="none" strike="noStrike"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u="none" strike="noStrike" dirty="0" err="1">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thầy</a:t>
            </a:r>
            <a:r>
              <a:rPr lang="en-US" sz="3200" b="1" i="0" u="none" strike="noStrike"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u="none" strike="noStrike" dirty="0" err="1">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và</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cô</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ấy</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3200" b="1" i="0" u="none" strike="noStrike"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52906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5"/>
                                        </p:tgtEl>
                                        <p:attrNameLst>
                                          <p:attrName>style.visibility</p:attrName>
                                        </p:attrNameLst>
                                      </p:cBhvr>
                                      <p:to>
                                        <p:strVal val="hidden"/>
                                      </p:to>
                                    </p:set>
                                  </p:childTnLst>
                                </p:cTn>
                              </p:par>
                              <p:par>
                                <p:cTn id="17" presetID="22" presetClass="entr" presetSubtype="8"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A9A5137-60EC-446D-9257-5AF5C91BF93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0" y="1923312"/>
            <a:ext cx="4955152" cy="3633945"/>
          </a:xfrm>
          <a:prstGeom prst="rect">
            <a:avLst/>
          </a:prstGeom>
        </p:spPr>
      </p:pic>
      <p:pic>
        <p:nvPicPr>
          <p:cNvPr id="7" name="图片 6">
            <a:extLst>
              <a:ext uri="{FF2B5EF4-FFF2-40B4-BE49-F238E27FC236}">
                <a16:creationId xmlns:a16="http://schemas.microsoft.com/office/drawing/2014/main" id="{B2EC28E0-26CB-4CED-A65B-2FDE3D8E6D02}"/>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8" name="Group 7">
            <a:extLst>
              <a:ext uri="{FF2B5EF4-FFF2-40B4-BE49-F238E27FC236}">
                <a16:creationId xmlns:a16="http://schemas.microsoft.com/office/drawing/2014/main" id="{25C06DCE-7404-4DC6-B384-47D03BB227EC}"/>
              </a:ext>
            </a:extLst>
          </p:cNvPr>
          <p:cNvGrpSpPr/>
          <p:nvPr/>
        </p:nvGrpSpPr>
        <p:grpSpPr>
          <a:xfrm>
            <a:off x="0" y="0"/>
            <a:ext cx="12192000" cy="368301"/>
            <a:chOff x="0" y="-127508"/>
            <a:chExt cx="12192000" cy="1361811"/>
          </a:xfrm>
        </p:grpSpPr>
        <p:sp>
          <p:nvSpPr>
            <p:cNvPr id="9" name="Rectangle: Top Corners Rounded 8">
              <a:extLst>
                <a:ext uri="{FF2B5EF4-FFF2-40B4-BE49-F238E27FC236}">
                  <a16:creationId xmlns:a16="http://schemas.microsoft.com/office/drawing/2014/main" id="{D859F608-E309-40D6-8EF3-34CA5570D8B6}"/>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Top Corners Rounded 9">
              <a:extLst>
                <a:ext uri="{FF2B5EF4-FFF2-40B4-BE49-F238E27FC236}">
                  <a16:creationId xmlns:a16="http://schemas.microsoft.com/office/drawing/2014/main" id="{0C030701-D93A-43D9-B035-8EF5EED35593}"/>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07651D5B-E5E3-438C-A068-77DD3F999859}"/>
              </a:ext>
            </a:extLst>
          </p:cNvPr>
          <p:cNvSpPr txBox="1"/>
          <p:nvPr/>
        </p:nvSpPr>
        <p:spPr>
          <a:xfrm>
            <a:off x="3774333" y="210144"/>
            <a:ext cx="8417667" cy="6750566"/>
          </a:xfrm>
          <a:prstGeom prst="rect">
            <a:avLst/>
          </a:prstGeom>
          <a:noFill/>
        </p:spPr>
        <p:txBody>
          <a:bodyPr wrap="square">
            <a:spAutoFit/>
          </a:bodyPr>
          <a:lstStyle/>
          <a:p>
            <a:pPr rtl="0">
              <a:spcBef>
                <a:spcPts val="0"/>
              </a:spcBef>
              <a:spcAft>
                <a:spcPts val="500"/>
              </a:spcAft>
            </a:pPr>
            <a:r>
              <a:rPr lang="vi-VN" sz="3200" b="1" i="0" u="none" strike="noStrike"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3200" b="1" i="0" u="none" strike="noStrike" dirty="0">
                <a:solidFill>
                  <a:srgbClr val="002060"/>
                </a:solidFill>
                <a:effectLst/>
                <a:latin typeface="+mj-lt"/>
                <a:ea typeface="Arial-Rounded" panose="020B0500000000000000" pitchFamily="34" charset="0"/>
                <a:cs typeface="Arial-Rounded" panose="020B0500000000000000" pitchFamily="34" charset="0"/>
              </a:rPr>
              <a:t>(3) </a:t>
            </a:r>
            <a:r>
              <a:rPr lang="en-US" sz="3200" b="1" i="0" u="none" strike="noStrike" dirty="0">
                <a:solidFill>
                  <a:srgbClr val="002060"/>
                </a:solidFill>
                <a:effectLst/>
                <a:latin typeface="+mj-lt"/>
                <a:ea typeface="Arial-Rounded" panose="020B0500000000000000" pitchFamily="34" charset="0"/>
                <a:cs typeface="Arial-Rounded" panose="020B0500000000000000" pitchFamily="34" charset="0"/>
              </a:rPr>
              <a:t>	</a:t>
            </a:r>
            <a:r>
              <a:rPr lang="vi-VN" sz="3200" b="1" i="0" u="none" strike="noStrike" dirty="0">
                <a:solidFill>
                  <a:srgbClr val="002060"/>
                </a:solidFill>
                <a:effectLst/>
                <a:latin typeface="+mj-lt"/>
                <a:ea typeface="Arial-Rounded" panose="020B0500000000000000" pitchFamily="34" charset="0"/>
                <a:cs typeface="Arial-Rounded" panose="020B0500000000000000" pitchFamily="34" charset="0"/>
              </a:rPr>
              <a:t>Bữa trưa hôm nay của Chi có trứng rán, ruốc cá, su hào luộc cùng cà rốt. Trông sặc sỡ như một vườn hoa. Thầy hiệu trưởng nói: “Đẹp đấy!”. Chi thích lắm.</a:t>
            </a:r>
            <a:endParaRPr lang="vi-VN" sz="3200" b="1" dirty="0">
              <a:solidFill>
                <a:srgbClr val="002060"/>
              </a:solidFill>
              <a:effectLst/>
              <a:latin typeface="+mj-lt"/>
              <a:ea typeface="Arial-Rounded" panose="020B0500000000000000" pitchFamily="34" charset="0"/>
              <a:cs typeface="Arial-Rounded" panose="020B0500000000000000" pitchFamily="34" charset="0"/>
            </a:endParaRPr>
          </a:p>
          <a:p>
            <a:pPr rtl="0">
              <a:spcBef>
                <a:spcPts val="0"/>
              </a:spcBef>
              <a:spcAft>
                <a:spcPts val="500"/>
              </a:spcAft>
            </a:pPr>
            <a:r>
              <a:rPr lang="en-US" sz="3200" b="1" i="0" u="none" strike="noStrike" dirty="0">
                <a:solidFill>
                  <a:srgbClr val="002060"/>
                </a:solidFill>
                <a:effectLst/>
                <a:latin typeface="+mj-lt"/>
                <a:ea typeface="Arial-Rounded" panose="020B0500000000000000" pitchFamily="34" charset="0"/>
                <a:cs typeface="Arial-Rounded" panose="020B0500000000000000" pitchFamily="34" charset="0"/>
              </a:rPr>
              <a:t>	</a:t>
            </a:r>
            <a:r>
              <a:rPr lang="vi-VN" sz="3200" b="1" i="0" u="none" strike="noStrike" dirty="0">
                <a:solidFill>
                  <a:srgbClr val="002060"/>
                </a:solidFill>
                <a:effectLst/>
                <a:latin typeface="+mj-lt"/>
                <a:ea typeface="Arial-Rounded" panose="020B0500000000000000" pitchFamily="34" charset="0"/>
                <a:cs typeface="Arial-Rounded" panose="020B0500000000000000" pitchFamily="34" charset="0"/>
              </a:rPr>
              <a:t>“Mẹ em nấu ăn giỏi lắm ạ? Chi tự hào nói.</a:t>
            </a:r>
            <a:endParaRPr lang="vi-VN" sz="3200" b="1" dirty="0">
              <a:solidFill>
                <a:srgbClr val="002060"/>
              </a:solidFill>
              <a:effectLst/>
              <a:latin typeface="+mj-lt"/>
              <a:ea typeface="Arial-Rounded" panose="020B0500000000000000" pitchFamily="34" charset="0"/>
              <a:cs typeface="Arial-Rounded" panose="020B0500000000000000" pitchFamily="34" charset="0"/>
            </a:endParaRPr>
          </a:p>
          <a:p>
            <a:pPr rtl="0">
              <a:spcBef>
                <a:spcPts val="0"/>
              </a:spcBef>
              <a:spcAft>
                <a:spcPts val="500"/>
              </a:spcAft>
            </a:pPr>
            <a:r>
              <a:rPr lang="en-US" sz="3200" b="1" i="0" u="none" strike="noStrike" dirty="0">
                <a:solidFill>
                  <a:srgbClr val="002060"/>
                </a:solidFill>
                <a:effectLst/>
                <a:latin typeface="+mj-lt"/>
                <a:ea typeface="Arial-Rounded" panose="020B0500000000000000" pitchFamily="34" charset="0"/>
                <a:cs typeface="Arial-Rounded" panose="020B0500000000000000" pitchFamily="34" charset="0"/>
              </a:rPr>
              <a:t>	</a:t>
            </a:r>
            <a:r>
              <a:rPr lang="vi-VN" sz="3200" b="1" i="0" u="none" strike="noStrike" dirty="0">
                <a:solidFill>
                  <a:srgbClr val="002060"/>
                </a:solidFill>
                <a:effectLst/>
                <a:latin typeface="+mj-lt"/>
                <a:ea typeface="Arial-Rounded" panose="020B0500000000000000" pitchFamily="34" charset="0"/>
                <a:cs typeface="Arial-Rounded" panose="020B0500000000000000" pitchFamily="34" charset="0"/>
              </a:rPr>
              <a:t>“Vậy à?”, thầy chỉ tay vào món ruốc và hỏi, “Thế món này là gì nhỉ? Món này là của biển hay của đồi núi?”.</a:t>
            </a:r>
            <a:endParaRPr lang="vi-VN" sz="3200" b="1" dirty="0">
              <a:solidFill>
                <a:srgbClr val="002060"/>
              </a:solidFill>
              <a:effectLst/>
              <a:latin typeface="+mj-lt"/>
              <a:ea typeface="Arial-Rounded" panose="020B0500000000000000" pitchFamily="34" charset="0"/>
              <a:cs typeface="Arial-Rounded" panose="020B0500000000000000" pitchFamily="34" charset="0"/>
            </a:endParaRPr>
          </a:p>
          <a:p>
            <a:pPr rtl="0">
              <a:spcBef>
                <a:spcPts val="0"/>
              </a:spcBef>
              <a:spcAft>
                <a:spcPts val="500"/>
              </a:spcAft>
            </a:pPr>
            <a:r>
              <a:rPr lang="en-US" sz="3200" b="1" i="0" u="none" strike="noStrike" dirty="0">
                <a:solidFill>
                  <a:srgbClr val="002060"/>
                </a:solidFill>
                <a:effectLst/>
                <a:latin typeface="+mj-lt"/>
                <a:ea typeface="Arial-Rounded" panose="020B0500000000000000" pitchFamily="34" charset="0"/>
                <a:cs typeface="Arial-Rounded" panose="020B0500000000000000" pitchFamily="34" charset="0"/>
              </a:rPr>
              <a:t>	</a:t>
            </a:r>
            <a:r>
              <a:rPr lang="vi-VN" sz="3200" b="1" i="0" u="none" strike="noStrike" dirty="0">
                <a:solidFill>
                  <a:srgbClr val="002060"/>
                </a:solidFill>
                <a:effectLst/>
                <a:latin typeface="+mj-lt"/>
                <a:ea typeface="Arial-Rounded" panose="020B0500000000000000" pitchFamily="34" charset="0"/>
                <a:cs typeface="Arial-Rounded" panose="020B0500000000000000" pitchFamily="34" charset="0"/>
              </a:rPr>
              <a:t>Chi đoán là của đồi núi nhưng em không chắc lắm bèn đáp: “Em không biết ạ”</a:t>
            </a:r>
            <a:endParaRPr lang="vi-VN" sz="3200" b="1" dirty="0">
              <a:solidFill>
                <a:srgbClr val="002060"/>
              </a:solidFill>
              <a:effectLst/>
              <a:latin typeface="+mj-lt"/>
              <a:ea typeface="Arial-Rounded" panose="020B0500000000000000" pitchFamily="34" charset="0"/>
              <a:cs typeface="Arial-Rounded" panose="020B0500000000000000" pitchFamily="34" charset="0"/>
            </a:endParaRPr>
          </a:p>
          <a:p>
            <a:pPr rtl="0">
              <a:spcBef>
                <a:spcPts val="0"/>
              </a:spcBef>
              <a:spcAft>
                <a:spcPts val="500"/>
              </a:spcAft>
            </a:pPr>
            <a:r>
              <a:rPr lang="en-US" sz="3200" b="1" i="0" u="none" strike="noStrike" dirty="0">
                <a:solidFill>
                  <a:srgbClr val="002060"/>
                </a:solidFill>
                <a:effectLst/>
                <a:latin typeface="+mj-lt"/>
                <a:ea typeface="Arial-Rounded" panose="020B0500000000000000" pitchFamily="34" charset="0"/>
                <a:cs typeface="Arial-Rounded" panose="020B0500000000000000" pitchFamily="34" charset="0"/>
              </a:rPr>
              <a:t>	</a:t>
            </a:r>
            <a:r>
              <a:rPr lang="vi-VN" sz="3200" b="1" i="0" u="none" strike="noStrike" dirty="0">
                <a:solidFill>
                  <a:srgbClr val="002060"/>
                </a:solidFill>
                <a:effectLst/>
                <a:latin typeface="+mj-lt"/>
                <a:ea typeface="Arial-Rounded" panose="020B0500000000000000" pitchFamily="34" charset="0"/>
                <a:cs typeface="Arial-Rounded" panose="020B0500000000000000" pitchFamily="34" charset="0"/>
              </a:rPr>
              <a:t>Thầy cười và nói: Ruốc cá là từ biển mà ra. Rồi thầy giải thích cách làm ruốc cá.</a:t>
            </a:r>
            <a:endParaRPr lang="en-US" sz="3200" b="1" i="0" u="none" strike="noStrike" dirty="0">
              <a:solidFill>
                <a:srgbClr val="002060"/>
              </a:solidFill>
              <a:effectLst/>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27905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2EC28E0-26CB-4CED-A65B-2FDE3D8E6D02}"/>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8" name="Group 7">
            <a:extLst>
              <a:ext uri="{FF2B5EF4-FFF2-40B4-BE49-F238E27FC236}">
                <a16:creationId xmlns:a16="http://schemas.microsoft.com/office/drawing/2014/main" id="{25C06DCE-7404-4DC6-B384-47D03BB227EC}"/>
              </a:ext>
            </a:extLst>
          </p:cNvPr>
          <p:cNvGrpSpPr/>
          <p:nvPr/>
        </p:nvGrpSpPr>
        <p:grpSpPr>
          <a:xfrm>
            <a:off x="0" y="0"/>
            <a:ext cx="12192000" cy="368301"/>
            <a:chOff x="0" y="-127508"/>
            <a:chExt cx="12192000" cy="1361811"/>
          </a:xfrm>
        </p:grpSpPr>
        <p:sp>
          <p:nvSpPr>
            <p:cNvPr id="9" name="Rectangle: Top Corners Rounded 8">
              <a:extLst>
                <a:ext uri="{FF2B5EF4-FFF2-40B4-BE49-F238E27FC236}">
                  <a16:creationId xmlns:a16="http://schemas.microsoft.com/office/drawing/2014/main" id="{D859F608-E309-40D6-8EF3-34CA5570D8B6}"/>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Top Corners Rounded 9">
              <a:extLst>
                <a:ext uri="{FF2B5EF4-FFF2-40B4-BE49-F238E27FC236}">
                  <a16:creationId xmlns:a16="http://schemas.microsoft.com/office/drawing/2014/main" id="{0C030701-D93A-43D9-B035-8EF5EED35593}"/>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07651D5B-E5E3-438C-A068-77DD3F999859}"/>
              </a:ext>
            </a:extLst>
          </p:cNvPr>
          <p:cNvSpPr txBox="1"/>
          <p:nvPr/>
        </p:nvSpPr>
        <p:spPr>
          <a:xfrm>
            <a:off x="5351982" y="2470535"/>
            <a:ext cx="6686145" cy="2554545"/>
          </a:xfrm>
          <a:prstGeom prst="rect">
            <a:avLst/>
          </a:prstGeom>
          <a:noFill/>
        </p:spPr>
        <p:txBody>
          <a:bodyPr wrap="square">
            <a:spAutoFit/>
          </a:bodyPr>
          <a:lstStyle/>
          <a:p>
            <a:pPr rtl="0">
              <a:spcBef>
                <a:spcPts val="0"/>
              </a:spcBef>
              <a:spcAft>
                <a:spcPts val="500"/>
              </a:spcAft>
            </a:pPr>
            <a:r>
              <a:rPr lang="vi-VN" sz="3200" b="1" i="0" u="none" strike="noStrike"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3200" b="1" i="0" u="none" strike="noStrike" dirty="0">
                <a:solidFill>
                  <a:srgbClr val="002060"/>
                </a:solidFill>
                <a:effectLst/>
                <a:latin typeface="+mj-lt"/>
                <a:ea typeface="Arial-Rounded" panose="020B0500000000000000" pitchFamily="34" charset="0"/>
                <a:cs typeface="Arial-Rounded" panose="020B0500000000000000" pitchFamily="34" charset="0"/>
              </a:rPr>
              <a:t>(4) </a:t>
            </a:r>
            <a:r>
              <a:rPr lang="vi-VN" sz="3200" b="1" i="0" u="none" strike="noStrike" dirty="0" smtClean="0">
                <a:solidFill>
                  <a:srgbClr val="002060"/>
                </a:solidFill>
                <a:effectLst/>
                <a:latin typeface="+mj-lt"/>
                <a:ea typeface="Arial-Rounded" panose="020B0500000000000000" pitchFamily="34" charset="0"/>
                <a:cs typeface="Arial-Rounded" panose="020B0500000000000000" pitchFamily="34" charset="0"/>
              </a:rPr>
              <a:t>Cả </a:t>
            </a:r>
            <a:r>
              <a:rPr lang="vi-VN" sz="3200" b="1" i="0" u="none" strike="noStrike" dirty="0">
                <a:solidFill>
                  <a:srgbClr val="002060"/>
                </a:solidFill>
                <a:effectLst/>
                <a:latin typeface="+mj-lt"/>
                <a:ea typeface="Arial-Rounded" panose="020B0500000000000000" pitchFamily="34" charset="0"/>
                <a:cs typeface="Arial-Rounded" panose="020B0500000000000000" pitchFamily="34" charset="0"/>
              </a:rPr>
              <a:t>lớp ồ lên. Còn Chi thấy rất vui khi biết đồ ăn của mình đã thoả mãn hai yêu cầu biển và đồi núi. Thế là em ăn luôn và thấy thức ăn mẹ làm ngon tuyệt.</a:t>
            </a:r>
            <a:endParaRPr lang="vi-VN" sz="3200" b="1" dirty="0">
              <a:solidFill>
                <a:srgbClr val="002060"/>
              </a:solidFill>
              <a:effectLst/>
              <a:latin typeface="+mj-lt"/>
              <a:ea typeface="Arial-Rounded" panose="020B0500000000000000" pitchFamily="34" charset="0"/>
              <a:cs typeface="Arial-Rounded" panose="020B0500000000000000" pitchFamily="34" charset="0"/>
            </a:endParaRPr>
          </a:p>
        </p:txBody>
      </p:sp>
      <p:pic>
        <p:nvPicPr>
          <p:cNvPr id="11" name="Picture 10">
            <a:extLst>
              <a:ext uri="{FF2B5EF4-FFF2-40B4-BE49-F238E27FC236}">
                <a16:creationId xmlns:a16="http://schemas.microsoft.com/office/drawing/2014/main" id="{3D3B91B4-B478-4CE2-B964-F1840A918547}"/>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202610" y="1222565"/>
            <a:ext cx="4777952" cy="4484899"/>
          </a:xfrm>
          <a:prstGeom prst="rect">
            <a:avLst/>
          </a:prstGeom>
        </p:spPr>
      </p:pic>
      <p:sp>
        <p:nvSpPr>
          <p:cNvPr id="13" name="TextBox 12">
            <a:extLst>
              <a:ext uri="{FF2B5EF4-FFF2-40B4-BE49-F238E27FC236}">
                <a16:creationId xmlns:a16="http://schemas.microsoft.com/office/drawing/2014/main" id="{E8F74CFE-D56B-439D-8917-7F2316F90721}"/>
              </a:ext>
            </a:extLst>
          </p:cNvPr>
          <p:cNvSpPr txBox="1"/>
          <p:nvPr/>
        </p:nvSpPr>
        <p:spPr>
          <a:xfrm>
            <a:off x="5530224" y="3036053"/>
            <a:ext cx="6459166" cy="1569660"/>
          </a:xfrm>
          <a:prstGeom prst="rect">
            <a:avLst/>
          </a:prstGeom>
          <a:noFill/>
        </p:spPr>
        <p:txBody>
          <a:bodyPr wrap="square">
            <a:spAutoFit/>
          </a:bodyPr>
          <a:lstStyle/>
          <a:p>
            <a:pPr algn="just" rtl="0">
              <a:spcBef>
                <a:spcPts val="0"/>
              </a:spcBef>
              <a:spcAft>
                <a:spcPts val="500"/>
              </a:spcAft>
            </a:pPr>
            <a:r>
              <a:rPr lang="en-US" sz="3200" b="1" i="0" u="none" strike="noStrike"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 Sau </a:t>
            </a:r>
            <a:r>
              <a:rPr lang="en-US" sz="3200" b="1" i="0" u="none" strike="noStrike" dirty="0" err="1">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khi</a:t>
            </a:r>
            <a:r>
              <a:rPr lang="en-US" sz="3200" b="1" i="0" u="none" strike="noStrike"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u="none" strike="noStrike" dirty="0" err="1">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nghe</a:t>
            </a:r>
            <a:r>
              <a:rPr lang="en-US" sz="3200" b="1" i="0" u="none" strike="noStrike"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u="none" strike="noStrike" dirty="0" err="1">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thầy</a:t>
            </a:r>
            <a:r>
              <a:rPr lang="en-US" sz="3200" b="1" i="0" u="none" strike="noStrike"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u="none" strike="noStrike" dirty="0" err="1">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hiệu</a:t>
            </a:r>
            <a:r>
              <a:rPr lang="en-US" sz="3200" b="1" i="0" u="none" strike="noStrike"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u="none" strike="noStrike" dirty="0" err="1">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trưởng</a:t>
            </a:r>
            <a:r>
              <a:rPr lang="en-US" sz="3200" b="1" i="0" u="none" strike="noStrike"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u="none" strike="noStrike" dirty="0" err="1">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nói</a:t>
            </a:r>
            <a:r>
              <a:rPr lang="en-US" sz="3200" b="1" i="0" u="none" strike="noStrike"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u="none" strike="noStrike" dirty="0" err="1">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về</a:t>
            </a:r>
            <a:r>
              <a:rPr lang="en-US" sz="3200" b="1" i="0" u="none" strike="noStrike"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u="none" strike="noStrike" dirty="0" err="1">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cách</a:t>
            </a:r>
            <a:r>
              <a:rPr lang="en-US" sz="3200" b="1" i="0" u="none" strike="noStrike"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u="none" strike="noStrike" dirty="0" err="1">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làm</a:t>
            </a:r>
            <a:r>
              <a:rPr lang="en-US" sz="3200" b="1" i="0" u="none" strike="noStrike"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u="none" strike="noStrike" dirty="0" err="1">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ruốc</a:t>
            </a:r>
            <a:r>
              <a:rPr lang="en-US" sz="3200" b="1" i="0" u="none" strike="noStrike"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u="none" strike="noStrike" dirty="0" err="1">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cá</a:t>
            </a:r>
            <a:r>
              <a:rPr lang="en-US" sz="3200" b="1" i="0" u="none" strike="noStrike"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u="none" strike="noStrike" dirty="0" err="1">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Cả</a:t>
            </a:r>
            <a:r>
              <a:rPr lang="en-US" sz="3200" b="1" i="0" u="none" strike="noStrike"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u="none" strike="noStrike" dirty="0" err="1">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lớp</a:t>
            </a:r>
            <a:r>
              <a:rPr lang="en-US" sz="3200" b="1" i="0" u="none" strike="noStrike"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u="none" strike="noStrike" dirty="0" err="1">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và</a:t>
            </a:r>
            <a:r>
              <a:rPr lang="en-US" sz="3200" b="1" i="0" u="none" strike="noStrike"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 Chi </a:t>
            </a:r>
            <a:r>
              <a:rPr lang="en-US" sz="3200" b="1" i="0" u="none" strike="noStrike" dirty="0" err="1">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đã</a:t>
            </a:r>
            <a:r>
              <a:rPr lang="en-US" sz="3200" b="1" i="0" u="none" strike="noStrike"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u="none" strike="noStrike" dirty="0" err="1">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thể</a:t>
            </a:r>
            <a:r>
              <a:rPr lang="en-US" sz="3200" b="1" i="0" u="none" strike="noStrike"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u="none" strike="noStrike" dirty="0" err="1">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hiện</a:t>
            </a:r>
            <a:r>
              <a:rPr lang="en-US" sz="3200" b="1" i="0" u="none" strike="noStrike"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u="none" strike="noStrike" dirty="0" err="1">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thái</a:t>
            </a:r>
            <a:r>
              <a:rPr lang="en-US" sz="3200" b="1" i="0" u="none" strike="noStrike"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u="none" strike="noStrike" dirty="0" err="1">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độ</a:t>
            </a:r>
            <a:r>
              <a:rPr lang="en-US" sz="3200" b="1" i="0" u="none" strike="noStrike"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u="none" strike="noStrike" dirty="0" err="1">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như</a:t>
            </a:r>
            <a:r>
              <a:rPr lang="en-US" sz="3200" b="1" i="0" u="none" strike="noStrike"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u="none" strike="noStrike" dirty="0" err="1">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thế</a:t>
            </a:r>
            <a:r>
              <a:rPr lang="en-US" sz="3200" b="1" i="0" u="none" strike="noStrike"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0" u="none" strike="noStrike" dirty="0" err="1">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nào</a:t>
            </a:r>
            <a:r>
              <a:rPr lang="en-US" sz="3200" b="1" i="0" u="none" strike="noStrike"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44828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3"/>
                                        </p:tgtEl>
                                        <p:attrNameLst>
                                          <p:attrName>style.visibility</p:attrName>
                                        </p:attrNameLst>
                                      </p:cBhvr>
                                      <p:to>
                                        <p:strVal val="hidden"/>
                                      </p:to>
                                    </p:set>
                                  </p:childTnLst>
                                </p:cTn>
                              </p:par>
                              <p:par>
                                <p:cTn id="12" presetID="22" presetClass="entr" presetSubtype="8"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6">
            <a:extLst>
              <a:ext uri="{FF2B5EF4-FFF2-40B4-BE49-F238E27FC236}">
                <a16:creationId xmlns:a16="http://schemas.microsoft.com/office/drawing/2014/main" id="{B41554DE-FC9F-40F1-BFC5-B9BF0C637AC9}"/>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9" name="Group 8">
            <a:extLst>
              <a:ext uri="{FF2B5EF4-FFF2-40B4-BE49-F238E27FC236}">
                <a16:creationId xmlns:a16="http://schemas.microsoft.com/office/drawing/2014/main" id="{C08A0F92-6099-4190-90AF-FA586F7A421E}"/>
              </a:ext>
            </a:extLst>
          </p:cNvPr>
          <p:cNvGrpSpPr/>
          <p:nvPr/>
        </p:nvGrpSpPr>
        <p:grpSpPr>
          <a:xfrm>
            <a:off x="0" y="0"/>
            <a:ext cx="12192000" cy="368301"/>
            <a:chOff x="0" y="-127508"/>
            <a:chExt cx="12192000" cy="1361811"/>
          </a:xfrm>
        </p:grpSpPr>
        <p:sp>
          <p:nvSpPr>
            <p:cNvPr id="10" name="Rectangle: Top Corners Rounded 9">
              <a:extLst>
                <a:ext uri="{FF2B5EF4-FFF2-40B4-BE49-F238E27FC236}">
                  <a16:creationId xmlns:a16="http://schemas.microsoft.com/office/drawing/2014/main" id="{7DD0FEDC-8675-4298-A056-7AE439E34217}"/>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Top Corners Rounded 10">
              <a:extLst>
                <a:ext uri="{FF2B5EF4-FFF2-40B4-BE49-F238E27FC236}">
                  <a16:creationId xmlns:a16="http://schemas.microsoft.com/office/drawing/2014/main" id="{647409AC-CD67-4529-B95F-CE894EE17A51}"/>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49C58C74-ADA0-4585-A442-E83150DC94B5}"/>
              </a:ext>
            </a:extLst>
          </p:cNvPr>
          <p:cNvSpPr txBox="1"/>
          <p:nvPr/>
        </p:nvSpPr>
        <p:spPr>
          <a:xfrm>
            <a:off x="158432" y="336915"/>
            <a:ext cx="4663188" cy="1077218"/>
          </a:xfrm>
          <a:prstGeom prst="rect">
            <a:avLst/>
          </a:prstGeom>
          <a:noFill/>
        </p:spPr>
        <p:txBody>
          <a:bodyPr wrap="square" rtlCol="0">
            <a:spAutoFit/>
          </a:bodyPr>
          <a:lstStyle/>
          <a:p>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2.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Chọn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1 – 2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đoạn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theo</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tranh</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13" name="Picture 12">
            <a:extLst>
              <a:ext uri="{FF2B5EF4-FFF2-40B4-BE49-F238E27FC236}">
                <a16:creationId xmlns:a16="http://schemas.microsoft.com/office/drawing/2014/main" id="{FDA71EC7-74A3-4A83-9C52-45A574318D13}"/>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978" b="89579" l="0" r="100000">
                        <a14:foregroundMark x1="38978" y1="55654" x2="46645" y2="52772"/>
                      </a14:backgroundRemoval>
                    </a14:imgEffect>
                  </a14:imgLayer>
                </a14:imgProps>
              </a:ext>
              <a:ext uri="{28A0092B-C50C-407E-A947-70E740481C1C}">
                <a14:useLocalDpi xmlns:a14="http://schemas.microsoft.com/office/drawing/2010/main" val="0"/>
              </a:ext>
            </a:extLst>
          </a:blip>
          <a:srcRect l="4666" t="8268" r="1102" b="10508"/>
          <a:stretch/>
        </p:blipFill>
        <p:spPr>
          <a:xfrm>
            <a:off x="766288" y="4550372"/>
            <a:ext cx="3173528" cy="1970713"/>
          </a:xfrm>
          <a:prstGeom prst="rect">
            <a:avLst/>
          </a:prstGeom>
        </p:spPr>
      </p:pic>
      <p:pic>
        <p:nvPicPr>
          <p:cNvPr id="14" name="Picture 13">
            <a:extLst>
              <a:ext uri="{FF2B5EF4-FFF2-40B4-BE49-F238E27FC236}">
                <a16:creationId xmlns:a16="http://schemas.microsoft.com/office/drawing/2014/main" id="{2EE5B06D-5802-495C-BED2-E07DD38317B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1425" t="13441" r="22325" b="10505"/>
          <a:stretch/>
        </p:blipFill>
        <p:spPr>
          <a:xfrm>
            <a:off x="1694914" y="2008534"/>
            <a:ext cx="1323474" cy="1545406"/>
          </a:xfrm>
          <a:prstGeom prst="rect">
            <a:avLst/>
          </a:prstGeom>
        </p:spPr>
      </p:pic>
      <p:sp>
        <p:nvSpPr>
          <p:cNvPr id="15" name="Freeform 24">
            <a:extLst>
              <a:ext uri="{FF2B5EF4-FFF2-40B4-BE49-F238E27FC236}">
                <a16:creationId xmlns:a16="http://schemas.microsoft.com/office/drawing/2014/main" id="{31228A4A-2FBF-4536-A963-051379673E2C}"/>
              </a:ext>
            </a:extLst>
          </p:cNvPr>
          <p:cNvSpPr>
            <a:spLocks noEditPoints="1"/>
          </p:cNvSpPr>
          <p:nvPr/>
        </p:nvSpPr>
        <p:spPr bwMode="auto">
          <a:xfrm rot="577143">
            <a:off x="2258967" y="3691686"/>
            <a:ext cx="315055" cy="720939"/>
          </a:xfrm>
          <a:custGeom>
            <a:avLst/>
            <a:gdLst>
              <a:gd name="T0" fmla="*/ 56 w 80"/>
              <a:gd name="T1" fmla="*/ 172 h 235"/>
              <a:gd name="T2" fmla="*/ 57 w 80"/>
              <a:gd name="T3" fmla="*/ 146 h 235"/>
              <a:gd name="T4" fmla="*/ 62 w 80"/>
              <a:gd name="T5" fmla="*/ 146 h 235"/>
              <a:gd name="T6" fmla="*/ 56 w 80"/>
              <a:gd name="T7" fmla="*/ 172 h 235"/>
              <a:gd name="T8" fmla="*/ 47 w 80"/>
              <a:gd name="T9" fmla="*/ 169 h 235"/>
              <a:gd name="T10" fmla="*/ 43 w 80"/>
              <a:gd name="T11" fmla="*/ 147 h 235"/>
              <a:gd name="T12" fmla="*/ 46 w 80"/>
              <a:gd name="T13" fmla="*/ 147 h 235"/>
              <a:gd name="T14" fmla="*/ 47 w 80"/>
              <a:gd name="T15" fmla="*/ 153 h 235"/>
              <a:gd name="T16" fmla="*/ 47 w 80"/>
              <a:gd name="T17" fmla="*/ 169 h 235"/>
              <a:gd name="T18" fmla="*/ 26 w 80"/>
              <a:gd name="T19" fmla="*/ 152 h 235"/>
              <a:gd name="T20" fmla="*/ 20 w 80"/>
              <a:gd name="T21" fmla="*/ 147 h 235"/>
              <a:gd name="T22" fmla="*/ 31 w 80"/>
              <a:gd name="T23" fmla="*/ 147 h 235"/>
              <a:gd name="T24" fmla="*/ 32 w 80"/>
              <a:gd name="T25" fmla="*/ 153 h 235"/>
              <a:gd name="T26" fmla="*/ 40 w 80"/>
              <a:gd name="T27" fmla="*/ 189 h 235"/>
              <a:gd name="T28" fmla="*/ 26 w 80"/>
              <a:gd name="T29" fmla="*/ 152 h 235"/>
              <a:gd name="T30" fmla="*/ 10 w 80"/>
              <a:gd name="T31" fmla="*/ 148 h 235"/>
              <a:gd name="T32" fmla="*/ 22 w 80"/>
              <a:gd name="T33" fmla="*/ 168 h 235"/>
              <a:gd name="T34" fmla="*/ 10 w 80"/>
              <a:gd name="T35" fmla="*/ 148 h 235"/>
              <a:gd name="T36" fmla="*/ 21 w 80"/>
              <a:gd name="T37" fmla="*/ 77 h 235"/>
              <a:gd name="T38" fmla="*/ 25 w 80"/>
              <a:gd name="T39" fmla="*/ 94 h 235"/>
              <a:gd name="T40" fmla="*/ 21 w 80"/>
              <a:gd name="T41" fmla="*/ 77 h 235"/>
              <a:gd name="T42" fmla="*/ 21 w 80"/>
              <a:gd name="T43" fmla="*/ 75 h 235"/>
              <a:gd name="T44" fmla="*/ 19 w 80"/>
              <a:gd name="T45" fmla="*/ 63 h 235"/>
              <a:gd name="T46" fmla="*/ 21 w 80"/>
              <a:gd name="T47" fmla="*/ 75 h 235"/>
              <a:gd name="T48" fmla="*/ 27 w 80"/>
              <a:gd name="T49" fmla="*/ 110 h 235"/>
              <a:gd name="T50" fmla="*/ 27 w 80"/>
              <a:gd name="T51" fmla="*/ 110 h 235"/>
              <a:gd name="T52" fmla="*/ 78 w 80"/>
              <a:gd name="T53" fmla="*/ 142 h 235"/>
              <a:gd name="T54" fmla="*/ 40 w 80"/>
              <a:gd name="T55" fmla="*/ 139 h 235"/>
              <a:gd name="T56" fmla="*/ 23 w 80"/>
              <a:gd name="T57" fmla="*/ 3 h 235"/>
              <a:gd name="T58" fmla="*/ 13 w 80"/>
              <a:gd name="T59" fmla="*/ 3 h 235"/>
              <a:gd name="T60" fmla="*/ 15 w 80"/>
              <a:gd name="T61" fmla="*/ 34 h 235"/>
              <a:gd name="T62" fmla="*/ 19 w 80"/>
              <a:gd name="T63" fmla="*/ 62 h 235"/>
              <a:gd name="T64" fmla="*/ 11 w 80"/>
              <a:gd name="T65" fmla="*/ 13 h 235"/>
              <a:gd name="T66" fmla="*/ 0 w 80"/>
              <a:gd name="T67" fmla="*/ 11 h 235"/>
              <a:gd name="T68" fmla="*/ 23 w 80"/>
              <a:gd name="T69" fmla="*/ 139 h 235"/>
              <a:gd name="T70" fmla="*/ 11 w 80"/>
              <a:gd name="T71" fmla="*/ 139 h 235"/>
              <a:gd name="T72" fmla="*/ 6 w 80"/>
              <a:gd name="T73" fmla="*/ 147 h 235"/>
              <a:gd name="T74" fmla="*/ 0 w 80"/>
              <a:gd name="T75" fmla="*/ 152 h 235"/>
              <a:gd name="T76" fmla="*/ 42 w 80"/>
              <a:gd name="T77" fmla="*/ 234 h 235"/>
              <a:gd name="T78" fmla="*/ 51 w 80"/>
              <a:gd name="T79" fmla="*/ 232 h 235"/>
              <a:gd name="T80" fmla="*/ 63 w 80"/>
              <a:gd name="T81" fmla="*/ 183 h 235"/>
              <a:gd name="T82" fmla="*/ 76 w 80"/>
              <a:gd name="T83" fmla="*/ 156 h 235"/>
              <a:gd name="T84" fmla="*/ 78 w 80"/>
              <a:gd name="T85" fmla="*/ 14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235">
                <a:moveTo>
                  <a:pt x="56" y="172"/>
                </a:moveTo>
                <a:cubicBezTo>
                  <a:pt x="58" y="162"/>
                  <a:pt x="57" y="158"/>
                  <a:pt x="57" y="146"/>
                </a:cubicBezTo>
                <a:cubicBezTo>
                  <a:pt x="59" y="147"/>
                  <a:pt x="59" y="146"/>
                  <a:pt x="62" y="146"/>
                </a:cubicBezTo>
                <a:cubicBezTo>
                  <a:pt x="60" y="155"/>
                  <a:pt x="60" y="164"/>
                  <a:pt x="56" y="172"/>
                </a:cubicBezTo>
                <a:moveTo>
                  <a:pt x="47" y="169"/>
                </a:moveTo>
                <a:cubicBezTo>
                  <a:pt x="46" y="160"/>
                  <a:pt x="44" y="154"/>
                  <a:pt x="43" y="147"/>
                </a:cubicBezTo>
                <a:cubicBezTo>
                  <a:pt x="44" y="148"/>
                  <a:pt x="45" y="146"/>
                  <a:pt x="46" y="147"/>
                </a:cubicBezTo>
                <a:cubicBezTo>
                  <a:pt x="45" y="148"/>
                  <a:pt x="47" y="150"/>
                  <a:pt x="47" y="153"/>
                </a:cubicBezTo>
                <a:cubicBezTo>
                  <a:pt x="48" y="159"/>
                  <a:pt x="47" y="166"/>
                  <a:pt x="47" y="169"/>
                </a:cubicBezTo>
                <a:moveTo>
                  <a:pt x="26" y="152"/>
                </a:moveTo>
                <a:cubicBezTo>
                  <a:pt x="24" y="149"/>
                  <a:pt x="20" y="150"/>
                  <a:pt x="20" y="147"/>
                </a:cubicBezTo>
                <a:cubicBezTo>
                  <a:pt x="24" y="146"/>
                  <a:pt x="26" y="147"/>
                  <a:pt x="31" y="147"/>
                </a:cubicBezTo>
                <a:cubicBezTo>
                  <a:pt x="31" y="148"/>
                  <a:pt x="32" y="150"/>
                  <a:pt x="32" y="153"/>
                </a:cubicBezTo>
                <a:cubicBezTo>
                  <a:pt x="38" y="161"/>
                  <a:pt x="38" y="175"/>
                  <a:pt x="40" y="189"/>
                </a:cubicBezTo>
                <a:cubicBezTo>
                  <a:pt x="35" y="175"/>
                  <a:pt x="32" y="165"/>
                  <a:pt x="26" y="152"/>
                </a:cubicBezTo>
                <a:moveTo>
                  <a:pt x="10" y="148"/>
                </a:moveTo>
                <a:cubicBezTo>
                  <a:pt x="16" y="152"/>
                  <a:pt x="19" y="160"/>
                  <a:pt x="22" y="168"/>
                </a:cubicBezTo>
                <a:cubicBezTo>
                  <a:pt x="18" y="161"/>
                  <a:pt x="14" y="154"/>
                  <a:pt x="10" y="148"/>
                </a:cubicBezTo>
                <a:moveTo>
                  <a:pt x="21" y="77"/>
                </a:moveTo>
                <a:cubicBezTo>
                  <a:pt x="24" y="82"/>
                  <a:pt x="24" y="89"/>
                  <a:pt x="25" y="94"/>
                </a:cubicBezTo>
                <a:cubicBezTo>
                  <a:pt x="22" y="90"/>
                  <a:pt x="23" y="83"/>
                  <a:pt x="21" y="77"/>
                </a:cubicBezTo>
                <a:moveTo>
                  <a:pt x="21" y="75"/>
                </a:moveTo>
                <a:cubicBezTo>
                  <a:pt x="20" y="73"/>
                  <a:pt x="20" y="68"/>
                  <a:pt x="19" y="63"/>
                </a:cubicBezTo>
                <a:cubicBezTo>
                  <a:pt x="21" y="67"/>
                  <a:pt x="22" y="72"/>
                  <a:pt x="21" y="75"/>
                </a:cubicBezTo>
                <a:moveTo>
                  <a:pt x="27" y="110"/>
                </a:moveTo>
                <a:cubicBezTo>
                  <a:pt x="29" y="114"/>
                  <a:pt x="27" y="116"/>
                  <a:pt x="27" y="110"/>
                </a:cubicBezTo>
                <a:close/>
                <a:moveTo>
                  <a:pt x="78" y="142"/>
                </a:moveTo>
                <a:cubicBezTo>
                  <a:pt x="71" y="136"/>
                  <a:pt x="52" y="141"/>
                  <a:pt x="40" y="139"/>
                </a:cubicBezTo>
                <a:cubicBezTo>
                  <a:pt x="35" y="93"/>
                  <a:pt x="24" y="52"/>
                  <a:pt x="23" y="3"/>
                </a:cubicBezTo>
                <a:cubicBezTo>
                  <a:pt x="21" y="0"/>
                  <a:pt x="16" y="0"/>
                  <a:pt x="13" y="3"/>
                </a:cubicBezTo>
                <a:cubicBezTo>
                  <a:pt x="13" y="12"/>
                  <a:pt x="14" y="24"/>
                  <a:pt x="15" y="34"/>
                </a:cubicBezTo>
                <a:cubicBezTo>
                  <a:pt x="17" y="45"/>
                  <a:pt x="19" y="56"/>
                  <a:pt x="19" y="62"/>
                </a:cubicBezTo>
                <a:cubicBezTo>
                  <a:pt x="17" y="48"/>
                  <a:pt x="13" y="29"/>
                  <a:pt x="11" y="13"/>
                </a:cubicBezTo>
                <a:cubicBezTo>
                  <a:pt x="8" y="10"/>
                  <a:pt x="4" y="8"/>
                  <a:pt x="0" y="11"/>
                </a:cubicBezTo>
                <a:cubicBezTo>
                  <a:pt x="9" y="51"/>
                  <a:pt x="14" y="94"/>
                  <a:pt x="23" y="139"/>
                </a:cubicBezTo>
                <a:cubicBezTo>
                  <a:pt x="17" y="139"/>
                  <a:pt x="14" y="140"/>
                  <a:pt x="11" y="139"/>
                </a:cubicBezTo>
                <a:cubicBezTo>
                  <a:pt x="8" y="142"/>
                  <a:pt x="3" y="143"/>
                  <a:pt x="6" y="147"/>
                </a:cubicBezTo>
                <a:cubicBezTo>
                  <a:pt x="2" y="147"/>
                  <a:pt x="1" y="150"/>
                  <a:pt x="0" y="152"/>
                </a:cubicBezTo>
                <a:cubicBezTo>
                  <a:pt x="18" y="175"/>
                  <a:pt x="31" y="204"/>
                  <a:pt x="42" y="234"/>
                </a:cubicBezTo>
                <a:cubicBezTo>
                  <a:pt x="46" y="235"/>
                  <a:pt x="49" y="234"/>
                  <a:pt x="51" y="232"/>
                </a:cubicBezTo>
                <a:cubicBezTo>
                  <a:pt x="52" y="215"/>
                  <a:pt x="57" y="198"/>
                  <a:pt x="63" y="183"/>
                </a:cubicBezTo>
                <a:cubicBezTo>
                  <a:pt x="67" y="173"/>
                  <a:pt x="73" y="165"/>
                  <a:pt x="76" y="156"/>
                </a:cubicBezTo>
                <a:cubicBezTo>
                  <a:pt x="78" y="151"/>
                  <a:pt x="80" y="144"/>
                  <a:pt x="78" y="142"/>
                </a:cubicBezTo>
              </a:path>
            </a:pathLst>
          </a:custGeom>
          <a:solidFill>
            <a:srgbClr val="78B832"/>
          </a:solidFill>
          <a:ln>
            <a:noFill/>
          </a:ln>
        </p:spPr>
        <p:txBody>
          <a:bodyPr vert="horz" wrap="square" lIns="91424" tIns="45713" rIns="91424" bIns="45713" numCol="1" anchor="t" anchorCtr="0" compatLnSpc="1"/>
          <a:lstStyle/>
          <a:p>
            <a:pPr defTabSz="1218323">
              <a:defRPr/>
            </a:pPr>
            <a:endParaRPr lang="zh-CN" altLang="en-US" sz="3200" kern="0">
              <a:solidFill>
                <a:sysClr val="windowText" lastClr="000000"/>
              </a:solidFill>
              <a:cs typeface="+mn-ea"/>
              <a:sym typeface="+mn-lt"/>
            </a:endParaRPr>
          </a:p>
        </p:txBody>
      </p:sp>
      <p:pic>
        <p:nvPicPr>
          <p:cNvPr id="16" name="Picture 15">
            <a:extLst>
              <a:ext uri="{FF2B5EF4-FFF2-40B4-BE49-F238E27FC236}">
                <a16:creationId xmlns:a16="http://schemas.microsoft.com/office/drawing/2014/main" id="{E652834D-155F-485E-8366-982A129D446F}"/>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Layer>
                </a14:imgProps>
              </a:ext>
            </a:extLst>
          </a:blip>
          <a:stretch>
            <a:fillRect/>
          </a:stretch>
        </p:blipFill>
        <p:spPr>
          <a:xfrm>
            <a:off x="8840772" y="3833397"/>
            <a:ext cx="3134564" cy="2942307"/>
          </a:xfrm>
          <a:prstGeom prst="rect">
            <a:avLst/>
          </a:prstGeom>
        </p:spPr>
      </p:pic>
      <p:pic>
        <p:nvPicPr>
          <p:cNvPr id="17" name="Picture 16">
            <a:extLst>
              <a:ext uri="{FF2B5EF4-FFF2-40B4-BE49-F238E27FC236}">
                <a16:creationId xmlns:a16="http://schemas.microsoft.com/office/drawing/2014/main" id="{66E89037-8C69-4601-85CC-6ADFF815922C}"/>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25000"/>
                    </a14:imgEffect>
                  </a14:imgLayer>
                </a14:imgProps>
              </a:ext>
            </a:extLst>
          </a:blip>
          <a:stretch>
            <a:fillRect/>
          </a:stretch>
        </p:blipFill>
        <p:spPr>
          <a:xfrm>
            <a:off x="8840772" y="823096"/>
            <a:ext cx="3134564" cy="2942307"/>
          </a:xfrm>
          <a:prstGeom prst="rect">
            <a:avLst/>
          </a:prstGeom>
        </p:spPr>
      </p:pic>
      <p:pic>
        <p:nvPicPr>
          <p:cNvPr id="18" name="Picture 17">
            <a:extLst>
              <a:ext uri="{FF2B5EF4-FFF2-40B4-BE49-F238E27FC236}">
                <a16:creationId xmlns:a16="http://schemas.microsoft.com/office/drawing/2014/main" id="{E0AB86A4-F18F-4ED4-90B0-D5A96283DE63}"/>
              </a:ext>
            </a:extLst>
          </p:cNvPr>
          <p:cNvPicPr>
            <a:picLocks noChangeAspect="1"/>
          </p:cNvPicPr>
          <p:nvPr/>
        </p:nvPicPr>
        <p:blipFill>
          <a:blip r:embed="rId11">
            <a:extLst>
              <a:ext uri="{BEBA8EAE-BF5A-486C-A8C5-ECC9F3942E4B}">
                <a14:imgProps xmlns:a14="http://schemas.microsoft.com/office/drawing/2010/main">
                  <a14:imgLayer r:embed="rId12">
                    <a14:imgEffect>
                      <a14:sharpenSoften amount="25000"/>
                    </a14:imgEffect>
                  </a14:imgLayer>
                </a14:imgProps>
              </a:ext>
            </a:extLst>
          </a:blip>
          <a:stretch>
            <a:fillRect/>
          </a:stretch>
        </p:blipFill>
        <p:spPr>
          <a:xfrm>
            <a:off x="4821620" y="3833397"/>
            <a:ext cx="4118017" cy="3020018"/>
          </a:xfrm>
          <a:prstGeom prst="rect">
            <a:avLst/>
          </a:prstGeom>
        </p:spPr>
      </p:pic>
      <p:grpSp>
        <p:nvGrpSpPr>
          <p:cNvPr id="19" name="Group 18">
            <a:extLst>
              <a:ext uri="{FF2B5EF4-FFF2-40B4-BE49-F238E27FC236}">
                <a16:creationId xmlns:a16="http://schemas.microsoft.com/office/drawing/2014/main" id="{10D13A97-C595-4262-B644-D07D5CFD7AE0}"/>
              </a:ext>
            </a:extLst>
          </p:cNvPr>
          <p:cNvGrpSpPr/>
          <p:nvPr/>
        </p:nvGrpSpPr>
        <p:grpSpPr>
          <a:xfrm>
            <a:off x="4843614" y="779381"/>
            <a:ext cx="3297354" cy="3020017"/>
            <a:chOff x="640126" y="2388049"/>
            <a:chExt cx="2936355" cy="2946860"/>
          </a:xfrm>
        </p:grpSpPr>
        <p:pic>
          <p:nvPicPr>
            <p:cNvPr id="20" name="Picture 19">
              <a:extLst>
                <a:ext uri="{FF2B5EF4-FFF2-40B4-BE49-F238E27FC236}">
                  <a16:creationId xmlns:a16="http://schemas.microsoft.com/office/drawing/2014/main" id="{416124B6-C658-490F-A15B-C503262839AD}"/>
                </a:ext>
              </a:extLst>
            </p:cNvPr>
            <p:cNvPicPr>
              <a:picLocks noChangeAspect="1"/>
            </p:cNvPicPr>
            <p:nvPr/>
          </p:nvPicPr>
          <p:blipFill rotWithShape="1">
            <a:blip r:embed="rId13"/>
            <a:srcRect l="23759" t="29988" r="52684" b="27983"/>
            <a:stretch/>
          </p:blipFill>
          <p:spPr>
            <a:xfrm>
              <a:off x="640126" y="2388049"/>
              <a:ext cx="2936355" cy="2946860"/>
            </a:xfrm>
            <a:prstGeom prst="roundRect">
              <a:avLst/>
            </a:prstGeom>
          </p:spPr>
        </p:pic>
        <p:sp>
          <p:nvSpPr>
            <p:cNvPr id="21" name="Oval 20">
              <a:extLst>
                <a:ext uri="{FF2B5EF4-FFF2-40B4-BE49-F238E27FC236}">
                  <a16:creationId xmlns:a16="http://schemas.microsoft.com/office/drawing/2014/main" id="{3A51DFEB-82BC-4DED-BCA4-9C271545499C}"/>
                </a:ext>
              </a:extLst>
            </p:cNvPr>
            <p:cNvSpPr/>
            <p:nvPr/>
          </p:nvSpPr>
          <p:spPr>
            <a:xfrm>
              <a:off x="675179" y="2928670"/>
              <a:ext cx="478500" cy="457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1</a:t>
              </a:r>
            </a:p>
          </p:txBody>
        </p:sp>
      </p:grpSp>
    </p:spTree>
    <p:extLst>
      <p:ext uri="{BB962C8B-B14F-4D97-AF65-F5344CB8AC3E}">
        <p14:creationId xmlns:p14="http://schemas.microsoft.com/office/powerpoint/2010/main" val="369857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7F334468-1D62-4D62-9BEF-8558D344C468}"/>
              </a:ext>
            </a:extLst>
          </p:cNvPr>
          <p:cNvSpPr txBox="1"/>
          <p:nvPr/>
        </p:nvSpPr>
        <p:spPr>
          <a:xfrm>
            <a:off x="3877873" y="660759"/>
            <a:ext cx="4689509" cy="707886"/>
          </a:xfrm>
          <a:prstGeom prst="rect">
            <a:avLst/>
          </a:prstGeom>
          <a:noFill/>
        </p:spPr>
        <p:txBody>
          <a:bodyPr wrap="square" rtlCol="0">
            <a:spAutoFit/>
          </a:bodyPr>
          <a:lstStyle/>
          <a:p>
            <a:pPr algn="ct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Tiêu</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chí</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đánh</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giá</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nvGrpSpPr>
          <p:cNvPr id="38" name="Group 37">
            <a:extLst>
              <a:ext uri="{FF2B5EF4-FFF2-40B4-BE49-F238E27FC236}">
                <a16:creationId xmlns:a16="http://schemas.microsoft.com/office/drawing/2014/main" id="{E6964CF0-F867-40B3-B2B1-3674F9622D67}"/>
              </a:ext>
            </a:extLst>
          </p:cNvPr>
          <p:cNvGrpSpPr/>
          <p:nvPr/>
        </p:nvGrpSpPr>
        <p:grpSpPr>
          <a:xfrm>
            <a:off x="6693328" y="1317572"/>
            <a:ext cx="4957314" cy="3251044"/>
            <a:chOff x="-3765218" y="2205463"/>
            <a:chExt cx="4957314" cy="3251044"/>
          </a:xfrm>
        </p:grpSpPr>
        <p:pic>
          <p:nvPicPr>
            <p:cNvPr id="32" name="PA_图片 6">
              <a:extLst>
                <a:ext uri="{FF2B5EF4-FFF2-40B4-BE49-F238E27FC236}">
                  <a16:creationId xmlns:a16="http://schemas.microsoft.com/office/drawing/2014/main" id="{32759546-28A9-4DC2-9605-8623813D24D4}"/>
                </a:ext>
              </a:extLst>
            </p:cNvPr>
            <p:cNvPicPr>
              <a:picLocks noChangeAspect="1"/>
            </p:cNvPicPr>
            <p:nvPr>
              <p:custDataLst>
                <p:tags r:id="rId3"/>
              </p:custDataLst>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65218" y="2205463"/>
              <a:ext cx="4957314" cy="3251044"/>
            </a:xfrm>
            <a:prstGeom prst="rect">
              <a:avLst/>
            </a:prstGeom>
          </p:spPr>
        </p:pic>
        <p:sp>
          <p:nvSpPr>
            <p:cNvPr id="37" name="TextBox 36">
              <a:extLst>
                <a:ext uri="{FF2B5EF4-FFF2-40B4-BE49-F238E27FC236}">
                  <a16:creationId xmlns:a16="http://schemas.microsoft.com/office/drawing/2014/main" id="{A71A0E1A-8145-4C37-B0A7-441AC2617E49}"/>
                </a:ext>
              </a:extLst>
            </p:cNvPr>
            <p:cNvSpPr txBox="1"/>
            <p:nvPr/>
          </p:nvSpPr>
          <p:spPr>
            <a:xfrm>
              <a:off x="-2877244" y="3123392"/>
              <a:ext cx="3181366" cy="1296830"/>
            </a:xfrm>
            <a:prstGeom prst="rect">
              <a:avLst/>
            </a:prstGeom>
            <a:noFill/>
          </p:spPr>
          <p:txBody>
            <a:bodyPr wrap="square" rtlCol="0">
              <a:spAutoFit/>
            </a:bodyPr>
            <a:lstStyle/>
            <a:p>
              <a:pPr algn="ctr">
                <a:lnSpc>
                  <a:spcPct val="150000"/>
                </a:lnSpc>
              </a:pP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tự</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tin,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kết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hợp</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cử</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chỉ</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điệu</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bộ</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grpSp>
        <p:nvGrpSpPr>
          <p:cNvPr id="40" name="Group 39">
            <a:extLst>
              <a:ext uri="{FF2B5EF4-FFF2-40B4-BE49-F238E27FC236}">
                <a16:creationId xmlns:a16="http://schemas.microsoft.com/office/drawing/2014/main" id="{80E7C400-AE01-4578-99D8-288566EB6C8D}"/>
              </a:ext>
            </a:extLst>
          </p:cNvPr>
          <p:cNvGrpSpPr/>
          <p:nvPr/>
        </p:nvGrpSpPr>
        <p:grpSpPr>
          <a:xfrm>
            <a:off x="2515184" y="3381741"/>
            <a:ext cx="7679107" cy="3785552"/>
            <a:chOff x="2827063" y="3191960"/>
            <a:chExt cx="7679107" cy="3785552"/>
          </a:xfrm>
        </p:grpSpPr>
        <p:pic>
          <p:nvPicPr>
            <p:cNvPr id="35" name="PA_图片 6">
              <a:extLst>
                <a:ext uri="{FF2B5EF4-FFF2-40B4-BE49-F238E27FC236}">
                  <a16:creationId xmlns:a16="http://schemas.microsoft.com/office/drawing/2014/main" id="{9555258F-28AA-45E9-99AE-D6F9D4D697FA}"/>
                </a:ext>
              </a:extLst>
            </p:cNvPr>
            <p:cNvPicPr>
              <a:picLocks noChangeAspect="1"/>
            </p:cNvPicPr>
            <p:nvPr>
              <p:custDataLst>
                <p:tags r:id="rId2"/>
              </p:custDataLst>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27063" y="3191960"/>
              <a:ext cx="7679107" cy="3785552"/>
            </a:xfrm>
            <a:prstGeom prst="rect">
              <a:avLst/>
            </a:prstGeom>
          </p:spPr>
        </p:pic>
        <p:sp>
          <p:nvSpPr>
            <p:cNvPr id="39" name="TextBox 38">
              <a:extLst>
                <a:ext uri="{FF2B5EF4-FFF2-40B4-BE49-F238E27FC236}">
                  <a16:creationId xmlns:a16="http://schemas.microsoft.com/office/drawing/2014/main" id="{1CF663E4-22E1-46B4-A189-4EF1289C479A}"/>
                </a:ext>
              </a:extLst>
            </p:cNvPr>
            <p:cNvSpPr txBox="1"/>
            <p:nvPr/>
          </p:nvSpPr>
          <p:spPr>
            <a:xfrm>
              <a:off x="4187085" y="4109890"/>
              <a:ext cx="4630366" cy="1943161"/>
            </a:xfrm>
            <a:prstGeom prst="rect">
              <a:avLst/>
            </a:prstGeom>
            <a:noFill/>
          </p:spPr>
          <p:txBody>
            <a:bodyPr wrap="square" rtlCol="0">
              <a:spAutoFit/>
            </a:bodyPr>
            <a:lstStyle/>
            <a:p>
              <a:pPr algn="ctr">
                <a:lnSpc>
                  <a:spcPct val="150000"/>
                </a:lnSpc>
              </a:pP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Thể</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hiện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giọng</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phù</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hợp</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phân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biệt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giọng</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nhân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grpSp>
        <p:nvGrpSpPr>
          <p:cNvPr id="43" name="Group 42">
            <a:extLst>
              <a:ext uri="{FF2B5EF4-FFF2-40B4-BE49-F238E27FC236}">
                <a16:creationId xmlns:a16="http://schemas.microsoft.com/office/drawing/2014/main" id="{ECCF5BAD-6952-4BF5-BFA7-1E123E9098A5}"/>
              </a:ext>
            </a:extLst>
          </p:cNvPr>
          <p:cNvGrpSpPr/>
          <p:nvPr/>
        </p:nvGrpSpPr>
        <p:grpSpPr>
          <a:xfrm>
            <a:off x="142534" y="1209028"/>
            <a:ext cx="5694730" cy="3295447"/>
            <a:chOff x="6435112" y="1133830"/>
            <a:chExt cx="5694730" cy="3295447"/>
          </a:xfrm>
        </p:grpSpPr>
        <p:pic>
          <p:nvPicPr>
            <p:cNvPr id="36" name="PA_图片 6">
              <a:extLst>
                <a:ext uri="{FF2B5EF4-FFF2-40B4-BE49-F238E27FC236}">
                  <a16:creationId xmlns:a16="http://schemas.microsoft.com/office/drawing/2014/main" id="{5DF38753-0D78-45E1-9FB4-360550AA63F5}"/>
                </a:ext>
              </a:extLst>
            </p:cNvPr>
            <p:cNvPicPr>
              <a:picLocks noChangeAspect="1"/>
            </p:cNvPicPr>
            <p:nvPr>
              <p:custDataLst>
                <p:tags r:id="rId1"/>
              </p:custDataLst>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435112" y="1133830"/>
              <a:ext cx="5694730" cy="3295447"/>
            </a:xfrm>
            <a:prstGeom prst="rect">
              <a:avLst/>
            </a:prstGeom>
          </p:spPr>
        </p:pic>
        <p:sp>
          <p:nvSpPr>
            <p:cNvPr id="42" name="TextBox 41">
              <a:extLst>
                <a:ext uri="{FF2B5EF4-FFF2-40B4-BE49-F238E27FC236}">
                  <a16:creationId xmlns:a16="http://schemas.microsoft.com/office/drawing/2014/main" id="{AE96EF29-9D46-4CDD-A702-017DDEDBB417}"/>
                </a:ext>
              </a:extLst>
            </p:cNvPr>
            <p:cNvSpPr txBox="1"/>
            <p:nvPr/>
          </p:nvSpPr>
          <p:spPr>
            <a:xfrm>
              <a:off x="7074759" y="2029658"/>
              <a:ext cx="4415435" cy="1296830"/>
            </a:xfrm>
            <a:prstGeom prst="rect">
              <a:avLst/>
            </a:prstGeom>
            <a:noFill/>
          </p:spPr>
          <p:txBody>
            <a:bodyPr wrap="square" rtlCol="0">
              <a:spAutoFit/>
            </a:bodyPr>
            <a:lstStyle/>
            <a:p>
              <a:pPr algn="ctr">
                <a:lnSpc>
                  <a:spcPct val="150000"/>
                </a:lnSpc>
              </a:pP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đúng</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dung </a:t>
              </a:r>
            </a:p>
            <a:p>
              <a:pPr algn="ctr">
                <a:lnSpc>
                  <a:spcPct val="150000"/>
                </a:lnSpc>
              </a:pP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spTree>
    <p:extLst>
      <p:ext uri="{BB962C8B-B14F-4D97-AF65-F5344CB8AC3E}">
        <p14:creationId xmlns:p14="http://schemas.microsoft.com/office/powerpoint/2010/main" val="363850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down)">
                                      <p:cBhvr>
                                        <p:cTn id="11" dur="500"/>
                                        <p:tgtEl>
                                          <p:spTgt spid="4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down)">
                                      <p:cBhvr>
                                        <p:cTn id="15" dur="500"/>
                                        <p:tgtEl>
                                          <p:spTgt spid="38"/>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down)">
                                      <p:cBhvr>
                                        <p:cTn id="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672</TotalTime>
  <Words>610</Words>
  <Application>Microsoft Office PowerPoint</Application>
  <PresentationFormat>Widescreen</PresentationFormat>
  <Paragraphs>67</Paragraphs>
  <Slides>14</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Arial-Rounded</vt:lpstr>
      <vt:lpstr>Calibri</vt:lpstr>
      <vt:lpstr>Calibri Light</vt:lpstr>
      <vt:lpstr>Cambria</vt:lpstr>
      <vt:lpstr>等线</vt:lpstr>
      <vt:lpstr>Times New Roman</vt:lpstr>
      <vt:lpstr>思源黑体 CN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MinhThangPC.VN</cp:lastModifiedBy>
  <cp:revision>141</cp:revision>
  <dcterms:created xsi:type="dcterms:W3CDTF">2021-06-15T15:52:51Z</dcterms:created>
  <dcterms:modified xsi:type="dcterms:W3CDTF">2025-01-02T03:34:42Z</dcterms:modified>
</cp:coreProperties>
</file>