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Lst>
  <p:sldIdLst>
    <p:sldId id="256"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265"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5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B505-8FC8-A8E9-F4D6-22EFE61D9E7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872EC81E-ABA8-4D4B-D4A0-208B3DA52FC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17C205A-61A6-20A9-E00E-AF2B859B312D}"/>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40BA7CAC-D77A-D0D3-E7B1-7A806DF9433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CB9CC-EBD9-2AF6-80A9-6DCC358322C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75E53CC5-0889-B971-2AE5-F2111AC0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190500"/>
            <a:ext cx="2304752" cy="2304752"/>
          </a:xfrm>
          <a:prstGeom prst="rect">
            <a:avLst/>
          </a:prstGeom>
        </p:spPr>
      </p:pic>
    </p:spTree>
    <p:extLst>
      <p:ext uri="{BB962C8B-B14F-4D97-AF65-F5344CB8AC3E}">
        <p14:creationId xmlns:p14="http://schemas.microsoft.com/office/powerpoint/2010/main" val="2436981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2A29-8617-98B9-AF52-05A0FBA564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ED8940-DD43-B4F6-E912-66163102B3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EFC35-0DC2-6493-6FD5-E9EC6871191A}"/>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54B8928D-439B-504F-565B-CAEB41685D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C23A79-B7EA-CF53-CC16-FD812D4B9D7C}"/>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704952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570-B390-FA40-B709-332E558D5DD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BF2E1A9-2ABE-A50C-FD3B-4E8292F16EB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38E9B-469A-F808-CF4B-10C0EDEBDE9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63E86B93-CC31-21BF-E2A5-1B0B93BD642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00E846-7038-BB51-0A2F-8DBE686586D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6391D7AF-C9E2-5DE8-4BBF-863AB4EDE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190500"/>
            <a:ext cx="2304752" cy="2304752"/>
          </a:xfrm>
          <a:prstGeom prst="rect">
            <a:avLst/>
          </a:prstGeom>
        </p:spPr>
      </p:pic>
    </p:spTree>
    <p:extLst>
      <p:ext uri="{BB962C8B-B14F-4D97-AF65-F5344CB8AC3E}">
        <p14:creationId xmlns:p14="http://schemas.microsoft.com/office/powerpoint/2010/main" val="3606958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A162-A274-84AB-22FB-22EE9293FB3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04E63E0-2454-3FB3-DF93-A4A3A03F8F7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EF987-F857-8193-135D-087E675874A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68AE4-84F8-2FF4-ACEA-D683CB24725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6" name="Footer Placeholder 5">
            <a:extLst>
              <a:ext uri="{FF2B5EF4-FFF2-40B4-BE49-F238E27FC236}">
                <a16:creationId xmlns:a16="http://schemas.microsoft.com/office/drawing/2014/main" id="{3636B80D-64C0-F760-AFDA-73B0B7C5EA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243D3B-2751-FCC2-B33E-5C1F9C6B6A9E}"/>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530010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F824-5A91-6F35-0F26-FFC2CCC6713C}"/>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7AF2DD-BC61-7BD9-6230-B268EC8B385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41A14-AF92-74C2-B42A-39D253054D03}"/>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DAC73-EEC3-A72E-E3B8-0B8E186B201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D365F77-E685-F02F-603A-A4601FE3498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C60C0-37F9-4B20-385C-3D5640F007F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8" name="Footer Placeholder 7">
            <a:extLst>
              <a:ext uri="{FF2B5EF4-FFF2-40B4-BE49-F238E27FC236}">
                <a16:creationId xmlns:a16="http://schemas.microsoft.com/office/drawing/2014/main" id="{A91BD7AB-847E-3C4A-900E-070E63EEF7D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24F0C32-3395-EDB1-578E-9B8FFE873CF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42964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FCBB-A28E-761F-C60F-85DA1057E4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4E7269-009D-AE58-C313-E10E8D7B5433}"/>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4" name="Footer Placeholder 3">
            <a:extLst>
              <a:ext uri="{FF2B5EF4-FFF2-40B4-BE49-F238E27FC236}">
                <a16:creationId xmlns:a16="http://schemas.microsoft.com/office/drawing/2014/main" id="{3D653304-E2AC-44B6-47E9-14FB2C6B256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E20443-00B8-3660-7685-32968955BC7B}"/>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665763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1AEB4-17E3-E965-673E-5B2C9083C8F5}"/>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3" name="Footer Placeholder 2">
            <a:extLst>
              <a:ext uri="{FF2B5EF4-FFF2-40B4-BE49-F238E27FC236}">
                <a16:creationId xmlns:a16="http://schemas.microsoft.com/office/drawing/2014/main" id="{DB2E8FDE-3A5B-E229-B50D-5F5FBDA1982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2065CDC-E24C-40B2-77C3-13AB08C91301}"/>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728959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66B3-A7EB-98B8-4F45-59F871F819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60C6E5B-73D4-929E-601C-99B77E2F1AF7}"/>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7DA36-78B4-D08B-38BD-8F751B40CD25}"/>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0F4D82B-5A75-D79E-8809-29EE2B4A15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6" name="Footer Placeholder 5">
            <a:extLst>
              <a:ext uri="{FF2B5EF4-FFF2-40B4-BE49-F238E27FC236}">
                <a16:creationId xmlns:a16="http://schemas.microsoft.com/office/drawing/2014/main" id="{C5BF5876-692A-E908-B3C5-1D0237770E7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F36AD8-B13A-8283-6BA0-B2F5F59B1CCD}"/>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39359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39B3-631E-9DB2-2540-960BEF94744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AF199B0-DD7F-E86E-B888-6EAD5EF82F45}"/>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DAF76E5-667D-4C4D-1AE4-7320AF44803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EFD8C39-5C5F-60DA-6989-16AB15E7DE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6" name="Footer Placeholder 5">
            <a:extLst>
              <a:ext uri="{FF2B5EF4-FFF2-40B4-BE49-F238E27FC236}">
                <a16:creationId xmlns:a16="http://schemas.microsoft.com/office/drawing/2014/main" id="{C674C4DE-584B-8A35-0455-4AB802E632B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F20833-1F03-528D-91BC-BBC276D9AAE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865692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8C34-B302-151A-CF53-8E2D4714F54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B54A-30A2-9D57-1BCA-824589B4A05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4157F-B9F1-9FB2-1242-42085E006746}"/>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A957C6BB-521B-593E-A5BF-079AC132D31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FF3C3-10B5-FF02-1A51-DD49F2953C78}"/>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83188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159D5-2BD7-78CD-3721-23549701D120}"/>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58B5E-593C-91B1-F266-0D428F1F2A99}"/>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543F0-09CF-3640-510C-DEB179E4F19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38A05C23-765E-824D-D279-ED5A7A31638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74E5EC-9098-8A94-FF91-837EDBE385D4}"/>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89125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B505-8FC8-A8E9-F4D6-22EFE61D9E7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872EC81E-ABA8-4D4B-D4A0-208B3DA52FC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17C205A-61A6-20A9-E00E-AF2B859B312D}"/>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40BA7CAC-D77A-D0D3-E7B1-7A806DF9433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CB9CC-EBD9-2AF6-80A9-6DCC358322C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112609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2A29-8617-98B9-AF52-05A0FBA564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ED8940-DD43-B4F6-E912-66163102B3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EFC35-0DC2-6493-6FD5-E9EC6871191A}"/>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54B8928D-439B-504F-565B-CAEB41685D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C23A79-B7EA-CF53-CC16-FD812D4B9D7C}"/>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11771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570-B390-FA40-B709-332E558D5DD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BF2E1A9-2ABE-A50C-FD3B-4E8292F16EB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38E9B-469A-F808-CF4B-10C0EDEBDE9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63E86B93-CC31-21BF-E2A5-1B0B93BD642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00E846-7038-BB51-0A2F-8DBE686586D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57416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A162-A274-84AB-22FB-22EE9293FB3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04E63E0-2454-3FB3-DF93-A4A3A03F8F7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EF987-F857-8193-135D-087E675874A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68AE4-84F8-2FF4-ACEA-D683CB24725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6" name="Footer Placeholder 5">
            <a:extLst>
              <a:ext uri="{FF2B5EF4-FFF2-40B4-BE49-F238E27FC236}">
                <a16:creationId xmlns:a16="http://schemas.microsoft.com/office/drawing/2014/main" id="{3636B80D-64C0-F760-AFDA-73B0B7C5EA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243D3B-2751-FCC2-B33E-5C1F9C6B6A9E}"/>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993730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F824-5A91-6F35-0F26-FFC2CCC6713C}"/>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7AF2DD-BC61-7BD9-6230-B268EC8B385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41A14-AF92-74C2-B42A-39D253054D03}"/>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DAC73-EEC3-A72E-E3B8-0B8E186B201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D365F77-E685-F02F-603A-A4601FE3498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C60C0-37F9-4B20-385C-3D5640F007F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8" name="Footer Placeholder 7">
            <a:extLst>
              <a:ext uri="{FF2B5EF4-FFF2-40B4-BE49-F238E27FC236}">
                <a16:creationId xmlns:a16="http://schemas.microsoft.com/office/drawing/2014/main" id="{A91BD7AB-847E-3C4A-900E-070E63EEF7D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24F0C32-3395-EDB1-578E-9B8FFE873CF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74376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FCBB-A28E-761F-C60F-85DA1057E4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4E7269-009D-AE58-C313-E10E8D7B5433}"/>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4" name="Footer Placeholder 3">
            <a:extLst>
              <a:ext uri="{FF2B5EF4-FFF2-40B4-BE49-F238E27FC236}">
                <a16:creationId xmlns:a16="http://schemas.microsoft.com/office/drawing/2014/main" id="{3D653304-E2AC-44B6-47E9-14FB2C6B256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E20443-00B8-3660-7685-32968955BC7B}"/>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121396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1AEB4-17E3-E965-673E-5B2C9083C8F5}"/>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3" name="Footer Placeholder 2">
            <a:extLst>
              <a:ext uri="{FF2B5EF4-FFF2-40B4-BE49-F238E27FC236}">
                <a16:creationId xmlns:a16="http://schemas.microsoft.com/office/drawing/2014/main" id="{DB2E8FDE-3A5B-E229-B50D-5F5FBDA1982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2065CDC-E24C-40B2-77C3-13AB08C91301}"/>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56520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66B3-A7EB-98B8-4F45-59F871F819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60C6E5B-73D4-929E-601C-99B77E2F1AF7}"/>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7DA36-78B4-D08B-38BD-8F751B40CD25}"/>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0F4D82B-5A75-D79E-8809-29EE2B4A15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6" name="Footer Placeholder 5">
            <a:extLst>
              <a:ext uri="{FF2B5EF4-FFF2-40B4-BE49-F238E27FC236}">
                <a16:creationId xmlns:a16="http://schemas.microsoft.com/office/drawing/2014/main" id="{C5BF5876-692A-E908-B3C5-1D0237770E7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F36AD8-B13A-8283-6BA0-B2F5F59B1CCD}"/>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64067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39B3-631E-9DB2-2540-960BEF94744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AF199B0-DD7F-E86E-B888-6EAD5EF82F45}"/>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DAF76E5-667D-4C4D-1AE4-7320AF44803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EFD8C39-5C5F-60DA-6989-16AB15E7DE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6" name="Footer Placeholder 5">
            <a:extLst>
              <a:ext uri="{FF2B5EF4-FFF2-40B4-BE49-F238E27FC236}">
                <a16:creationId xmlns:a16="http://schemas.microsoft.com/office/drawing/2014/main" id="{C674C4DE-584B-8A35-0455-4AB802E632B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F20833-1F03-528D-91BC-BBC276D9AAE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548814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8C34-B302-151A-CF53-8E2D4714F54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B54A-30A2-9D57-1BCA-824589B4A05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4157F-B9F1-9FB2-1242-42085E006746}"/>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A957C6BB-521B-593E-A5BF-079AC132D31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FF3C3-10B5-FF02-1A51-DD49F2953C78}"/>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737357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159D5-2BD7-78CD-3721-23549701D120}"/>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58B5E-593C-91B1-F266-0D428F1F2A99}"/>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543F0-09CF-3640-510C-DEB179E4F19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38A05C23-765E-824D-D279-ED5A7A31638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74E5EC-9098-8A94-FF91-837EDBE385D4}"/>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489908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B505-8FC8-A8E9-F4D6-22EFE61D9E7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872EC81E-ABA8-4D4B-D4A0-208B3DA52FC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17C205A-61A6-20A9-E00E-AF2B859B312D}"/>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40BA7CAC-D77A-D0D3-E7B1-7A806DF9433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CB9CC-EBD9-2AF6-80A9-6DCC358322C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834569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2A29-8617-98B9-AF52-05A0FBA5646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ED8940-DD43-B4F6-E912-66163102B3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EFC35-0DC2-6493-6FD5-E9EC6871191A}"/>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54B8928D-439B-504F-565B-CAEB41685D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C23A79-B7EA-CF53-CC16-FD812D4B9D7C}"/>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464343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570-B390-FA40-B709-332E558D5DD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BF2E1A9-2ABE-A50C-FD3B-4E8292F16EB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38E9B-469A-F808-CF4B-10C0EDEBDE9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63E86B93-CC31-21BF-E2A5-1B0B93BD642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00E846-7038-BB51-0A2F-8DBE686586D0}"/>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885503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A162-A274-84AB-22FB-22EE9293FB3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04E63E0-2454-3FB3-DF93-A4A3A03F8F7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EF987-F857-8193-135D-087E675874A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68AE4-84F8-2FF4-ACEA-D683CB24725B}"/>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6" name="Footer Placeholder 5">
            <a:extLst>
              <a:ext uri="{FF2B5EF4-FFF2-40B4-BE49-F238E27FC236}">
                <a16:creationId xmlns:a16="http://schemas.microsoft.com/office/drawing/2014/main" id="{3636B80D-64C0-F760-AFDA-73B0B7C5EA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243D3B-2751-FCC2-B33E-5C1F9C6B6A9E}"/>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112971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F824-5A91-6F35-0F26-FFC2CCC6713C}"/>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17AF2DD-BC61-7BD9-6230-B268EC8B385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41A14-AF92-74C2-B42A-39D253054D03}"/>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DAC73-EEC3-A72E-E3B8-0B8E186B201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D365F77-E685-F02F-603A-A4601FE3498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C60C0-37F9-4B20-385C-3D5640F007F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8" name="Footer Placeholder 7">
            <a:extLst>
              <a:ext uri="{FF2B5EF4-FFF2-40B4-BE49-F238E27FC236}">
                <a16:creationId xmlns:a16="http://schemas.microsoft.com/office/drawing/2014/main" id="{A91BD7AB-847E-3C4A-900E-070E63EEF7D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24F0C32-3395-EDB1-578E-9B8FFE873CF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160118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FCBB-A28E-761F-C60F-85DA1057E4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4E7269-009D-AE58-C313-E10E8D7B5433}"/>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4" name="Footer Placeholder 3">
            <a:extLst>
              <a:ext uri="{FF2B5EF4-FFF2-40B4-BE49-F238E27FC236}">
                <a16:creationId xmlns:a16="http://schemas.microsoft.com/office/drawing/2014/main" id="{3D653304-E2AC-44B6-47E9-14FB2C6B256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E20443-00B8-3660-7685-32968955BC7B}"/>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1220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1AEB4-17E3-E965-673E-5B2C9083C8F5}"/>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3" name="Footer Placeholder 2">
            <a:extLst>
              <a:ext uri="{FF2B5EF4-FFF2-40B4-BE49-F238E27FC236}">
                <a16:creationId xmlns:a16="http://schemas.microsoft.com/office/drawing/2014/main" id="{DB2E8FDE-3A5B-E229-B50D-5F5FBDA1982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2065CDC-E24C-40B2-77C3-13AB08C91301}"/>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831131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66B3-A7EB-98B8-4F45-59F871F819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60C6E5B-73D4-929E-601C-99B77E2F1AF7}"/>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7DA36-78B4-D08B-38BD-8F751B40CD25}"/>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0F4D82B-5A75-D79E-8809-29EE2B4A15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6" name="Footer Placeholder 5">
            <a:extLst>
              <a:ext uri="{FF2B5EF4-FFF2-40B4-BE49-F238E27FC236}">
                <a16:creationId xmlns:a16="http://schemas.microsoft.com/office/drawing/2014/main" id="{C5BF5876-692A-E908-B3C5-1D0237770E7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F36AD8-B13A-8283-6BA0-B2F5F59B1CCD}"/>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2909811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39B3-631E-9DB2-2540-960BEF94744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AF199B0-DD7F-E86E-B888-6EAD5EF82F45}"/>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DAF76E5-667D-4C4D-1AE4-7320AF44803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EFD8C39-5C5F-60DA-6989-16AB15E7DEA4}"/>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6" name="Footer Placeholder 5">
            <a:extLst>
              <a:ext uri="{FF2B5EF4-FFF2-40B4-BE49-F238E27FC236}">
                <a16:creationId xmlns:a16="http://schemas.microsoft.com/office/drawing/2014/main" id="{C674C4DE-584B-8A35-0455-4AB802E632B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F20833-1F03-528D-91BC-BBC276D9AAE5}"/>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063375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8C34-B302-151A-CF53-8E2D4714F54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B54A-30A2-9D57-1BCA-824589B4A05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4157F-B9F1-9FB2-1242-42085E006746}"/>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A957C6BB-521B-593E-A5BF-079AC132D31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FF3C3-10B5-FF02-1A51-DD49F2953C78}"/>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3976014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159D5-2BD7-78CD-3721-23549701D120}"/>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58B5E-593C-91B1-F266-0D428F1F2A99}"/>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543F0-09CF-3640-510C-DEB179E4F191}"/>
              </a:ext>
            </a:extLst>
          </p:cNvPr>
          <p:cNvSpPr>
            <a:spLocks noGrp="1"/>
          </p:cNvSpPr>
          <p:nvPr>
            <p:ph type="dt" sz="half" idx="10"/>
          </p:nvPr>
        </p:nvSpPr>
        <p:spPr>
          <a:xfrm>
            <a:off x="1257300" y="9534526"/>
            <a:ext cx="4114800" cy="547688"/>
          </a:xfrm>
          <a:prstGeom prst="rect">
            <a:avLst/>
          </a:prstGeom>
        </p:spPr>
        <p:txBody>
          <a:bodyPr/>
          <a:lstStyle/>
          <a:p>
            <a:fld id="{DA8088EF-1DDF-4024-9496-3A00F595EF07}" type="datetimeFigureOut">
              <a:rPr lang="en-US" smtClean="0"/>
              <a:t>1/21/2025</a:t>
            </a:fld>
            <a:endParaRPr lang="en-US"/>
          </a:p>
        </p:txBody>
      </p:sp>
      <p:sp>
        <p:nvSpPr>
          <p:cNvPr id="5" name="Footer Placeholder 4">
            <a:extLst>
              <a:ext uri="{FF2B5EF4-FFF2-40B4-BE49-F238E27FC236}">
                <a16:creationId xmlns:a16="http://schemas.microsoft.com/office/drawing/2014/main" id="{38A05C23-765E-824D-D279-ED5A7A31638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74E5EC-9098-8A94-FF91-837EDBE385D4}"/>
              </a:ext>
            </a:extLst>
          </p:cNvPr>
          <p:cNvSpPr>
            <a:spLocks noGrp="1"/>
          </p:cNvSpPr>
          <p:nvPr>
            <p:ph type="sldNum" sz="quarter" idx="12"/>
          </p:nvPr>
        </p:nvSpPr>
        <p:spPr>
          <a:xfrm>
            <a:off x="12915900" y="9534526"/>
            <a:ext cx="4114800" cy="547688"/>
          </a:xfrm>
          <a:prstGeom prst="rect">
            <a:avLst/>
          </a:prstGeom>
        </p:spPr>
        <p:txBody>
          <a:bodyPr/>
          <a:lstStyle/>
          <a:p>
            <a:fld id="{F283DEC9-3A6B-4340-8441-76CBAE187595}" type="slidenum">
              <a:rPr lang="en-US" smtClean="0"/>
              <a:t>‹#›</a:t>
            </a:fld>
            <a:endParaRPr lang="en-US"/>
          </a:p>
        </p:txBody>
      </p:sp>
    </p:spTree>
    <p:extLst>
      <p:ext uri="{BB962C8B-B14F-4D97-AF65-F5344CB8AC3E}">
        <p14:creationId xmlns:p14="http://schemas.microsoft.com/office/powerpoint/2010/main" val="475917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FCD1-306B-A150-5394-F001D1B8F7A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8162F18-4F86-A22A-3A75-725FCA1A189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DCED29F9-A5DC-08F4-713F-F3B46355D5FC}"/>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5" name="Footer Placeholder 4">
            <a:extLst>
              <a:ext uri="{FF2B5EF4-FFF2-40B4-BE49-F238E27FC236}">
                <a16:creationId xmlns:a16="http://schemas.microsoft.com/office/drawing/2014/main" id="{9CCE41A9-1AC3-01AF-F0C5-A49F9D677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0974C-8733-3D08-FF96-5881062879B7}"/>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1103059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F79C-0DCB-3002-DAE9-23411039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A5CA3D-02FB-62CF-3B8A-1681189515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D6D56-1B2F-4701-C231-8A73DFABC511}"/>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5" name="Footer Placeholder 4">
            <a:extLst>
              <a:ext uri="{FF2B5EF4-FFF2-40B4-BE49-F238E27FC236}">
                <a16:creationId xmlns:a16="http://schemas.microsoft.com/office/drawing/2014/main" id="{C2730951-C9D6-C966-90F5-8CDCA7C52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3AD30-CE78-B187-6512-3EFCE7546CE7}"/>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327173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A620-0FDD-02CA-725C-99C626C6402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9DE23660-0451-15B9-6648-86C69FCEEF2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D851C0-24C1-D9F5-C0B1-8660DE22E90D}"/>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5" name="Footer Placeholder 4">
            <a:extLst>
              <a:ext uri="{FF2B5EF4-FFF2-40B4-BE49-F238E27FC236}">
                <a16:creationId xmlns:a16="http://schemas.microsoft.com/office/drawing/2014/main" id="{9B49617C-9523-3966-60A7-8233234EA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E31AC-DAEE-2377-B002-CA0C99BE3351}"/>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572776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038F-26CF-D79A-69D1-29E7711FC3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D7BC6-F7C2-3345-210F-34DB0BB48C48}"/>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424D1A-8107-1589-44FF-D48231FFCBF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89E86A-29A0-761B-456D-0816311C765B}"/>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6" name="Footer Placeholder 5">
            <a:extLst>
              <a:ext uri="{FF2B5EF4-FFF2-40B4-BE49-F238E27FC236}">
                <a16:creationId xmlns:a16="http://schemas.microsoft.com/office/drawing/2014/main" id="{AEFA0A47-5166-23A4-6D30-68443827C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46ADF1-2A38-4C04-AF0E-83C78664610D}"/>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4150209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30EF-AB88-0466-3D9F-EC2A6435D511}"/>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3471B9-7144-7011-EBA7-93EE575259F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CEDC4473-A43C-2EBE-3B10-08759494A301}"/>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64695B-44F0-DB38-965C-5E6276624C9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17D94-B8D4-F914-209D-08DB764852D8}"/>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98BCB3-DE48-2DDE-5F94-78C0F7DF8A84}"/>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8" name="Footer Placeholder 7">
            <a:extLst>
              <a:ext uri="{FF2B5EF4-FFF2-40B4-BE49-F238E27FC236}">
                <a16:creationId xmlns:a16="http://schemas.microsoft.com/office/drawing/2014/main" id="{B9404C89-C4C5-FE80-31BC-A93981EA0A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F2FA9-18F0-2642-40CD-8D8BC081005D}"/>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124570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6B36-5524-9872-3980-E853F3439C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30DC27-CA02-B104-2405-950BED0B9936}"/>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4" name="Footer Placeholder 3">
            <a:extLst>
              <a:ext uri="{FF2B5EF4-FFF2-40B4-BE49-F238E27FC236}">
                <a16:creationId xmlns:a16="http://schemas.microsoft.com/office/drawing/2014/main" id="{88F11493-BEA5-5C56-2E1C-6BD9063E2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53410A-8839-57F3-B0A9-5A75B6AFEC80}"/>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2332987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851CF-CCB3-7706-8BEC-ADC4D287AAEA}"/>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3" name="Footer Placeholder 2">
            <a:extLst>
              <a:ext uri="{FF2B5EF4-FFF2-40B4-BE49-F238E27FC236}">
                <a16:creationId xmlns:a16="http://schemas.microsoft.com/office/drawing/2014/main" id="{34FF8978-6193-B491-4D3C-FC7D73D05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A41DA1-4805-5CB9-8018-6273410E2045}"/>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3921631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32DC-8A9B-9B44-9306-F55A2E7C2F2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DC1F764-E0F1-92A3-A34C-5E469D5EB333}"/>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3710F-A1E8-32A2-0FDA-0BA0AE7E95D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4DC58C2-1C32-A8DE-4ACF-B0B472B57068}"/>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6" name="Footer Placeholder 5">
            <a:extLst>
              <a:ext uri="{FF2B5EF4-FFF2-40B4-BE49-F238E27FC236}">
                <a16:creationId xmlns:a16="http://schemas.microsoft.com/office/drawing/2014/main" id="{71481B56-EA7C-E776-408F-81EC096EA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D2AA6-F104-C8B8-87CF-45F565C868FC}"/>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1728308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3140-894A-2155-C966-CE899E8E4DA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3F0D1F9-C141-211E-215F-024436744D4D}"/>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294E26AE-022E-5503-FE75-CA955354AE7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5F0E255-2197-AF6C-AF12-273D0652BA26}"/>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6" name="Footer Placeholder 5">
            <a:extLst>
              <a:ext uri="{FF2B5EF4-FFF2-40B4-BE49-F238E27FC236}">
                <a16:creationId xmlns:a16="http://schemas.microsoft.com/office/drawing/2014/main" id="{B92ADE2C-657A-4CCF-DB5F-3CB66A303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E2A5F-9E1A-E5AE-47D2-091CC67CD53B}"/>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2247984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EC0C-0DFD-4795-24E2-D64613D360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9998D6-F43E-4F30-8A96-CE16849A9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C110D-3037-EE6A-8CC4-1CC5379338CE}"/>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5" name="Footer Placeholder 4">
            <a:extLst>
              <a:ext uri="{FF2B5EF4-FFF2-40B4-BE49-F238E27FC236}">
                <a16:creationId xmlns:a16="http://schemas.microsoft.com/office/drawing/2014/main" id="{E673AB9E-0439-A22E-160B-640C12C79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828F9-ABF3-9A31-B47D-43820803B3A3}"/>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1764413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B06D4-3AFD-A094-CDBC-8C080B2A826B}"/>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02AE40-6BD9-0414-C645-EFA3F539E9E4}"/>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D31BB-8705-99EF-E5F9-E48052D2D3C3}"/>
              </a:ext>
            </a:extLst>
          </p:cNvPr>
          <p:cNvSpPr>
            <a:spLocks noGrp="1"/>
          </p:cNvSpPr>
          <p:nvPr>
            <p:ph type="dt" sz="half" idx="10"/>
          </p:nvPr>
        </p:nvSpPr>
        <p:spPr/>
        <p:txBody>
          <a:bodyPr/>
          <a:lstStyle/>
          <a:p>
            <a:fld id="{3574139C-41EA-487D-85AB-DC9DEC823065}" type="datetimeFigureOut">
              <a:rPr lang="en-US" smtClean="0"/>
              <a:t>1/21/2025</a:t>
            </a:fld>
            <a:endParaRPr lang="en-US"/>
          </a:p>
        </p:txBody>
      </p:sp>
      <p:sp>
        <p:nvSpPr>
          <p:cNvPr id="5" name="Footer Placeholder 4">
            <a:extLst>
              <a:ext uri="{FF2B5EF4-FFF2-40B4-BE49-F238E27FC236}">
                <a16:creationId xmlns:a16="http://schemas.microsoft.com/office/drawing/2014/main" id="{CF13E594-AF0C-AEC2-FD83-BE41E23A6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46361-8F03-BEC6-0ED4-97DC696EFD6A}"/>
              </a:ext>
            </a:extLst>
          </p:cNvPr>
          <p:cNvSpPr>
            <a:spLocks noGrp="1"/>
          </p:cNvSpPr>
          <p:nvPr>
            <p:ph type="sldNum" sz="quarter" idx="12"/>
          </p:nvPr>
        </p:nvSpPr>
        <p:spPr/>
        <p:txBody>
          <a:bodyPr/>
          <a:lstStyle/>
          <a:p>
            <a:fld id="{47B04F6B-36AE-4D2E-A828-0DD21CA7294B}" type="slidenum">
              <a:rPr lang="en-US" smtClean="0"/>
              <a:t>‹#›</a:t>
            </a:fld>
            <a:endParaRPr lang="en-US"/>
          </a:p>
        </p:txBody>
      </p:sp>
    </p:spTree>
    <p:extLst>
      <p:ext uri="{BB962C8B-B14F-4D97-AF65-F5344CB8AC3E}">
        <p14:creationId xmlns:p14="http://schemas.microsoft.com/office/powerpoint/2010/main" val="329271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886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37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343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4EF1ED-CADF-EA23-7543-76D75A336D8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AA8E0F-CC2F-B275-46EA-A33DAFBDC97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0E651-EE18-E609-EA5D-BFFEB4FD227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574139C-41EA-487D-85AB-DC9DEC823065}" type="datetimeFigureOut">
              <a:rPr lang="en-US" smtClean="0"/>
              <a:t>1/21/2025</a:t>
            </a:fld>
            <a:endParaRPr lang="en-US"/>
          </a:p>
        </p:txBody>
      </p:sp>
      <p:sp>
        <p:nvSpPr>
          <p:cNvPr id="5" name="Footer Placeholder 4">
            <a:extLst>
              <a:ext uri="{FF2B5EF4-FFF2-40B4-BE49-F238E27FC236}">
                <a16:creationId xmlns:a16="http://schemas.microsoft.com/office/drawing/2014/main" id="{6885F9D4-0FD3-9D8D-C6E0-107E27B8AB6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3FDB66-441C-838E-DBFC-923271832E5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7B04F6B-36AE-4D2E-A828-0DD21CA7294B}" type="slidenum">
              <a:rPr lang="en-US" smtClean="0"/>
              <a:t>‹#›</a:t>
            </a:fld>
            <a:endParaRPr lang="en-US"/>
          </a:p>
        </p:txBody>
      </p:sp>
    </p:spTree>
    <p:extLst>
      <p:ext uri="{BB962C8B-B14F-4D97-AF65-F5344CB8AC3E}">
        <p14:creationId xmlns:p14="http://schemas.microsoft.com/office/powerpoint/2010/main" val="20588850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46.xml"/><Relationship Id="rId6" Type="http://schemas.openxmlformats.org/officeDocument/2006/relationships/image" Target="../media/image6.png"/><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46.xml"/><Relationship Id="rId6" Type="http://schemas.openxmlformats.org/officeDocument/2006/relationships/image" Target="../media/image10.png"/><Relationship Id="rId5" Type="http://schemas.openxmlformats.org/officeDocument/2006/relationships/image" Target="../media/image7.svg"/><Relationship Id="rId10"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15.sv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46.xml"/><Relationship Id="rId6" Type="http://schemas.openxmlformats.org/officeDocument/2006/relationships/image" Target="../media/image6.png"/><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347"/>
            <a:ext cx="18288000" cy="10317693"/>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endParaRPr lang="en-US"/>
            </a:p>
          </p:txBody>
        </p:sp>
      </p:grpSp>
      <p:sp>
        <p:nvSpPr>
          <p:cNvPr id="4" name="Freeform 4"/>
          <p:cNvSpPr/>
          <p:nvPr/>
        </p:nvSpPr>
        <p:spPr>
          <a:xfrm>
            <a:off x="-1085672" y="2613981"/>
            <a:ext cx="20459344" cy="5059038"/>
          </a:xfrm>
          <a:custGeom>
            <a:avLst/>
            <a:gdLst/>
            <a:ahLst/>
            <a:cxnLst/>
            <a:rect l="l" t="t" r="r" b="b"/>
            <a:pathLst>
              <a:path w="20459344" h="5059038">
                <a:moveTo>
                  <a:pt x="0" y="0"/>
                </a:moveTo>
                <a:lnTo>
                  <a:pt x="20459344" y="0"/>
                </a:lnTo>
                <a:lnTo>
                  <a:pt x="20459344" y="5059038"/>
                </a:lnTo>
                <a:lnTo>
                  <a:pt x="0" y="505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3731393">
            <a:off x="11934521" y="1706641"/>
            <a:ext cx="7617157" cy="7802466"/>
          </a:xfrm>
          <a:custGeom>
            <a:avLst/>
            <a:gdLst/>
            <a:ahLst/>
            <a:cxnLst/>
            <a:rect l="l" t="t" r="r" b="b"/>
            <a:pathLst>
              <a:path w="7617157" h="7802466">
                <a:moveTo>
                  <a:pt x="0" y="0"/>
                </a:moveTo>
                <a:lnTo>
                  <a:pt x="7617157" y="0"/>
                </a:lnTo>
                <a:lnTo>
                  <a:pt x="7617157" y="7802465"/>
                </a:lnTo>
                <a:lnTo>
                  <a:pt x="0" y="78024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085672" y="8631936"/>
            <a:ext cx="7315200" cy="1252728"/>
          </a:xfrm>
          <a:custGeom>
            <a:avLst/>
            <a:gdLst/>
            <a:ahLst/>
            <a:cxnLst/>
            <a:rect l="l" t="t" r="r" b="b"/>
            <a:pathLst>
              <a:path w="7315200" h="1252728">
                <a:moveTo>
                  <a:pt x="0" y="0"/>
                </a:moveTo>
                <a:lnTo>
                  <a:pt x="7315200" y="0"/>
                </a:lnTo>
                <a:lnTo>
                  <a:pt x="7315200" y="1252728"/>
                </a:lnTo>
                <a:lnTo>
                  <a:pt x="0" y="1252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028700" y="-173642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5480260">
            <a:off x="13601700" y="402336"/>
            <a:ext cx="7315200" cy="1252728"/>
          </a:xfrm>
          <a:custGeom>
            <a:avLst/>
            <a:gdLst/>
            <a:ahLst/>
            <a:cxnLst/>
            <a:rect l="l" t="t" r="r" b="b"/>
            <a:pathLst>
              <a:path w="7315200" h="1252728">
                <a:moveTo>
                  <a:pt x="0" y="0"/>
                </a:moveTo>
                <a:lnTo>
                  <a:pt x="7315200" y="0"/>
                </a:lnTo>
                <a:lnTo>
                  <a:pt x="7315200" y="1252728"/>
                </a:lnTo>
                <a:lnTo>
                  <a:pt x="0" y="1252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9144000" y="8289398"/>
            <a:ext cx="3995204" cy="3995204"/>
          </a:xfrm>
          <a:custGeom>
            <a:avLst/>
            <a:gdLst/>
            <a:ahLst/>
            <a:cxnLst/>
            <a:rect l="l" t="t" r="r" b="b"/>
            <a:pathLst>
              <a:path w="3995204" h="3995204">
                <a:moveTo>
                  <a:pt x="0" y="0"/>
                </a:moveTo>
                <a:lnTo>
                  <a:pt x="3995204" y="0"/>
                </a:lnTo>
                <a:lnTo>
                  <a:pt x="3995204" y="3995204"/>
                </a:lnTo>
                <a:lnTo>
                  <a:pt x="0" y="39952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FA5D0744-687D-999A-9F2F-9DB1847A788C}"/>
              </a:ext>
            </a:extLst>
          </p:cNvPr>
          <p:cNvPicPr>
            <a:picLocks noChangeAspect="1"/>
          </p:cNvPicPr>
          <p:nvPr/>
        </p:nvPicPr>
        <p:blipFill>
          <a:blip r:embed="rId12"/>
          <a:stretch>
            <a:fillRect/>
          </a:stretch>
        </p:blipFill>
        <p:spPr>
          <a:xfrm>
            <a:off x="2286000" y="2781300"/>
            <a:ext cx="12991702" cy="4999153"/>
          </a:xfrm>
          <a:prstGeom prst="rect">
            <a:avLst/>
          </a:prstGeom>
        </p:spPr>
      </p:pic>
      <p:pic>
        <p:nvPicPr>
          <p:cNvPr id="14" name="Picture 13">
            <a:extLst>
              <a:ext uri="{FF2B5EF4-FFF2-40B4-BE49-F238E27FC236}">
                <a16:creationId xmlns:a16="http://schemas.microsoft.com/office/drawing/2014/main" id="{A8AC3551-F10E-B216-5093-D00F498803BF}"/>
              </a:ext>
            </a:extLst>
          </p:cNvPr>
          <p:cNvPicPr>
            <a:picLocks noChangeAspect="1"/>
          </p:cNvPicPr>
          <p:nvPr/>
        </p:nvPicPr>
        <p:blipFill>
          <a:blip r:embed="rId13"/>
          <a:stretch>
            <a:fillRect/>
          </a:stretch>
        </p:blipFill>
        <p:spPr>
          <a:xfrm>
            <a:off x="2667000" y="342900"/>
            <a:ext cx="14169445" cy="2558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74B95226-93B9-F0F1-7464-E52A417A98CD}"/>
              </a:ext>
            </a:extLst>
          </p:cNvPr>
          <p:cNvSpPr/>
          <p:nvPr/>
        </p:nvSpPr>
        <p:spPr>
          <a:xfrm>
            <a:off x="17184588" y="1028700"/>
            <a:ext cx="3574755" cy="3574755"/>
          </a:xfrm>
          <a:custGeom>
            <a:avLst/>
            <a:gdLst/>
            <a:ahLst/>
            <a:cxnLst/>
            <a:rect l="l" t="t" r="r" b="b"/>
            <a:pathLst>
              <a:path w="3574755" h="3574755">
                <a:moveTo>
                  <a:pt x="0" y="0"/>
                </a:moveTo>
                <a:lnTo>
                  <a:pt x="3574754" y="0"/>
                </a:lnTo>
                <a:lnTo>
                  <a:pt x="3574754" y="3574755"/>
                </a:lnTo>
                <a:lnTo>
                  <a:pt x="0" y="35747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7">
            <a:extLst>
              <a:ext uri="{FF2B5EF4-FFF2-40B4-BE49-F238E27FC236}">
                <a16:creationId xmlns:a16="http://schemas.microsoft.com/office/drawing/2014/main" id="{58B8A3F4-D15B-9169-8D49-7563F5EA84B4}"/>
              </a:ext>
            </a:extLst>
          </p:cNvPr>
          <p:cNvSpPr/>
          <p:nvPr/>
        </p:nvSpPr>
        <p:spPr>
          <a:xfrm>
            <a:off x="11122459" y="-2073058"/>
            <a:ext cx="3995204" cy="3995204"/>
          </a:xfrm>
          <a:custGeom>
            <a:avLst/>
            <a:gdLst/>
            <a:ahLst/>
            <a:cxnLst/>
            <a:rect l="l" t="t" r="r" b="b"/>
            <a:pathLst>
              <a:path w="3995204" h="3995204">
                <a:moveTo>
                  <a:pt x="0" y="0"/>
                </a:moveTo>
                <a:lnTo>
                  <a:pt x="3995204" y="0"/>
                </a:lnTo>
                <a:lnTo>
                  <a:pt x="3995204" y="3995204"/>
                </a:lnTo>
                <a:lnTo>
                  <a:pt x="0" y="39952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8">
            <a:extLst>
              <a:ext uri="{FF2B5EF4-FFF2-40B4-BE49-F238E27FC236}">
                <a16:creationId xmlns:a16="http://schemas.microsoft.com/office/drawing/2014/main" id="{BBFE20B4-DE0C-159B-35E0-E728B2D3A3C3}"/>
              </a:ext>
            </a:extLst>
          </p:cNvPr>
          <p:cNvSpPr/>
          <p:nvPr/>
        </p:nvSpPr>
        <p:spPr>
          <a:xfrm>
            <a:off x="-1010273" y="-15347"/>
            <a:ext cx="6096623" cy="1044047"/>
          </a:xfrm>
          <a:custGeom>
            <a:avLst/>
            <a:gdLst/>
            <a:ahLst/>
            <a:cxnLst/>
            <a:rect l="l" t="t" r="r" b="b"/>
            <a:pathLst>
              <a:path w="6096623" h="1044047">
                <a:moveTo>
                  <a:pt x="0" y="0"/>
                </a:moveTo>
                <a:lnTo>
                  <a:pt x="6096623" y="0"/>
                </a:lnTo>
                <a:lnTo>
                  <a:pt x="6096623" y="1044047"/>
                </a:lnTo>
                <a:lnTo>
                  <a:pt x="0" y="10440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9">
            <a:extLst>
              <a:ext uri="{FF2B5EF4-FFF2-40B4-BE49-F238E27FC236}">
                <a16:creationId xmlns:a16="http://schemas.microsoft.com/office/drawing/2014/main" id="{ABC2FC14-D164-F2D3-759E-315CBEFE6A87}"/>
              </a:ext>
            </a:extLst>
          </p:cNvPr>
          <p:cNvSpPr/>
          <p:nvPr/>
        </p:nvSpPr>
        <p:spPr>
          <a:xfrm rot="-3929336">
            <a:off x="12853055" y="2936180"/>
            <a:ext cx="5316715" cy="5323369"/>
          </a:xfrm>
          <a:custGeom>
            <a:avLst/>
            <a:gdLst/>
            <a:ahLst/>
            <a:cxnLst/>
            <a:rect l="l" t="t" r="r" b="b"/>
            <a:pathLst>
              <a:path w="5316715" h="5323369">
                <a:moveTo>
                  <a:pt x="0" y="0"/>
                </a:moveTo>
                <a:lnTo>
                  <a:pt x="5316715" y="0"/>
                </a:lnTo>
                <a:lnTo>
                  <a:pt x="5316715" y="5323370"/>
                </a:lnTo>
                <a:lnTo>
                  <a:pt x="0" y="53233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10">
            <a:extLst>
              <a:ext uri="{FF2B5EF4-FFF2-40B4-BE49-F238E27FC236}">
                <a16:creationId xmlns:a16="http://schemas.microsoft.com/office/drawing/2014/main" id="{EFE51B52-B58D-AC8B-7705-1EB22EA4B460}"/>
              </a:ext>
            </a:extLst>
          </p:cNvPr>
          <p:cNvSpPr/>
          <p:nvPr/>
        </p:nvSpPr>
        <p:spPr>
          <a:xfrm rot="1413869">
            <a:off x="9608302" y="3748939"/>
            <a:ext cx="4756847" cy="4756847"/>
          </a:xfrm>
          <a:custGeom>
            <a:avLst/>
            <a:gdLst/>
            <a:ahLst/>
            <a:cxnLst/>
            <a:rect l="l" t="t" r="r" b="b"/>
            <a:pathLst>
              <a:path w="4756847" h="4756847">
                <a:moveTo>
                  <a:pt x="0" y="0"/>
                </a:moveTo>
                <a:lnTo>
                  <a:pt x="4756847" y="0"/>
                </a:lnTo>
                <a:lnTo>
                  <a:pt x="4756847" y="4756848"/>
                </a:lnTo>
                <a:lnTo>
                  <a:pt x="0" y="47568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TextBox 11">
            <a:extLst>
              <a:ext uri="{FF2B5EF4-FFF2-40B4-BE49-F238E27FC236}">
                <a16:creationId xmlns:a16="http://schemas.microsoft.com/office/drawing/2014/main" id="{0AE9FCCB-3086-28BF-771C-931578A68894}"/>
              </a:ext>
            </a:extLst>
          </p:cNvPr>
          <p:cNvSpPr txBox="1"/>
          <p:nvPr/>
        </p:nvSpPr>
        <p:spPr>
          <a:xfrm>
            <a:off x="1600200" y="1409700"/>
            <a:ext cx="7315200" cy="7755969"/>
          </a:xfrm>
          <a:prstGeom prst="rect">
            <a:avLst/>
          </a:prstGeom>
        </p:spPr>
        <p:txBody>
          <a:bodyPr wrap="square" lIns="0" tIns="0" rIns="0" bIns="0" rtlCol="0" anchor="t">
            <a:spAutoFit/>
          </a:bodyPr>
          <a:lstStyle/>
          <a:p>
            <a:pPr lvl="0" algn="ctr"/>
            <a:r>
              <a:rPr lang="vi-VN" sz="7200" b="1" dirty="0">
                <a:solidFill>
                  <a:srgbClr val="000000"/>
                </a:solidFill>
                <a:latin typeface="Cambria" panose="02040503050406030204" pitchFamily="18" charset="0"/>
                <a:ea typeface="Cambria" panose="02040503050406030204" pitchFamily="18" charset="0"/>
                <a:cs typeface="Gaegu"/>
                <a:sym typeface="Gaegu"/>
              </a:rPr>
              <a:t>Hoạt động 2: </a:t>
            </a:r>
            <a:endParaRPr lang="en-US" sz="7200" b="1" dirty="0">
              <a:solidFill>
                <a:srgbClr val="000000"/>
              </a:solidFill>
              <a:latin typeface="Cambria" panose="02040503050406030204" pitchFamily="18" charset="0"/>
              <a:ea typeface="Cambria" panose="02040503050406030204" pitchFamily="18" charset="0"/>
              <a:cs typeface="Gaegu"/>
              <a:sym typeface="Gaegu"/>
            </a:endParaRPr>
          </a:p>
          <a:p>
            <a:pPr lvl="0" algn="ctr"/>
            <a:r>
              <a:rPr lang="vi-VN" sz="7200" dirty="0">
                <a:solidFill>
                  <a:srgbClr val="000000"/>
                </a:solidFill>
                <a:latin typeface="Cambria" panose="02040503050406030204" pitchFamily="18" charset="0"/>
                <a:ea typeface="Cambria" panose="02040503050406030204" pitchFamily="18" charset="0"/>
                <a:cs typeface="Gaegu"/>
                <a:sym typeface="Gaegu"/>
              </a:rPr>
              <a:t>Đối chiếu với thông tin khoa học, chính xác hoá kiến thức, nhận ra kích thước của vi khuẩn.</a:t>
            </a:r>
            <a:endParaRPr kumimoji="0" lang="en-US" sz="7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Gaegu"/>
              <a:sym typeface="Gaegu"/>
            </a:endParaRPr>
          </a:p>
        </p:txBody>
      </p:sp>
    </p:spTree>
    <p:extLst>
      <p:ext uri="{BB962C8B-B14F-4D97-AF65-F5344CB8AC3E}">
        <p14:creationId xmlns:p14="http://schemas.microsoft.com/office/powerpoint/2010/main" val="320443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182A99-381E-0A72-A1D2-76A386D18E99}"/>
              </a:ext>
            </a:extLst>
          </p:cNvPr>
          <p:cNvSpPr txBox="1"/>
          <p:nvPr/>
        </p:nvSpPr>
        <p:spPr>
          <a:xfrm>
            <a:off x="2438400" y="266700"/>
            <a:ext cx="13639799" cy="2123658"/>
          </a:xfrm>
          <a:prstGeom prst="rect">
            <a:avLst/>
          </a:prstGeom>
          <a:noFill/>
        </p:spPr>
        <p:txBody>
          <a:bodyPr wrap="square" rtlCol="0">
            <a:spAutoFit/>
          </a:bodyPr>
          <a:lstStyle/>
          <a:p>
            <a:pPr lvl="0"/>
            <a:r>
              <a:rPr lang="vi-VN" sz="4400" b="1" dirty="0">
                <a:solidFill>
                  <a:prstClr val="black"/>
                </a:solidFill>
                <a:latin typeface="Cambria" panose="02040503050406030204" pitchFamily="18" charset="0"/>
                <a:ea typeface="Cambria" panose="02040503050406030204" pitchFamily="18" charset="0"/>
              </a:rPr>
              <a:t>Quan sát hình 3 về một số vi khuẩn thu được ở các mẫu trong hình 1 và nhận xét hình dạng, kích thước của vi khuẩn.</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53CE5E16-CF2F-4005-5A35-EF1327D73F48}"/>
              </a:ext>
            </a:extLst>
          </p:cNvPr>
          <p:cNvPicPr>
            <a:picLocks noChangeAspect="1"/>
          </p:cNvPicPr>
          <p:nvPr/>
        </p:nvPicPr>
        <p:blipFill>
          <a:blip r:embed="rId2"/>
          <a:stretch>
            <a:fillRect/>
          </a:stretch>
        </p:blipFill>
        <p:spPr>
          <a:xfrm>
            <a:off x="2895600" y="2857500"/>
            <a:ext cx="12634755" cy="6400800"/>
          </a:xfrm>
          <a:prstGeom prst="rect">
            <a:avLst/>
          </a:prstGeom>
        </p:spPr>
      </p:pic>
    </p:spTree>
    <p:extLst>
      <p:ext uri="{BB962C8B-B14F-4D97-AF65-F5344CB8AC3E}">
        <p14:creationId xmlns:p14="http://schemas.microsoft.com/office/powerpoint/2010/main" val="13904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521CE4-7BF8-B6B6-E1F4-773D5641915F}"/>
              </a:ext>
            </a:extLst>
          </p:cNvPr>
          <p:cNvSpPr txBox="1"/>
          <p:nvPr/>
        </p:nvSpPr>
        <p:spPr>
          <a:xfrm>
            <a:off x="990600" y="3009900"/>
            <a:ext cx="15959224" cy="5170646"/>
          </a:xfrm>
          <a:prstGeom prst="rect">
            <a:avLst/>
          </a:prstGeom>
          <a:noFill/>
        </p:spPr>
        <p:txBody>
          <a:bodyPr wrap="square" rtlCol="0">
            <a:spAutoFit/>
          </a:bodyPr>
          <a:lstStyle/>
          <a:p>
            <a:pPr marL="914378" lvl="0" indent="-914378" algn="just" defTabSz="1828755">
              <a:buClr>
                <a:srgbClr val="000000"/>
              </a:buClr>
              <a:buFont typeface="Wingdings" panose="05000000000000000000" pitchFamily="2" charset="2"/>
              <a:buChar char="Ø"/>
            </a:pPr>
            <a:r>
              <a:rPr lang="vi-VN"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Vi khuẩn có kích thước vô cùng nhỏ, hình dạng đa dạng như dạng hình que, hình xoắn,….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Để</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quan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sát</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nghiên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cứu</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về</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vi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khuẩn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cần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sử</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dụng</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kính</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hiển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vi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có</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độ</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phóng</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đại</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a:t>
            </a:r>
            <a:r>
              <a:rPr lang="en-US" sz="6600" kern="0" dirty="0" err="1">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lớn</a:t>
            </a:r>
            <a:r>
              <a:rPr lang="en-US"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a:t>
            </a:r>
            <a:endParaRPr kumimoji="0" lang="vi-VN" sz="6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9Slide07 Itim" panose="00000500000000000000" pitchFamily="2" charset="-34"/>
              <a:sym typeface="Arial"/>
            </a:endParaRPr>
          </a:p>
        </p:txBody>
      </p:sp>
      <p:pic>
        <p:nvPicPr>
          <p:cNvPr id="5" name="Picture 4" descr="A close up of a logo&#10;&#10;Description automatically generated">
            <a:extLst>
              <a:ext uri="{FF2B5EF4-FFF2-40B4-BE49-F238E27FC236}">
                <a16:creationId xmlns:a16="http://schemas.microsoft.com/office/drawing/2014/main" id="{EE13C9A1-B9F6-3661-9400-223B2AAC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800100"/>
            <a:ext cx="6895174" cy="1987468"/>
          </a:xfrm>
          <a:prstGeom prst="rect">
            <a:avLst/>
          </a:prstGeom>
        </p:spPr>
      </p:pic>
    </p:spTree>
    <p:extLst>
      <p:ext uri="{BB962C8B-B14F-4D97-AF65-F5344CB8AC3E}">
        <p14:creationId xmlns:p14="http://schemas.microsoft.com/office/powerpoint/2010/main" val="36252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652D2CD-D774-0CEB-A6C1-3F5035201A23}"/>
              </a:ext>
            </a:extLst>
          </p:cNvPr>
          <p:cNvSpPr/>
          <p:nvPr/>
        </p:nvSpPr>
        <p:spPr>
          <a:xfrm>
            <a:off x="-2577195"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6">
            <a:extLst>
              <a:ext uri="{FF2B5EF4-FFF2-40B4-BE49-F238E27FC236}">
                <a16:creationId xmlns:a16="http://schemas.microsoft.com/office/drawing/2014/main" id="{7D84AA38-7835-F02D-DADB-5E71308DC071}"/>
              </a:ext>
            </a:extLst>
          </p:cNvPr>
          <p:cNvSpPr/>
          <p:nvPr/>
        </p:nvSpPr>
        <p:spPr>
          <a:xfrm>
            <a:off x="12837692" y="-15347"/>
            <a:ext cx="6096623" cy="1044047"/>
          </a:xfrm>
          <a:custGeom>
            <a:avLst/>
            <a:gdLst/>
            <a:ahLst/>
            <a:cxnLst/>
            <a:rect l="l" t="t" r="r" b="b"/>
            <a:pathLst>
              <a:path w="6096623" h="1044047">
                <a:moveTo>
                  <a:pt x="0" y="0"/>
                </a:moveTo>
                <a:lnTo>
                  <a:pt x="6096623" y="0"/>
                </a:lnTo>
                <a:lnTo>
                  <a:pt x="6096623" y="1044047"/>
                </a:lnTo>
                <a:lnTo>
                  <a:pt x="0" y="10440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8">
            <a:extLst>
              <a:ext uri="{FF2B5EF4-FFF2-40B4-BE49-F238E27FC236}">
                <a16:creationId xmlns:a16="http://schemas.microsoft.com/office/drawing/2014/main" id="{C2215E9D-F876-0842-0986-80744F28D957}"/>
              </a:ext>
            </a:extLst>
          </p:cNvPr>
          <p:cNvSpPr/>
          <p:nvPr/>
        </p:nvSpPr>
        <p:spPr>
          <a:xfrm>
            <a:off x="2386366" y="4595288"/>
            <a:ext cx="4569752" cy="4663012"/>
          </a:xfrm>
          <a:custGeom>
            <a:avLst/>
            <a:gdLst/>
            <a:ahLst/>
            <a:cxnLst/>
            <a:rect l="l" t="t" r="r" b="b"/>
            <a:pathLst>
              <a:path w="4569752" h="4663012">
                <a:moveTo>
                  <a:pt x="0" y="0"/>
                </a:moveTo>
                <a:lnTo>
                  <a:pt x="4569752" y="0"/>
                </a:lnTo>
                <a:lnTo>
                  <a:pt x="4569752" y="4663012"/>
                </a:lnTo>
                <a:lnTo>
                  <a:pt x="0" y="46630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7" name="Picture 6" descr="A logo with a black background&#10;&#10;Description automatically generated">
            <a:extLst>
              <a:ext uri="{FF2B5EF4-FFF2-40B4-BE49-F238E27FC236}">
                <a16:creationId xmlns:a16="http://schemas.microsoft.com/office/drawing/2014/main" id="{B5530A63-EDBC-E28B-56D5-C1D9E9A12F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4870" y="2628900"/>
            <a:ext cx="11143130" cy="8610600"/>
          </a:xfrm>
          <a:prstGeom prst="rect">
            <a:avLst/>
          </a:prstGeom>
        </p:spPr>
      </p:pic>
    </p:spTree>
    <p:extLst>
      <p:ext uri="{BB962C8B-B14F-4D97-AF65-F5344CB8AC3E}">
        <p14:creationId xmlns:p14="http://schemas.microsoft.com/office/powerpoint/2010/main" val="4089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CCB244-5D76-F169-85E3-C14C1B46DE63}"/>
              </a:ext>
            </a:extLst>
          </p:cNvPr>
          <p:cNvSpPr txBox="1"/>
          <p:nvPr/>
        </p:nvSpPr>
        <p:spPr>
          <a:xfrm>
            <a:off x="1143000" y="2933700"/>
            <a:ext cx="15959224" cy="6740307"/>
          </a:xfrm>
          <a:prstGeom prst="rect">
            <a:avLst/>
          </a:prstGeom>
          <a:noFill/>
        </p:spPr>
        <p:txBody>
          <a:bodyPr wrap="square" rtlCol="0">
            <a:spAutoFit/>
          </a:bodyPr>
          <a:lstStyle/>
          <a:p>
            <a:pPr lvl="0" algn="just" defTabSz="1828755">
              <a:buClr>
                <a:srgbClr val="000000"/>
              </a:buClr>
            </a:pPr>
            <a:r>
              <a:rPr lang="vi-VN" sz="54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Tổ chức Y tế Thế giới khuyến cáo người dân cần thường xuyên giữ đôi bàn tay sạch sẽ để phòng chống lây nhiễm các bệnh nhiễm khuẩn nguy hiểm. Trong đó, các nhà khoa học đã xác định được cứ trên 1 cm2 da của người bình thường có thể chứa tới 40 000 vi khuẩn. Đặc biệt, số lượng này còn nhiều hơn trên da bàn tay, nơi thường xuyên tiếp xúc và chạm vào mọi vật dụng hằng ngày như bàn, ghế, cặp sách, điện thoạ</a:t>
            </a:r>
            <a:endParaRPr kumimoji="0" lang="vi-VN" sz="5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9Slide07 Itim" panose="00000500000000000000" pitchFamily="2" charset="-34"/>
              <a:sym typeface="Arial"/>
            </a:endParaRPr>
          </a:p>
        </p:txBody>
      </p:sp>
      <p:sp>
        <p:nvSpPr>
          <p:cNvPr id="5" name="Rectangle: Rounded Corners 5">
            <a:extLst>
              <a:ext uri="{FF2B5EF4-FFF2-40B4-BE49-F238E27FC236}">
                <a16:creationId xmlns:a16="http://schemas.microsoft.com/office/drawing/2014/main" id="{BB3E4B85-26E4-440B-095E-091951A4448D}"/>
              </a:ext>
            </a:extLst>
          </p:cNvPr>
          <p:cNvSpPr/>
          <p:nvPr/>
        </p:nvSpPr>
        <p:spPr>
          <a:xfrm>
            <a:off x="2057400" y="800100"/>
            <a:ext cx="14478000" cy="1080000"/>
          </a:xfrm>
          <a:custGeom>
            <a:avLst/>
            <a:gdLst>
              <a:gd name="connsiteX0" fmla="*/ 0 w 14478000"/>
              <a:gd name="connsiteY0" fmla="*/ 540000 h 1080000"/>
              <a:gd name="connsiteX1" fmla="*/ 540000 w 14478000"/>
              <a:gd name="connsiteY1" fmla="*/ 0 h 1080000"/>
              <a:gd name="connsiteX2" fmla="*/ 1122522 w 14478000"/>
              <a:gd name="connsiteY2" fmla="*/ 0 h 1080000"/>
              <a:gd name="connsiteX3" fmla="*/ 1437083 w 14478000"/>
              <a:gd name="connsiteY3" fmla="*/ 0 h 1080000"/>
              <a:gd name="connsiteX4" fmla="*/ 2287565 w 14478000"/>
              <a:gd name="connsiteY4" fmla="*/ 0 h 1080000"/>
              <a:gd name="connsiteX5" fmla="*/ 2736107 w 14478000"/>
              <a:gd name="connsiteY5" fmla="*/ 0 h 1080000"/>
              <a:gd name="connsiteX6" fmla="*/ 3318629 w 14478000"/>
              <a:gd name="connsiteY6" fmla="*/ 0 h 1080000"/>
              <a:gd name="connsiteX7" fmla="*/ 3901150 w 14478000"/>
              <a:gd name="connsiteY7" fmla="*/ 0 h 1080000"/>
              <a:gd name="connsiteX8" fmla="*/ 4349692 w 14478000"/>
              <a:gd name="connsiteY8" fmla="*/ 0 h 1080000"/>
              <a:gd name="connsiteX9" fmla="*/ 5066194 w 14478000"/>
              <a:gd name="connsiteY9" fmla="*/ 0 h 1080000"/>
              <a:gd name="connsiteX10" fmla="*/ 5782696 w 14478000"/>
              <a:gd name="connsiteY10" fmla="*/ 0 h 1080000"/>
              <a:gd name="connsiteX11" fmla="*/ 6231237 w 14478000"/>
              <a:gd name="connsiteY11" fmla="*/ 0 h 1080000"/>
              <a:gd name="connsiteX12" fmla="*/ 6813759 w 14478000"/>
              <a:gd name="connsiteY12" fmla="*/ 0 h 1080000"/>
              <a:gd name="connsiteX13" fmla="*/ 7664241 w 14478000"/>
              <a:gd name="connsiteY13" fmla="*/ 0 h 1080000"/>
              <a:gd name="connsiteX14" fmla="*/ 7844823 w 14478000"/>
              <a:gd name="connsiteY14" fmla="*/ 0 h 1080000"/>
              <a:gd name="connsiteX15" fmla="*/ 8159384 w 14478000"/>
              <a:gd name="connsiteY15" fmla="*/ 0 h 1080000"/>
              <a:gd name="connsiteX16" fmla="*/ 8339966 w 14478000"/>
              <a:gd name="connsiteY16" fmla="*/ 0 h 1080000"/>
              <a:gd name="connsiteX17" fmla="*/ 9190448 w 14478000"/>
              <a:gd name="connsiteY17" fmla="*/ 0 h 1080000"/>
              <a:gd name="connsiteX18" fmla="*/ 9906950 w 14478000"/>
              <a:gd name="connsiteY18" fmla="*/ 0 h 1080000"/>
              <a:gd name="connsiteX19" fmla="*/ 10757431 w 14478000"/>
              <a:gd name="connsiteY19" fmla="*/ 0 h 1080000"/>
              <a:gd name="connsiteX20" fmla="*/ 11205973 w 14478000"/>
              <a:gd name="connsiteY20" fmla="*/ 0 h 1080000"/>
              <a:gd name="connsiteX21" fmla="*/ 11520535 w 14478000"/>
              <a:gd name="connsiteY21" fmla="*/ 0 h 1080000"/>
              <a:gd name="connsiteX22" fmla="*/ 11701117 w 14478000"/>
              <a:gd name="connsiteY22" fmla="*/ 0 h 1080000"/>
              <a:gd name="connsiteX23" fmla="*/ 12551598 w 14478000"/>
              <a:gd name="connsiteY23" fmla="*/ 0 h 1080000"/>
              <a:gd name="connsiteX24" fmla="*/ 12732180 w 14478000"/>
              <a:gd name="connsiteY24" fmla="*/ 0 h 1080000"/>
              <a:gd name="connsiteX25" fmla="*/ 1291276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087518 w 14478000"/>
              <a:gd name="connsiteY31" fmla="*/ 1080000 h 1080000"/>
              <a:gd name="connsiteX32" fmla="*/ 12638977 w 14478000"/>
              <a:gd name="connsiteY32" fmla="*/ 1080000 h 1080000"/>
              <a:gd name="connsiteX33" fmla="*/ 11788495 w 14478000"/>
              <a:gd name="connsiteY33" fmla="*/ 1080000 h 1080000"/>
              <a:gd name="connsiteX34" fmla="*/ 10938013 w 14478000"/>
              <a:gd name="connsiteY34" fmla="*/ 1080000 h 1080000"/>
              <a:gd name="connsiteX35" fmla="*/ 10221511 w 14478000"/>
              <a:gd name="connsiteY35" fmla="*/ 1080000 h 1080000"/>
              <a:gd name="connsiteX36" fmla="*/ 10040930 w 14478000"/>
              <a:gd name="connsiteY36" fmla="*/ 1080000 h 1080000"/>
              <a:gd name="connsiteX37" fmla="*/ 9324428 w 14478000"/>
              <a:gd name="connsiteY37" fmla="*/ 1080000 h 1080000"/>
              <a:gd name="connsiteX38" fmla="*/ 8875886 w 14478000"/>
              <a:gd name="connsiteY38" fmla="*/ 1080000 h 1080000"/>
              <a:gd name="connsiteX39" fmla="*/ 8561324 w 14478000"/>
              <a:gd name="connsiteY39" fmla="*/ 1080000 h 1080000"/>
              <a:gd name="connsiteX40" fmla="*/ 7978803 w 14478000"/>
              <a:gd name="connsiteY40" fmla="*/ 1080000 h 1080000"/>
              <a:gd name="connsiteX41" fmla="*/ 7664241 w 14478000"/>
              <a:gd name="connsiteY41" fmla="*/ 1080000 h 1080000"/>
              <a:gd name="connsiteX42" fmla="*/ 7483659 w 14478000"/>
              <a:gd name="connsiteY42" fmla="*/ 1080000 h 1080000"/>
              <a:gd name="connsiteX43" fmla="*/ 7303077 w 14478000"/>
              <a:gd name="connsiteY43" fmla="*/ 1080000 h 1080000"/>
              <a:gd name="connsiteX44" fmla="*/ 6854536 w 14478000"/>
              <a:gd name="connsiteY44" fmla="*/ 1080000 h 1080000"/>
              <a:gd name="connsiteX45" fmla="*/ 6539974 w 14478000"/>
              <a:gd name="connsiteY45" fmla="*/ 1080000 h 1080000"/>
              <a:gd name="connsiteX46" fmla="*/ 5689492 w 14478000"/>
              <a:gd name="connsiteY46" fmla="*/ 1080000 h 1080000"/>
              <a:gd name="connsiteX47" fmla="*/ 5106970 w 14478000"/>
              <a:gd name="connsiteY47" fmla="*/ 1080000 h 1080000"/>
              <a:gd name="connsiteX48" fmla="*/ 4792409 w 14478000"/>
              <a:gd name="connsiteY48" fmla="*/ 1080000 h 1080000"/>
              <a:gd name="connsiteX49" fmla="*/ 4343867 w 14478000"/>
              <a:gd name="connsiteY49" fmla="*/ 1080000 h 1080000"/>
              <a:gd name="connsiteX50" fmla="*/ 3895325 w 14478000"/>
              <a:gd name="connsiteY50" fmla="*/ 1080000 h 1080000"/>
              <a:gd name="connsiteX51" fmla="*/ 3714743 w 14478000"/>
              <a:gd name="connsiteY51" fmla="*/ 1080000 h 1080000"/>
              <a:gd name="connsiteX52" fmla="*/ 2998242 w 14478000"/>
              <a:gd name="connsiteY52" fmla="*/ 1080000 h 1080000"/>
              <a:gd name="connsiteX53" fmla="*/ 2549700 w 14478000"/>
              <a:gd name="connsiteY53" fmla="*/ 1080000 h 1080000"/>
              <a:gd name="connsiteX54" fmla="*/ 1699218 w 14478000"/>
              <a:gd name="connsiteY54" fmla="*/ 1080000 h 1080000"/>
              <a:gd name="connsiteX55" fmla="*/ 540000 w 14478000"/>
              <a:gd name="connsiteY55" fmla="*/ 1080000 h 1080000"/>
              <a:gd name="connsiteX56" fmla="*/ 0 w 14478000"/>
              <a:gd name="connsiteY56" fmla="*/ 540000 h 1080000"/>
              <a:gd name="connsiteX0" fmla="*/ 0 w 14478000"/>
              <a:gd name="connsiteY0" fmla="*/ 540000 h 1080000"/>
              <a:gd name="connsiteX1" fmla="*/ 540000 w 14478000"/>
              <a:gd name="connsiteY1" fmla="*/ 0 h 1080000"/>
              <a:gd name="connsiteX2" fmla="*/ 854562 w 14478000"/>
              <a:gd name="connsiteY2" fmla="*/ 0 h 1080000"/>
              <a:gd name="connsiteX3" fmla="*/ 1437083 w 14478000"/>
              <a:gd name="connsiteY3" fmla="*/ 0 h 1080000"/>
              <a:gd name="connsiteX4" fmla="*/ 2153585 w 14478000"/>
              <a:gd name="connsiteY4" fmla="*/ 0 h 1080000"/>
              <a:gd name="connsiteX5" fmla="*/ 2468147 w 14478000"/>
              <a:gd name="connsiteY5" fmla="*/ 0 h 1080000"/>
              <a:gd name="connsiteX6" fmla="*/ 2782709 w 14478000"/>
              <a:gd name="connsiteY6" fmla="*/ 0 h 1080000"/>
              <a:gd name="connsiteX7" fmla="*/ 3231250 w 14478000"/>
              <a:gd name="connsiteY7" fmla="*/ 0 h 1080000"/>
              <a:gd name="connsiteX8" fmla="*/ 3411832 w 14478000"/>
              <a:gd name="connsiteY8" fmla="*/ 0 h 1080000"/>
              <a:gd name="connsiteX9" fmla="*/ 4262314 w 14478000"/>
              <a:gd name="connsiteY9" fmla="*/ 0 h 1080000"/>
              <a:gd name="connsiteX10" fmla="*/ 4710856 w 14478000"/>
              <a:gd name="connsiteY10" fmla="*/ 0 h 1080000"/>
              <a:gd name="connsiteX11" fmla="*/ 5293377 w 14478000"/>
              <a:gd name="connsiteY11" fmla="*/ 0 h 1080000"/>
              <a:gd name="connsiteX12" fmla="*/ 5473959 w 14478000"/>
              <a:gd name="connsiteY12" fmla="*/ 0 h 1080000"/>
              <a:gd name="connsiteX13" fmla="*/ 5654541 w 14478000"/>
              <a:gd name="connsiteY13" fmla="*/ 0 h 1080000"/>
              <a:gd name="connsiteX14" fmla="*/ 6371043 w 14478000"/>
              <a:gd name="connsiteY14" fmla="*/ 0 h 1080000"/>
              <a:gd name="connsiteX15" fmla="*/ 7221524 w 14478000"/>
              <a:gd name="connsiteY15" fmla="*/ 0 h 1080000"/>
              <a:gd name="connsiteX16" fmla="*/ 7670066 w 14478000"/>
              <a:gd name="connsiteY16" fmla="*/ 0 h 1080000"/>
              <a:gd name="connsiteX17" fmla="*/ 8252588 w 14478000"/>
              <a:gd name="connsiteY17" fmla="*/ 0 h 1080000"/>
              <a:gd name="connsiteX18" fmla="*/ 9103070 w 14478000"/>
              <a:gd name="connsiteY18" fmla="*/ 0 h 1080000"/>
              <a:gd name="connsiteX19" fmla="*/ 9685591 w 14478000"/>
              <a:gd name="connsiteY19" fmla="*/ 0 h 1080000"/>
              <a:gd name="connsiteX20" fmla="*/ 10402093 w 14478000"/>
              <a:gd name="connsiteY20" fmla="*/ 0 h 1080000"/>
              <a:gd name="connsiteX21" fmla="*/ 11118595 w 14478000"/>
              <a:gd name="connsiteY21" fmla="*/ 0 h 1080000"/>
              <a:gd name="connsiteX22" fmla="*/ 11835097 w 14478000"/>
              <a:gd name="connsiteY22" fmla="*/ 0 h 1080000"/>
              <a:gd name="connsiteX23" fmla="*/ 12015678 w 14478000"/>
              <a:gd name="connsiteY23" fmla="*/ 0 h 1080000"/>
              <a:gd name="connsiteX24" fmla="*/ 12598200 w 14478000"/>
              <a:gd name="connsiteY24" fmla="*/ 0 h 1080000"/>
              <a:gd name="connsiteX25" fmla="*/ 1304674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623438 w 14478000"/>
              <a:gd name="connsiteY31" fmla="*/ 1080000 h 1080000"/>
              <a:gd name="connsiteX32" fmla="*/ 13040917 w 14478000"/>
              <a:gd name="connsiteY32" fmla="*/ 1080000 h 1080000"/>
              <a:gd name="connsiteX33" fmla="*/ 12190435 w 14478000"/>
              <a:gd name="connsiteY33" fmla="*/ 1080000 h 1080000"/>
              <a:gd name="connsiteX34" fmla="*/ 11741893 w 14478000"/>
              <a:gd name="connsiteY34" fmla="*/ 1080000 h 1080000"/>
              <a:gd name="connsiteX35" fmla="*/ 11293351 w 14478000"/>
              <a:gd name="connsiteY35" fmla="*/ 1080000 h 1080000"/>
              <a:gd name="connsiteX36" fmla="*/ 10844810 w 14478000"/>
              <a:gd name="connsiteY36" fmla="*/ 1080000 h 1080000"/>
              <a:gd name="connsiteX37" fmla="*/ 9994328 w 14478000"/>
              <a:gd name="connsiteY37" fmla="*/ 1080000 h 1080000"/>
              <a:gd name="connsiteX38" fmla="*/ 9143846 w 14478000"/>
              <a:gd name="connsiteY38" fmla="*/ 1080000 h 1080000"/>
              <a:gd name="connsiteX39" fmla="*/ 8427344 w 14478000"/>
              <a:gd name="connsiteY39" fmla="*/ 1080000 h 1080000"/>
              <a:gd name="connsiteX40" fmla="*/ 8112783 w 14478000"/>
              <a:gd name="connsiteY40" fmla="*/ 1080000 h 1080000"/>
              <a:gd name="connsiteX41" fmla="*/ 7664241 w 14478000"/>
              <a:gd name="connsiteY41" fmla="*/ 1080000 h 1080000"/>
              <a:gd name="connsiteX42" fmla="*/ 6813759 w 14478000"/>
              <a:gd name="connsiteY42" fmla="*/ 1080000 h 1080000"/>
              <a:gd name="connsiteX43" fmla="*/ 6499197 w 14478000"/>
              <a:gd name="connsiteY43" fmla="*/ 1080000 h 1080000"/>
              <a:gd name="connsiteX44" fmla="*/ 6318616 w 14478000"/>
              <a:gd name="connsiteY44" fmla="*/ 1080000 h 1080000"/>
              <a:gd name="connsiteX45" fmla="*/ 5870074 w 14478000"/>
              <a:gd name="connsiteY45" fmla="*/ 1080000 h 1080000"/>
              <a:gd name="connsiteX46" fmla="*/ 5555512 w 14478000"/>
              <a:gd name="connsiteY46" fmla="*/ 1080000 h 1080000"/>
              <a:gd name="connsiteX47" fmla="*/ 5106970 w 14478000"/>
              <a:gd name="connsiteY47" fmla="*/ 1080000 h 1080000"/>
              <a:gd name="connsiteX48" fmla="*/ 4792409 w 14478000"/>
              <a:gd name="connsiteY48" fmla="*/ 1080000 h 1080000"/>
              <a:gd name="connsiteX49" fmla="*/ 4075907 w 14478000"/>
              <a:gd name="connsiteY49" fmla="*/ 1080000 h 1080000"/>
              <a:gd name="connsiteX50" fmla="*/ 3895325 w 14478000"/>
              <a:gd name="connsiteY50" fmla="*/ 1080000 h 1080000"/>
              <a:gd name="connsiteX51" fmla="*/ 3580763 w 14478000"/>
              <a:gd name="connsiteY51" fmla="*/ 1080000 h 1080000"/>
              <a:gd name="connsiteX52" fmla="*/ 2864262 w 14478000"/>
              <a:gd name="connsiteY52" fmla="*/ 1080000 h 1080000"/>
              <a:gd name="connsiteX53" fmla="*/ 2549700 w 14478000"/>
              <a:gd name="connsiteY53" fmla="*/ 1080000 h 1080000"/>
              <a:gd name="connsiteX54" fmla="*/ 1967178 w 14478000"/>
              <a:gd name="connsiteY54" fmla="*/ 1080000 h 1080000"/>
              <a:gd name="connsiteX55" fmla="*/ 1786597 w 14478000"/>
              <a:gd name="connsiteY55" fmla="*/ 1080000 h 1080000"/>
              <a:gd name="connsiteX56" fmla="*/ 1070095 w 14478000"/>
              <a:gd name="connsiteY56" fmla="*/ 1080000 h 1080000"/>
              <a:gd name="connsiteX57" fmla="*/ 540000 w 14478000"/>
              <a:gd name="connsiteY57" fmla="*/ 1080000 h 1080000"/>
              <a:gd name="connsiteX58" fmla="*/ 0 w 14478000"/>
              <a:gd name="connsiteY58"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478000" h="1080000" fill="none" extrusionOk="0">
                <a:moveTo>
                  <a:pt x="0" y="540000"/>
                </a:moveTo>
                <a:cubicBezTo>
                  <a:pt x="54674" y="250380"/>
                  <a:pt x="313765" y="107520"/>
                  <a:pt x="540000" y="0"/>
                </a:cubicBezTo>
                <a:cubicBezTo>
                  <a:pt x="724743" y="13697"/>
                  <a:pt x="911550" y="38034"/>
                  <a:pt x="1122522" y="0"/>
                </a:cubicBezTo>
                <a:cubicBezTo>
                  <a:pt x="1361082" y="-34836"/>
                  <a:pt x="1311435" y="5437"/>
                  <a:pt x="1437083" y="0"/>
                </a:cubicBezTo>
                <a:cubicBezTo>
                  <a:pt x="1540505" y="71050"/>
                  <a:pt x="1901267" y="59657"/>
                  <a:pt x="2287565" y="0"/>
                </a:cubicBezTo>
                <a:cubicBezTo>
                  <a:pt x="2661764" y="-82648"/>
                  <a:pt x="2565327" y="19239"/>
                  <a:pt x="2736107" y="0"/>
                </a:cubicBezTo>
                <a:cubicBezTo>
                  <a:pt x="2885777" y="9235"/>
                  <a:pt x="3018945" y="61300"/>
                  <a:pt x="3318629" y="0"/>
                </a:cubicBezTo>
                <a:cubicBezTo>
                  <a:pt x="3603833" y="-52839"/>
                  <a:pt x="3688561" y="46419"/>
                  <a:pt x="3901150" y="0"/>
                </a:cubicBezTo>
                <a:cubicBezTo>
                  <a:pt x="4070975" y="-38445"/>
                  <a:pt x="4196815" y="23753"/>
                  <a:pt x="4349692" y="0"/>
                </a:cubicBezTo>
                <a:cubicBezTo>
                  <a:pt x="4521439" y="-22517"/>
                  <a:pt x="4789789" y="79230"/>
                  <a:pt x="5066194" y="0"/>
                </a:cubicBezTo>
                <a:cubicBezTo>
                  <a:pt x="5337746" y="-56904"/>
                  <a:pt x="5434853" y="47402"/>
                  <a:pt x="5782696" y="0"/>
                </a:cubicBezTo>
                <a:cubicBezTo>
                  <a:pt x="6087966" y="-35374"/>
                  <a:pt x="6019926" y="-11517"/>
                  <a:pt x="6231237" y="0"/>
                </a:cubicBezTo>
                <a:cubicBezTo>
                  <a:pt x="6435341" y="-51331"/>
                  <a:pt x="6671676" y="45288"/>
                  <a:pt x="6813759" y="0"/>
                </a:cubicBezTo>
                <a:cubicBezTo>
                  <a:pt x="7036222" y="-47843"/>
                  <a:pt x="7434338" y="50789"/>
                  <a:pt x="7664241" y="0"/>
                </a:cubicBezTo>
                <a:cubicBezTo>
                  <a:pt x="7940030" y="-27900"/>
                  <a:pt x="7767788" y="15279"/>
                  <a:pt x="7844823" y="0"/>
                </a:cubicBezTo>
                <a:cubicBezTo>
                  <a:pt x="7893886" y="-12101"/>
                  <a:pt x="8096439" y="-8229"/>
                  <a:pt x="8159384" y="0"/>
                </a:cubicBezTo>
                <a:cubicBezTo>
                  <a:pt x="8246300" y="-3096"/>
                  <a:pt x="8257939" y="5853"/>
                  <a:pt x="8339966" y="0"/>
                </a:cubicBezTo>
                <a:cubicBezTo>
                  <a:pt x="8425605" y="-14485"/>
                  <a:pt x="9046678" y="2833"/>
                  <a:pt x="9190448" y="0"/>
                </a:cubicBezTo>
                <a:cubicBezTo>
                  <a:pt x="9402279" y="-1439"/>
                  <a:pt x="9740446" y="56454"/>
                  <a:pt x="9906950" y="0"/>
                </a:cubicBezTo>
                <a:cubicBezTo>
                  <a:pt x="10058849" y="-50092"/>
                  <a:pt x="10474379" y="26620"/>
                  <a:pt x="10757431" y="0"/>
                </a:cubicBezTo>
                <a:cubicBezTo>
                  <a:pt x="11025151" y="-7284"/>
                  <a:pt x="11004352" y="62356"/>
                  <a:pt x="11205973" y="0"/>
                </a:cubicBezTo>
                <a:cubicBezTo>
                  <a:pt x="11404794" y="-68874"/>
                  <a:pt x="11407568" y="990"/>
                  <a:pt x="11520535" y="0"/>
                </a:cubicBezTo>
                <a:cubicBezTo>
                  <a:pt x="11625951" y="-13976"/>
                  <a:pt x="11664201" y="5797"/>
                  <a:pt x="11701117" y="0"/>
                </a:cubicBezTo>
                <a:cubicBezTo>
                  <a:pt x="11794893" y="-47918"/>
                  <a:pt x="12227797" y="63972"/>
                  <a:pt x="12551598" y="0"/>
                </a:cubicBezTo>
                <a:cubicBezTo>
                  <a:pt x="12861109" y="-90904"/>
                  <a:pt x="12657325" y="7808"/>
                  <a:pt x="12732180" y="0"/>
                </a:cubicBezTo>
                <a:cubicBezTo>
                  <a:pt x="12802415" y="-4311"/>
                  <a:pt x="12843366" y="24750"/>
                  <a:pt x="12912762" y="0"/>
                </a:cubicBezTo>
                <a:cubicBezTo>
                  <a:pt x="12961306" y="-29420"/>
                  <a:pt x="13169295" y="9262"/>
                  <a:pt x="13227323" y="0"/>
                </a:cubicBezTo>
                <a:cubicBezTo>
                  <a:pt x="13278670" y="-15630"/>
                  <a:pt x="13616302" y="68140"/>
                  <a:pt x="13938000" y="0"/>
                </a:cubicBezTo>
                <a:cubicBezTo>
                  <a:pt x="14134579" y="-30812"/>
                  <a:pt x="14558500" y="230191"/>
                  <a:pt x="14478000" y="540000"/>
                </a:cubicBezTo>
                <a:lnTo>
                  <a:pt x="14478000" y="540000"/>
                </a:lnTo>
                <a:cubicBezTo>
                  <a:pt x="14436449" y="805111"/>
                  <a:pt x="14218076" y="1168438"/>
                  <a:pt x="13938000" y="1080000"/>
                </a:cubicBezTo>
                <a:cubicBezTo>
                  <a:pt x="13652317" y="1118800"/>
                  <a:pt x="13480041" y="1086614"/>
                  <a:pt x="13087518" y="1080000"/>
                </a:cubicBezTo>
                <a:cubicBezTo>
                  <a:pt x="12730325" y="1108840"/>
                  <a:pt x="12793798" y="1056005"/>
                  <a:pt x="12638977" y="1080000"/>
                </a:cubicBezTo>
                <a:cubicBezTo>
                  <a:pt x="12417551" y="1120161"/>
                  <a:pt x="11979475" y="1121111"/>
                  <a:pt x="11788495" y="1080000"/>
                </a:cubicBezTo>
                <a:cubicBezTo>
                  <a:pt x="11580651" y="1013629"/>
                  <a:pt x="11262761" y="1112889"/>
                  <a:pt x="10938013" y="1080000"/>
                </a:cubicBezTo>
                <a:cubicBezTo>
                  <a:pt x="10636920" y="1077640"/>
                  <a:pt x="10578698" y="1002216"/>
                  <a:pt x="10221511" y="1080000"/>
                </a:cubicBezTo>
                <a:cubicBezTo>
                  <a:pt x="9876450" y="1145269"/>
                  <a:pt x="10085494" y="1065957"/>
                  <a:pt x="10040930" y="1080000"/>
                </a:cubicBezTo>
                <a:cubicBezTo>
                  <a:pt x="10019052" y="1039696"/>
                  <a:pt x="9462865" y="1009641"/>
                  <a:pt x="9324428" y="1080000"/>
                </a:cubicBezTo>
                <a:cubicBezTo>
                  <a:pt x="9191313" y="1145890"/>
                  <a:pt x="9020252" y="1059515"/>
                  <a:pt x="8875886" y="1080000"/>
                </a:cubicBezTo>
                <a:cubicBezTo>
                  <a:pt x="8714562" y="1093868"/>
                  <a:pt x="8704112" y="1077068"/>
                  <a:pt x="8561324" y="1080000"/>
                </a:cubicBezTo>
                <a:cubicBezTo>
                  <a:pt x="8442994" y="1102974"/>
                  <a:pt x="8233276" y="981219"/>
                  <a:pt x="7978803" y="1080000"/>
                </a:cubicBezTo>
                <a:cubicBezTo>
                  <a:pt x="7712952" y="1157989"/>
                  <a:pt x="7802852" y="1051240"/>
                  <a:pt x="7664241" y="1080000"/>
                </a:cubicBezTo>
                <a:cubicBezTo>
                  <a:pt x="7526588" y="1102701"/>
                  <a:pt x="7537961" y="1063333"/>
                  <a:pt x="7483659" y="1080000"/>
                </a:cubicBezTo>
                <a:cubicBezTo>
                  <a:pt x="7436314" y="1100822"/>
                  <a:pt x="7383961" y="1086384"/>
                  <a:pt x="7303077" y="1080000"/>
                </a:cubicBezTo>
                <a:cubicBezTo>
                  <a:pt x="7211778" y="1081623"/>
                  <a:pt x="7035327" y="1025042"/>
                  <a:pt x="6854536" y="1080000"/>
                </a:cubicBezTo>
                <a:cubicBezTo>
                  <a:pt x="6664264" y="1104198"/>
                  <a:pt x="6644946" y="1060186"/>
                  <a:pt x="6539974" y="1080000"/>
                </a:cubicBezTo>
                <a:cubicBezTo>
                  <a:pt x="6440555" y="1083507"/>
                  <a:pt x="5952336" y="952135"/>
                  <a:pt x="5689492" y="1080000"/>
                </a:cubicBezTo>
                <a:cubicBezTo>
                  <a:pt x="5482887" y="1212688"/>
                  <a:pt x="5275082" y="1036881"/>
                  <a:pt x="5106970" y="1080000"/>
                </a:cubicBezTo>
                <a:cubicBezTo>
                  <a:pt x="4960580" y="1134746"/>
                  <a:pt x="4849300" y="1070167"/>
                  <a:pt x="4792409" y="1080000"/>
                </a:cubicBezTo>
                <a:cubicBezTo>
                  <a:pt x="4713302" y="1066981"/>
                  <a:pt x="4482305" y="1070509"/>
                  <a:pt x="4343867" y="1080000"/>
                </a:cubicBezTo>
                <a:cubicBezTo>
                  <a:pt x="4229651" y="1097869"/>
                  <a:pt x="4053946" y="1085419"/>
                  <a:pt x="3895325" y="1080000"/>
                </a:cubicBezTo>
                <a:cubicBezTo>
                  <a:pt x="3734369" y="1111530"/>
                  <a:pt x="3766970" y="1060845"/>
                  <a:pt x="3714743" y="1080000"/>
                </a:cubicBezTo>
                <a:cubicBezTo>
                  <a:pt x="3591568" y="1094841"/>
                  <a:pt x="3254114" y="1052388"/>
                  <a:pt x="2998242" y="1080000"/>
                </a:cubicBezTo>
                <a:cubicBezTo>
                  <a:pt x="2657881" y="1100732"/>
                  <a:pt x="2680445" y="1064366"/>
                  <a:pt x="2549700" y="1080000"/>
                </a:cubicBezTo>
                <a:cubicBezTo>
                  <a:pt x="2405553" y="1108437"/>
                  <a:pt x="1830929" y="1013737"/>
                  <a:pt x="1699218" y="1080000"/>
                </a:cubicBezTo>
                <a:cubicBezTo>
                  <a:pt x="1614610" y="1239316"/>
                  <a:pt x="1107144" y="983687"/>
                  <a:pt x="540000" y="1080000"/>
                </a:cubicBezTo>
                <a:cubicBezTo>
                  <a:pt x="252118" y="969595"/>
                  <a:pt x="-1290" y="922535"/>
                  <a:pt x="0" y="540000"/>
                </a:cubicBezTo>
                <a:close/>
              </a:path>
              <a:path w="14478000" h="1080000" stroke="0" extrusionOk="0">
                <a:moveTo>
                  <a:pt x="0" y="540000"/>
                </a:moveTo>
                <a:cubicBezTo>
                  <a:pt x="40202" y="137464"/>
                  <a:pt x="180086" y="-5946"/>
                  <a:pt x="540000" y="0"/>
                </a:cubicBezTo>
                <a:cubicBezTo>
                  <a:pt x="684968" y="-39506"/>
                  <a:pt x="783735" y="22159"/>
                  <a:pt x="854562" y="0"/>
                </a:cubicBezTo>
                <a:cubicBezTo>
                  <a:pt x="945158" y="-38833"/>
                  <a:pt x="1201277" y="23899"/>
                  <a:pt x="1437083" y="0"/>
                </a:cubicBezTo>
                <a:cubicBezTo>
                  <a:pt x="1641444" y="6296"/>
                  <a:pt x="2038212" y="35837"/>
                  <a:pt x="2153585" y="0"/>
                </a:cubicBezTo>
                <a:cubicBezTo>
                  <a:pt x="2293962" y="-2024"/>
                  <a:pt x="2363502" y="-2276"/>
                  <a:pt x="2468147" y="0"/>
                </a:cubicBezTo>
                <a:cubicBezTo>
                  <a:pt x="2561121" y="16771"/>
                  <a:pt x="2654275" y="17040"/>
                  <a:pt x="2782709" y="0"/>
                </a:cubicBezTo>
                <a:cubicBezTo>
                  <a:pt x="2903119" y="-32603"/>
                  <a:pt x="2993987" y="-1589"/>
                  <a:pt x="3231250" y="0"/>
                </a:cubicBezTo>
                <a:cubicBezTo>
                  <a:pt x="3456774" y="-26326"/>
                  <a:pt x="3371390" y="9536"/>
                  <a:pt x="3411832" y="0"/>
                </a:cubicBezTo>
                <a:cubicBezTo>
                  <a:pt x="3476984" y="-117911"/>
                  <a:pt x="3893507" y="-14519"/>
                  <a:pt x="4262314" y="0"/>
                </a:cubicBezTo>
                <a:cubicBezTo>
                  <a:pt x="4588519" y="-115305"/>
                  <a:pt x="4539789" y="13840"/>
                  <a:pt x="4710856" y="0"/>
                </a:cubicBezTo>
                <a:cubicBezTo>
                  <a:pt x="4900057" y="-45745"/>
                  <a:pt x="5010676" y="89215"/>
                  <a:pt x="5293377" y="0"/>
                </a:cubicBezTo>
                <a:cubicBezTo>
                  <a:pt x="5574000" y="-49576"/>
                  <a:pt x="5430181" y="4430"/>
                  <a:pt x="5473959" y="0"/>
                </a:cubicBezTo>
                <a:cubicBezTo>
                  <a:pt x="5526168" y="4698"/>
                  <a:pt x="5581521" y="-3701"/>
                  <a:pt x="5654541" y="0"/>
                </a:cubicBezTo>
                <a:cubicBezTo>
                  <a:pt x="5738109" y="-54851"/>
                  <a:pt x="6179950" y="113640"/>
                  <a:pt x="6371043" y="0"/>
                </a:cubicBezTo>
                <a:cubicBezTo>
                  <a:pt x="6602566" y="-64599"/>
                  <a:pt x="6934809" y="80985"/>
                  <a:pt x="7221524" y="0"/>
                </a:cubicBezTo>
                <a:cubicBezTo>
                  <a:pt x="7523322" y="-32743"/>
                  <a:pt x="7507175" y="43356"/>
                  <a:pt x="7670066" y="0"/>
                </a:cubicBezTo>
                <a:cubicBezTo>
                  <a:pt x="7868821" y="-6387"/>
                  <a:pt x="8105840" y="-9081"/>
                  <a:pt x="8252588" y="0"/>
                </a:cubicBezTo>
                <a:cubicBezTo>
                  <a:pt x="8375402" y="-26502"/>
                  <a:pt x="8811866" y="-25558"/>
                  <a:pt x="9103070" y="0"/>
                </a:cubicBezTo>
                <a:cubicBezTo>
                  <a:pt x="9364284" y="-29456"/>
                  <a:pt x="9429070" y="-5571"/>
                  <a:pt x="9685591" y="0"/>
                </a:cubicBezTo>
                <a:cubicBezTo>
                  <a:pt x="9938387" y="5518"/>
                  <a:pt x="10130169" y="35077"/>
                  <a:pt x="10402093" y="0"/>
                </a:cubicBezTo>
                <a:cubicBezTo>
                  <a:pt x="10704837" y="28406"/>
                  <a:pt x="10796949" y="28309"/>
                  <a:pt x="11118595" y="0"/>
                </a:cubicBezTo>
                <a:cubicBezTo>
                  <a:pt x="11432202" y="-56420"/>
                  <a:pt x="11689723" y="33214"/>
                  <a:pt x="11835097" y="0"/>
                </a:cubicBezTo>
                <a:cubicBezTo>
                  <a:pt x="11974881" y="-80726"/>
                  <a:pt x="11954513" y="1370"/>
                  <a:pt x="12015678" y="0"/>
                </a:cubicBezTo>
                <a:cubicBezTo>
                  <a:pt x="12082105" y="-15097"/>
                  <a:pt x="12375065" y="74504"/>
                  <a:pt x="12598200" y="0"/>
                </a:cubicBezTo>
                <a:cubicBezTo>
                  <a:pt x="12807393" y="-34314"/>
                  <a:pt x="12910660" y="80847"/>
                  <a:pt x="13046742" y="0"/>
                </a:cubicBezTo>
                <a:cubicBezTo>
                  <a:pt x="13193184" y="-42915"/>
                  <a:pt x="13174260" y="-119"/>
                  <a:pt x="13227323" y="0"/>
                </a:cubicBezTo>
                <a:cubicBezTo>
                  <a:pt x="13304514" y="-10218"/>
                  <a:pt x="13711826" y="-15367"/>
                  <a:pt x="13938000" y="0"/>
                </a:cubicBezTo>
                <a:cubicBezTo>
                  <a:pt x="14179027" y="38329"/>
                  <a:pt x="14533295" y="158197"/>
                  <a:pt x="14478000" y="540000"/>
                </a:cubicBezTo>
                <a:lnTo>
                  <a:pt x="14478000" y="540000"/>
                </a:lnTo>
                <a:cubicBezTo>
                  <a:pt x="14462636" y="853591"/>
                  <a:pt x="14325360" y="1160405"/>
                  <a:pt x="13938000" y="1080000"/>
                </a:cubicBezTo>
                <a:cubicBezTo>
                  <a:pt x="13855813" y="1093962"/>
                  <a:pt x="13764593" y="1057452"/>
                  <a:pt x="13623438" y="1080000"/>
                </a:cubicBezTo>
                <a:cubicBezTo>
                  <a:pt x="13479215" y="1091808"/>
                  <a:pt x="13252305" y="1022334"/>
                  <a:pt x="13040917" y="1080000"/>
                </a:cubicBezTo>
                <a:cubicBezTo>
                  <a:pt x="12816118" y="1067089"/>
                  <a:pt x="12502195" y="1039534"/>
                  <a:pt x="12190435" y="1080000"/>
                </a:cubicBezTo>
                <a:cubicBezTo>
                  <a:pt x="11866458" y="1107450"/>
                  <a:pt x="11881185" y="1021556"/>
                  <a:pt x="11741893" y="1080000"/>
                </a:cubicBezTo>
                <a:cubicBezTo>
                  <a:pt x="11597962" y="1133807"/>
                  <a:pt x="11493793" y="1058217"/>
                  <a:pt x="11293351" y="1080000"/>
                </a:cubicBezTo>
                <a:cubicBezTo>
                  <a:pt x="11117908" y="1130772"/>
                  <a:pt x="11036392" y="1076588"/>
                  <a:pt x="10844810" y="1080000"/>
                </a:cubicBezTo>
                <a:cubicBezTo>
                  <a:pt x="10631497" y="1082983"/>
                  <a:pt x="10191530" y="984179"/>
                  <a:pt x="9994328" y="1080000"/>
                </a:cubicBezTo>
                <a:cubicBezTo>
                  <a:pt x="9732638" y="1220965"/>
                  <a:pt x="9349168" y="1093921"/>
                  <a:pt x="9143846" y="1080000"/>
                </a:cubicBezTo>
                <a:cubicBezTo>
                  <a:pt x="8919019" y="1032595"/>
                  <a:pt x="8704298" y="1063275"/>
                  <a:pt x="8427344" y="1080000"/>
                </a:cubicBezTo>
                <a:cubicBezTo>
                  <a:pt x="8175775" y="1107637"/>
                  <a:pt x="8260525" y="1057561"/>
                  <a:pt x="8112783" y="1080000"/>
                </a:cubicBezTo>
                <a:cubicBezTo>
                  <a:pt x="7997956" y="1139136"/>
                  <a:pt x="7900499" y="1051282"/>
                  <a:pt x="7664241" y="1080000"/>
                </a:cubicBezTo>
                <a:cubicBezTo>
                  <a:pt x="7433996" y="1143669"/>
                  <a:pt x="6992764" y="1046156"/>
                  <a:pt x="6813759" y="1080000"/>
                </a:cubicBezTo>
                <a:cubicBezTo>
                  <a:pt x="6625454" y="1108148"/>
                  <a:pt x="6625681" y="1051177"/>
                  <a:pt x="6499197" y="1080000"/>
                </a:cubicBezTo>
                <a:cubicBezTo>
                  <a:pt x="6378704" y="1113171"/>
                  <a:pt x="6372700" y="1058934"/>
                  <a:pt x="6318616" y="1080000"/>
                </a:cubicBezTo>
                <a:cubicBezTo>
                  <a:pt x="6257898" y="1077276"/>
                  <a:pt x="5996340" y="1071992"/>
                  <a:pt x="5870074" y="1080000"/>
                </a:cubicBezTo>
                <a:cubicBezTo>
                  <a:pt x="5747918" y="1083926"/>
                  <a:pt x="5669135" y="1070478"/>
                  <a:pt x="5555512" y="1080000"/>
                </a:cubicBezTo>
                <a:cubicBezTo>
                  <a:pt x="5429187" y="1079156"/>
                  <a:pt x="5221278" y="1016085"/>
                  <a:pt x="5106970" y="1080000"/>
                </a:cubicBezTo>
                <a:cubicBezTo>
                  <a:pt x="4975241" y="1111111"/>
                  <a:pt x="4880169" y="1047140"/>
                  <a:pt x="4792409" y="1080000"/>
                </a:cubicBezTo>
                <a:cubicBezTo>
                  <a:pt x="4708644" y="1119959"/>
                  <a:pt x="4271338" y="1037132"/>
                  <a:pt x="4075907" y="1080000"/>
                </a:cubicBezTo>
                <a:cubicBezTo>
                  <a:pt x="3888900" y="1122150"/>
                  <a:pt x="3969985" y="1068018"/>
                  <a:pt x="3895325" y="1080000"/>
                </a:cubicBezTo>
                <a:cubicBezTo>
                  <a:pt x="3805961" y="1099094"/>
                  <a:pt x="3648143" y="1062439"/>
                  <a:pt x="3580763" y="1080000"/>
                </a:cubicBezTo>
                <a:cubicBezTo>
                  <a:pt x="3458187" y="1115180"/>
                  <a:pt x="3060607" y="1019429"/>
                  <a:pt x="2864262" y="1080000"/>
                </a:cubicBezTo>
                <a:cubicBezTo>
                  <a:pt x="2664942" y="1120523"/>
                  <a:pt x="2705388" y="1019587"/>
                  <a:pt x="2549700" y="1080000"/>
                </a:cubicBezTo>
                <a:cubicBezTo>
                  <a:pt x="2409654" y="1085397"/>
                  <a:pt x="2095119" y="1046906"/>
                  <a:pt x="1967178" y="1080000"/>
                </a:cubicBezTo>
                <a:cubicBezTo>
                  <a:pt x="1835121" y="1116042"/>
                  <a:pt x="1857026" y="1067373"/>
                  <a:pt x="1786597" y="1080000"/>
                </a:cubicBezTo>
                <a:cubicBezTo>
                  <a:pt x="1675298" y="1045693"/>
                  <a:pt x="1325117" y="1008918"/>
                  <a:pt x="1070095" y="1080000"/>
                </a:cubicBezTo>
                <a:cubicBezTo>
                  <a:pt x="828666" y="1136962"/>
                  <a:pt x="819575" y="1023044"/>
                  <a:pt x="540000" y="1080000"/>
                </a:cubicBezTo>
                <a:cubicBezTo>
                  <a:pt x="230445" y="1029425"/>
                  <a:pt x="22256" y="874407"/>
                  <a:pt x="0" y="540000"/>
                </a:cubicBezTo>
                <a:close/>
              </a:path>
              <a:path w="14478000" h="1080000" fill="none" stroke="0" extrusionOk="0">
                <a:moveTo>
                  <a:pt x="0" y="540000"/>
                </a:moveTo>
                <a:cubicBezTo>
                  <a:pt x="77962" y="221193"/>
                  <a:pt x="274411" y="62226"/>
                  <a:pt x="540000" y="0"/>
                </a:cubicBezTo>
                <a:cubicBezTo>
                  <a:pt x="674393" y="-49266"/>
                  <a:pt x="870282" y="-1292"/>
                  <a:pt x="1122522" y="0"/>
                </a:cubicBezTo>
                <a:cubicBezTo>
                  <a:pt x="1344979" y="-26496"/>
                  <a:pt x="1316572" y="14479"/>
                  <a:pt x="1437083" y="0"/>
                </a:cubicBezTo>
                <a:cubicBezTo>
                  <a:pt x="1626197" y="-45110"/>
                  <a:pt x="1867594" y="82789"/>
                  <a:pt x="2287565" y="0"/>
                </a:cubicBezTo>
                <a:cubicBezTo>
                  <a:pt x="2669764" y="-80482"/>
                  <a:pt x="2552239" y="39011"/>
                  <a:pt x="2736107" y="0"/>
                </a:cubicBezTo>
                <a:cubicBezTo>
                  <a:pt x="2915845" y="-19836"/>
                  <a:pt x="3024007" y="26646"/>
                  <a:pt x="3318629" y="0"/>
                </a:cubicBezTo>
                <a:cubicBezTo>
                  <a:pt x="3602626" y="-40417"/>
                  <a:pt x="3701309" y="81756"/>
                  <a:pt x="3901150" y="0"/>
                </a:cubicBezTo>
                <a:cubicBezTo>
                  <a:pt x="4099253" y="-37521"/>
                  <a:pt x="4183325" y="32152"/>
                  <a:pt x="4349692" y="0"/>
                </a:cubicBezTo>
                <a:cubicBezTo>
                  <a:pt x="4480559" y="-71173"/>
                  <a:pt x="4848643" y="28139"/>
                  <a:pt x="5066194" y="0"/>
                </a:cubicBezTo>
                <a:cubicBezTo>
                  <a:pt x="5365629" y="-61378"/>
                  <a:pt x="5446921" y="15371"/>
                  <a:pt x="5782696" y="0"/>
                </a:cubicBezTo>
                <a:cubicBezTo>
                  <a:pt x="6080731" y="-46396"/>
                  <a:pt x="6023971" y="24234"/>
                  <a:pt x="6231237" y="0"/>
                </a:cubicBezTo>
                <a:cubicBezTo>
                  <a:pt x="6420880" y="4941"/>
                  <a:pt x="6631270" y="61778"/>
                  <a:pt x="6813759" y="0"/>
                </a:cubicBezTo>
                <a:cubicBezTo>
                  <a:pt x="6955005" y="-13216"/>
                  <a:pt x="7470526" y="38501"/>
                  <a:pt x="7664241" y="0"/>
                </a:cubicBezTo>
                <a:cubicBezTo>
                  <a:pt x="7927858" y="-32442"/>
                  <a:pt x="7774356" y="23568"/>
                  <a:pt x="7844823" y="0"/>
                </a:cubicBezTo>
                <a:cubicBezTo>
                  <a:pt x="7913728" y="-3898"/>
                  <a:pt x="8078319" y="-17776"/>
                  <a:pt x="8159384" y="0"/>
                </a:cubicBezTo>
                <a:cubicBezTo>
                  <a:pt x="8244093" y="-881"/>
                  <a:pt x="8253854" y="4821"/>
                  <a:pt x="8339966" y="0"/>
                </a:cubicBezTo>
                <a:cubicBezTo>
                  <a:pt x="8476558" y="-669"/>
                  <a:pt x="8988605" y="26261"/>
                  <a:pt x="9190448" y="0"/>
                </a:cubicBezTo>
                <a:cubicBezTo>
                  <a:pt x="9392113" y="-39090"/>
                  <a:pt x="9736646" y="13798"/>
                  <a:pt x="9906950" y="0"/>
                </a:cubicBezTo>
                <a:cubicBezTo>
                  <a:pt x="10032520" y="22445"/>
                  <a:pt x="10502964" y="-64631"/>
                  <a:pt x="10757431" y="0"/>
                </a:cubicBezTo>
                <a:cubicBezTo>
                  <a:pt x="11022957" y="-8666"/>
                  <a:pt x="11005304" y="62902"/>
                  <a:pt x="11205973" y="0"/>
                </a:cubicBezTo>
                <a:cubicBezTo>
                  <a:pt x="11415673" y="-54422"/>
                  <a:pt x="11414914" y="15577"/>
                  <a:pt x="11520535" y="0"/>
                </a:cubicBezTo>
                <a:cubicBezTo>
                  <a:pt x="11614542" y="-9485"/>
                  <a:pt x="11667621" y="12999"/>
                  <a:pt x="11701117" y="0"/>
                </a:cubicBezTo>
                <a:cubicBezTo>
                  <a:pt x="11803782" y="40818"/>
                  <a:pt x="12273477" y="101364"/>
                  <a:pt x="12551598" y="0"/>
                </a:cubicBezTo>
                <a:cubicBezTo>
                  <a:pt x="12866812" y="-81289"/>
                  <a:pt x="12645415" y="5381"/>
                  <a:pt x="12732180" y="0"/>
                </a:cubicBezTo>
                <a:cubicBezTo>
                  <a:pt x="12782851" y="-6209"/>
                  <a:pt x="12835557" y="25429"/>
                  <a:pt x="12912762" y="0"/>
                </a:cubicBezTo>
                <a:cubicBezTo>
                  <a:pt x="12961061" y="-13185"/>
                  <a:pt x="13171298" y="14233"/>
                  <a:pt x="13227323" y="0"/>
                </a:cubicBezTo>
                <a:cubicBezTo>
                  <a:pt x="13248098" y="-70869"/>
                  <a:pt x="13623340" y="-28294"/>
                  <a:pt x="13938000" y="0"/>
                </a:cubicBezTo>
                <a:cubicBezTo>
                  <a:pt x="14140415" y="1844"/>
                  <a:pt x="14487130" y="246687"/>
                  <a:pt x="14478000" y="540000"/>
                </a:cubicBezTo>
                <a:lnTo>
                  <a:pt x="14478000" y="540000"/>
                </a:lnTo>
                <a:cubicBezTo>
                  <a:pt x="14458785" y="784580"/>
                  <a:pt x="14170783" y="1079147"/>
                  <a:pt x="13938000" y="1080000"/>
                </a:cubicBezTo>
                <a:cubicBezTo>
                  <a:pt x="13705034" y="1041263"/>
                  <a:pt x="13375899" y="1056539"/>
                  <a:pt x="13087518" y="1080000"/>
                </a:cubicBezTo>
                <a:cubicBezTo>
                  <a:pt x="12749804" y="1111243"/>
                  <a:pt x="12818828" y="1017237"/>
                  <a:pt x="12638977" y="1080000"/>
                </a:cubicBezTo>
                <a:cubicBezTo>
                  <a:pt x="12514212" y="1109353"/>
                  <a:pt x="11937736" y="1102962"/>
                  <a:pt x="11788495" y="1080000"/>
                </a:cubicBezTo>
                <a:cubicBezTo>
                  <a:pt x="11562504" y="1104661"/>
                  <a:pt x="11233325" y="1059645"/>
                  <a:pt x="10938013" y="1080000"/>
                </a:cubicBezTo>
                <a:cubicBezTo>
                  <a:pt x="10627359" y="1103922"/>
                  <a:pt x="10567811" y="1021501"/>
                  <a:pt x="10221511" y="1080000"/>
                </a:cubicBezTo>
                <a:cubicBezTo>
                  <a:pt x="9871041" y="1160192"/>
                  <a:pt x="10078075" y="1079884"/>
                  <a:pt x="10040930" y="1080000"/>
                </a:cubicBezTo>
                <a:cubicBezTo>
                  <a:pt x="9989280" y="1116837"/>
                  <a:pt x="9469844" y="998993"/>
                  <a:pt x="9324428" y="1080000"/>
                </a:cubicBezTo>
                <a:cubicBezTo>
                  <a:pt x="9143328" y="1136908"/>
                  <a:pt x="9031211" y="1043905"/>
                  <a:pt x="8875886" y="1080000"/>
                </a:cubicBezTo>
                <a:cubicBezTo>
                  <a:pt x="8712334" y="1097049"/>
                  <a:pt x="8699603" y="1080410"/>
                  <a:pt x="8561324" y="1080000"/>
                </a:cubicBezTo>
                <a:cubicBezTo>
                  <a:pt x="8425583" y="1075873"/>
                  <a:pt x="8242194" y="1011872"/>
                  <a:pt x="7978803" y="1080000"/>
                </a:cubicBezTo>
                <a:cubicBezTo>
                  <a:pt x="7755500" y="1154632"/>
                  <a:pt x="7807658" y="1053818"/>
                  <a:pt x="7664241" y="1080000"/>
                </a:cubicBezTo>
                <a:cubicBezTo>
                  <a:pt x="7521267" y="1097893"/>
                  <a:pt x="7539392" y="1060804"/>
                  <a:pt x="7483659" y="1080000"/>
                </a:cubicBezTo>
                <a:cubicBezTo>
                  <a:pt x="7436567" y="1085982"/>
                  <a:pt x="7381519" y="1083999"/>
                  <a:pt x="7303077" y="1080000"/>
                </a:cubicBezTo>
                <a:cubicBezTo>
                  <a:pt x="7219045" y="1070819"/>
                  <a:pt x="7091259" y="1048096"/>
                  <a:pt x="6854536" y="1080000"/>
                </a:cubicBezTo>
                <a:cubicBezTo>
                  <a:pt x="6663133" y="1111367"/>
                  <a:pt x="6633004" y="1056542"/>
                  <a:pt x="6539974" y="1080000"/>
                </a:cubicBezTo>
                <a:cubicBezTo>
                  <a:pt x="6435912" y="1081000"/>
                  <a:pt x="5907124" y="1001247"/>
                  <a:pt x="5689492" y="1080000"/>
                </a:cubicBezTo>
                <a:cubicBezTo>
                  <a:pt x="5462679" y="1192453"/>
                  <a:pt x="5230732" y="1018921"/>
                  <a:pt x="5106970" y="1080000"/>
                </a:cubicBezTo>
                <a:cubicBezTo>
                  <a:pt x="4964817" y="1115173"/>
                  <a:pt x="4864184" y="1069505"/>
                  <a:pt x="4792409" y="1080000"/>
                </a:cubicBezTo>
                <a:cubicBezTo>
                  <a:pt x="4713000" y="1063634"/>
                  <a:pt x="4463024" y="1054079"/>
                  <a:pt x="4343867" y="1080000"/>
                </a:cubicBezTo>
                <a:cubicBezTo>
                  <a:pt x="4212017" y="1088881"/>
                  <a:pt x="4053435" y="1059585"/>
                  <a:pt x="3895325" y="1080000"/>
                </a:cubicBezTo>
                <a:cubicBezTo>
                  <a:pt x="3732307" y="1102828"/>
                  <a:pt x="3774252" y="1063682"/>
                  <a:pt x="3714743" y="1080000"/>
                </a:cubicBezTo>
                <a:cubicBezTo>
                  <a:pt x="3692343" y="1061333"/>
                  <a:pt x="3339048" y="990380"/>
                  <a:pt x="2998242" y="1080000"/>
                </a:cubicBezTo>
                <a:cubicBezTo>
                  <a:pt x="2662063" y="1096458"/>
                  <a:pt x="2688987" y="1065659"/>
                  <a:pt x="2549700" y="1080000"/>
                </a:cubicBezTo>
                <a:cubicBezTo>
                  <a:pt x="2375950" y="1085776"/>
                  <a:pt x="1881900" y="1022167"/>
                  <a:pt x="1699218" y="1080000"/>
                </a:cubicBezTo>
                <a:cubicBezTo>
                  <a:pt x="1604647" y="1200177"/>
                  <a:pt x="1074500" y="1059277"/>
                  <a:pt x="540000" y="1080000"/>
                </a:cubicBezTo>
                <a:cubicBezTo>
                  <a:pt x="239239" y="978450"/>
                  <a:pt x="-42917" y="945521"/>
                  <a:pt x="0" y="540000"/>
                </a:cubicBezTo>
                <a:close/>
              </a:path>
            </a:pathLst>
          </a:custGeom>
          <a:solidFill>
            <a:srgbClr val="FFDDEE"/>
          </a:solidFill>
          <a:ln w="38100" cap="flat" cmpd="sng" algn="ctr">
            <a:solidFill>
              <a:srgbClr val="FF0066"/>
            </a:solidFill>
            <a:prstDash val="solid"/>
            <a:miter lim="800000"/>
            <a:extLst>
              <a:ext uri="{C807C97D-BFC1-408E-A445-0C87EB9F89A2}">
                <ask:lineSketchStyleProps xmlns:ask="http://schemas.microsoft.com/office/drawing/2018/sketchyshapes" sd="3667377045">
                  <a:custGeom>
                    <a:avLst/>
                    <a:gdLst>
                      <a:gd name="connsiteX0" fmla="*/ 0 w 14478000"/>
                      <a:gd name="connsiteY0" fmla="*/ 540000 h 1080000"/>
                      <a:gd name="connsiteX1" fmla="*/ 540000 w 14478000"/>
                      <a:gd name="connsiteY1" fmla="*/ 0 h 1080000"/>
                      <a:gd name="connsiteX2" fmla="*/ 1122522 w 14478000"/>
                      <a:gd name="connsiteY2" fmla="*/ 0 h 1080000"/>
                      <a:gd name="connsiteX3" fmla="*/ 1437083 w 14478000"/>
                      <a:gd name="connsiteY3" fmla="*/ 0 h 1080000"/>
                      <a:gd name="connsiteX4" fmla="*/ 2287565 w 14478000"/>
                      <a:gd name="connsiteY4" fmla="*/ 0 h 1080000"/>
                      <a:gd name="connsiteX5" fmla="*/ 2736107 w 14478000"/>
                      <a:gd name="connsiteY5" fmla="*/ 0 h 1080000"/>
                      <a:gd name="connsiteX6" fmla="*/ 3318629 w 14478000"/>
                      <a:gd name="connsiteY6" fmla="*/ 0 h 1080000"/>
                      <a:gd name="connsiteX7" fmla="*/ 3901150 w 14478000"/>
                      <a:gd name="connsiteY7" fmla="*/ 0 h 1080000"/>
                      <a:gd name="connsiteX8" fmla="*/ 4349692 w 14478000"/>
                      <a:gd name="connsiteY8" fmla="*/ 0 h 1080000"/>
                      <a:gd name="connsiteX9" fmla="*/ 5066194 w 14478000"/>
                      <a:gd name="connsiteY9" fmla="*/ 0 h 1080000"/>
                      <a:gd name="connsiteX10" fmla="*/ 5782696 w 14478000"/>
                      <a:gd name="connsiteY10" fmla="*/ 0 h 1080000"/>
                      <a:gd name="connsiteX11" fmla="*/ 6231237 w 14478000"/>
                      <a:gd name="connsiteY11" fmla="*/ 0 h 1080000"/>
                      <a:gd name="connsiteX12" fmla="*/ 6813759 w 14478000"/>
                      <a:gd name="connsiteY12" fmla="*/ 0 h 1080000"/>
                      <a:gd name="connsiteX13" fmla="*/ 7664241 w 14478000"/>
                      <a:gd name="connsiteY13" fmla="*/ 0 h 1080000"/>
                      <a:gd name="connsiteX14" fmla="*/ 7844823 w 14478000"/>
                      <a:gd name="connsiteY14" fmla="*/ 0 h 1080000"/>
                      <a:gd name="connsiteX15" fmla="*/ 8159384 w 14478000"/>
                      <a:gd name="connsiteY15" fmla="*/ 0 h 1080000"/>
                      <a:gd name="connsiteX16" fmla="*/ 8339966 w 14478000"/>
                      <a:gd name="connsiteY16" fmla="*/ 0 h 1080000"/>
                      <a:gd name="connsiteX17" fmla="*/ 9190448 w 14478000"/>
                      <a:gd name="connsiteY17" fmla="*/ 0 h 1080000"/>
                      <a:gd name="connsiteX18" fmla="*/ 9906950 w 14478000"/>
                      <a:gd name="connsiteY18" fmla="*/ 0 h 1080000"/>
                      <a:gd name="connsiteX19" fmla="*/ 10757431 w 14478000"/>
                      <a:gd name="connsiteY19" fmla="*/ 0 h 1080000"/>
                      <a:gd name="connsiteX20" fmla="*/ 11205973 w 14478000"/>
                      <a:gd name="connsiteY20" fmla="*/ 0 h 1080000"/>
                      <a:gd name="connsiteX21" fmla="*/ 11520535 w 14478000"/>
                      <a:gd name="connsiteY21" fmla="*/ 0 h 1080000"/>
                      <a:gd name="connsiteX22" fmla="*/ 11701117 w 14478000"/>
                      <a:gd name="connsiteY22" fmla="*/ 0 h 1080000"/>
                      <a:gd name="connsiteX23" fmla="*/ 12551598 w 14478000"/>
                      <a:gd name="connsiteY23" fmla="*/ 0 h 1080000"/>
                      <a:gd name="connsiteX24" fmla="*/ 12732180 w 14478000"/>
                      <a:gd name="connsiteY24" fmla="*/ 0 h 1080000"/>
                      <a:gd name="connsiteX25" fmla="*/ 1291276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087518 w 14478000"/>
                      <a:gd name="connsiteY31" fmla="*/ 1080000 h 1080000"/>
                      <a:gd name="connsiteX32" fmla="*/ 12638977 w 14478000"/>
                      <a:gd name="connsiteY32" fmla="*/ 1080000 h 1080000"/>
                      <a:gd name="connsiteX33" fmla="*/ 11788495 w 14478000"/>
                      <a:gd name="connsiteY33" fmla="*/ 1080000 h 1080000"/>
                      <a:gd name="connsiteX34" fmla="*/ 10938013 w 14478000"/>
                      <a:gd name="connsiteY34" fmla="*/ 1080000 h 1080000"/>
                      <a:gd name="connsiteX35" fmla="*/ 10221511 w 14478000"/>
                      <a:gd name="connsiteY35" fmla="*/ 1080000 h 1080000"/>
                      <a:gd name="connsiteX36" fmla="*/ 10040930 w 14478000"/>
                      <a:gd name="connsiteY36" fmla="*/ 1080000 h 1080000"/>
                      <a:gd name="connsiteX37" fmla="*/ 9324428 w 14478000"/>
                      <a:gd name="connsiteY37" fmla="*/ 1080000 h 1080000"/>
                      <a:gd name="connsiteX38" fmla="*/ 8875886 w 14478000"/>
                      <a:gd name="connsiteY38" fmla="*/ 1080000 h 1080000"/>
                      <a:gd name="connsiteX39" fmla="*/ 8561324 w 14478000"/>
                      <a:gd name="connsiteY39" fmla="*/ 1080000 h 1080000"/>
                      <a:gd name="connsiteX40" fmla="*/ 7978803 w 14478000"/>
                      <a:gd name="connsiteY40" fmla="*/ 1080000 h 1080000"/>
                      <a:gd name="connsiteX41" fmla="*/ 7664241 w 14478000"/>
                      <a:gd name="connsiteY41" fmla="*/ 1080000 h 1080000"/>
                      <a:gd name="connsiteX42" fmla="*/ 7483659 w 14478000"/>
                      <a:gd name="connsiteY42" fmla="*/ 1080000 h 1080000"/>
                      <a:gd name="connsiteX43" fmla="*/ 7303077 w 14478000"/>
                      <a:gd name="connsiteY43" fmla="*/ 1080000 h 1080000"/>
                      <a:gd name="connsiteX44" fmla="*/ 6854536 w 14478000"/>
                      <a:gd name="connsiteY44" fmla="*/ 1080000 h 1080000"/>
                      <a:gd name="connsiteX45" fmla="*/ 6539974 w 14478000"/>
                      <a:gd name="connsiteY45" fmla="*/ 1080000 h 1080000"/>
                      <a:gd name="connsiteX46" fmla="*/ 5689492 w 14478000"/>
                      <a:gd name="connsiteY46" fmla="*/ 1080000 h 1080000"/>
                      <a:gd name="connsiteX47" fmla="*/ 5106970 w 14478000"/>
                      <a:gd name="connsiteY47" fmla="*/ 1080000 h 1080000"/>
                      <a:gd name="connsiteX48" fmla="*/ 4792409 w 14478000"/>
                      <a:gd name="connsiteY48" fmla="*/ 1080000 h 1080000"/>
                      <a:gd name="connsiteX49" fmla="*/ 4343867 w 14478000"/>
                      <a:gd name="connsiteY49" fmla="*/ 1080000 h 1080000"/>
                      <a:gd name="connsiteX50" fmla="*/ 3895325 w 14478000"/>
                      <a:gd name="connsiteY50" fmla="*/ 1080000 h 1080000"/>
                      <a:gd name="connsiteX51" fmla="*/ 3714743 w 14478000"/>
                      <a:gd name="connsiteY51" fmla="*/ 1080000 h 1080000"/>
                      <a:gd name="connsiteX52" fmla="*/ 2998242 w 14478000"/>
                      <a:gd name="connsiteY52" fmla="*/ 1080000 h 1080000"/>
                      <a:gd name="connsiteX53" fmla="*/ 2549700 w 14478000"/>
                      <a:gd name="connsiteY53" fmla="*/ 1080000 h 1080000"/>
                      <a:gd name="connsiteX54" fmla="*/ 1699218 w 14478000"/>
                      <a:gd name="connsiteY54" fmla="*/ 1080000 h 1080000"/>
                      <a:gd name="connsiteX55" fmla="*/ 540000 w 14478000"/>
                      <a:gd name="connsiteY55" fmla="*/ 1080000 h 1080000"/>
                      <a:gd name="connsiteX56" fmla="*/ 0 w 14478000"/>
                      <a:gd name="connsiteY56"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478000" h="1080000" fill="none" extrusionOk="0">
                        <a:moveTo>
                          <a:pt x="0" y="540000"/>
                        </a:moveTo>
                        <a:cubicBezTo>
                          <a:pt x="49492" y="252865"/>
                          <a:pt x="292731" y="69138"/>
                          <a:pt x="540000" y="0"/>
                        </a:cubicBezTo>
                        <a:cubicBezTo>
                          <a:pt x="713272" y="-10794"/>
                          <a:pt x="889938" y="39785"/>
                          <a:pt x="1122522" y="0"/>
                        </a:cubicBezTo>
                        <a:cubicBezTo>
                          <a:pt x="1355106" y="-39785"/>
                          <a:pt x="1312463" y="11314"/>
                          <a:pt x="1437083" y="0"/>
                        </a:cubicBezTo>
                        <a:cubicBezTo>
                          <a:pt x="1561703" y="-11314"/>
                          <a:pt x="1900228" y="83948"/>
                          <a:pt x="2287565" y="0"/>
                        </a:cubicBezTo>
                        <a:cubicBezTo>
                          <a:pt x="2674902" y="-83948"/>
                          <a:pt x="2569576" y="24358"/>
                          <a:pt x="2736107" y="0"/>
                        </a:cubicBezTo>
                        <a:cubicBezTo>
                          <a:pt x="2902638" y="-24358"/>
                          <a:pt x="3029922" y="68857"/>
                          <a:pt x="3318629" y="0"/>
                        </a:cubicBezTo>
                        <a:cubicBezTo>
                          <a:pt x="3607336" y="-68857"/>
                          <a:pt x="3701485" y="49476"/>
                          <a:pt x="3901150" y="0"/>
                        </a:cubicBezTo>
                        <a:cubicBezTo>
                          <a:pt x="4100815" y="-49476"/>
                          <a:pt x="4197790" y="20885"/>
                          <a:pt x="4349692" y="0"/>
                        </a:cubicBezTo>
                        <a:cubicBezTo>
                          <a:pt x="4501594" y="-20885"/>
                          <a:pt x="4789999" y="39199"/>
                          <a:pt x="5066194" y="0"/>
                        </a:cubicBezTo>
                        <a:cubicBezTo>
                          <a:pt x="5342389" y="-39199"/>
                          <a:pt x="5472523" y="31815"/>
                          <a:pt x="5782696" y="0"/>
                        </a:cubicBezTo>
                        <a:cubicBezTo>
                          <a:pt x="6092869" y="-31815"/>
                          <a:pt x="6028092" y="6820"/>
                          <a:pt x="6231237" y="0"/>
                        </a:cubicBezTo>
                        <a:cubicBezTo>
                          <a:pt x="6434382" y="-6820"/>
                          <a:pt x="6652861" y="41887"/>
                          <a:pt x="6813759" y="0"/>
                        </a:cubicBezTo>
                        <a:cubicBezTo>
                          <a:pt x="6974657" y="-41887"/>
                          <a:pt x="7406003" y="34838"/>
                          <a:pt x="7664241" y="0"/>
                        </a:cubicBezTo>
                        <a:cubicBezTo>
                          <a:pt x="7922479" y="-34838"/>
                          <a:pt x="7776466" y="20919"/>
                          <a:pt x="7844823" y="0"/>
                        </a:cubicBezTo>
                        <a:cubicBezTo>
                          <a:pt x="7913180" y="-20919"/>
                          <a:pt x="8074279" y="2183"/>
                          <a:pt x="8159384" y="0"/>
                        </a:cubicBezTo>
                        <a:cubicBezTo>
                          <a:pt x="8244489" y="-2183"/>
                          <a:pt x="8255578" y="8566"/>
                          <a:pt x="8339966" y="0"/>
                        </a:cubicBezTo>
                        <a:cubicBezTo>
                          <a:pt x="8424354" y="-8566"/>
                          <a:pt x="9005184" y="10109"/>
                          <a:pt x="9190448" y="0"/>
                        </a:cubicBezTo>
                        <a:cubicBezTo>
                          <a:pt x="9375712" y="-10109"/>
                          <a:pt x="9737443" y="8521"/>
                          <a:pt x="9906950" y="0"/>
                        </a:cubicBezTo>
                        <a:cubicBezTo>
                          <a:pt x="10076457" y="-8521"/>
                          <a:pt x="10491875" y="6929"/>
                          <a:pt x="10757431" y="0"/>
                        </a:cubicBezTo>
                        <a:cubicBezTo>
                          <a:pt x="11022987" y="-6929"/>
                          <a:pt x="11004895" y="49662"/>
                          <a:pt x="11205973" y="0"/>
                        </a:cubicBezTo>
                        <a:cubicBezTo>
                          <a:pt x="11407051" y="-49662"/>
                          <a:pt x="11418018" y="16386"/>
                          <a:pt x="11520535" y="0"/>
                        </a:cubicBezTo>
                        <a:cubicBezTo>
                          <a:pt x="11623052" y="-16386"/>
                          <a:pt x="11662531" y="12832"/>
                          <a:pt x="11701117" y="0"/>
                        </a:cubicBezTo>
                        <a:cubicBezTo>
                          <a:pt x="11739703" y="-12832"/>
                          <a:pt x="12235390" y="77807"/>
                          <a:pt x="12551598" y="0"/>
                        </a:cubicBezTo>
                        <a:cubicBezTo>
                          <a:pt x="12867806" y="-77807"/>
                          <a:pt x="12665447" y="7032"/>
                          <a:pt x="12732180" y="0"/>
                        </a:cubicBezTo>
                        <a:cubicBezTo>
                          <a:pt x="12798913" y="-7032"/>
                          <a:pt x="12849597" y="18190"/>
                          <a:pt x="12912762" y="0"/>
                        </a:cubicBezTo>
                        <a:cubicBezTo>
                          <a:pt x="12975927" y="-18190"/>
                          <a:pt x="13163481" y="16164"/>
                          <a:pt x="13227323" y="0"/>
                        </a:cubicBezTo>
                        <a:cubicBezTo>
                          <a:pt x="13291165" y="-16164"/>
                          <a:pt x="13626725" y="33117"/>
                          <a:pt x="13938000" y="0"/>
                        </a:cubicBezTo>
                        <a:cubicBezTo>
                          <a:pt x="14226033" y="-17267"/>
                          <a:pt x="14466755" y="198934"/>
                          <a:pt x="14478000" y="540000"/>
                        </a:cubicBezTo>
                        <a:lnTo>
                          <a:pt x="14478000" y="540000"/>
                        </a:lnTo>
                        <a:cubicBezTo>
                          <a:pt x="14453050" y="802407"/>
                          <a:pt x="14217979" y="1134150"/>
                          <a:pt x="13938000" y="1080000"/>
                        </a:cubicBezTo>
                        <a:cubicBezTo>
                          <a:pt x="13668643" y="1099155"/>
                          <a:pt x="13437278" y="1056979"/>
                          <a:pt x="13087518" y="1080000"/>
                        </a:cubicBezTo>
                        <a:cubicBezTo>
                          <a:pt x="12737758" y="1103021"/>
                          <a:pt x="12809788" y="1037525"/>
                          <a:pt x="12638977" y="1080000"/>
                        </a:cubicBezTo>
                        <a:cubicBezTo>
                          <a:pt x="12468166" y="1122475"/>
                          <a:pt x="11983599" y="1068404"/>
                          <a:pt x="11788495" y="1080000"/>
                        </a:cubicBezTo>
                        <a:cubicBezTo>
                          <a:pt x="11593391" y="1091596"/>
                          <a:pt x="11252354" y="1059110"/>
                          <a:pt x="10938013" y="1080000"/>
                        </a:cubicBezTo>
                        <a:cubicBezTo>
                          <a:pt x="10623672" y="1100890"/>
                          <a:pt x="10574459" y="1005507"/>
                          <a:pt x="10221511" y="1080000"/>
                        </a:cubicBezTo>
                        <a:cubicBezTo>
                          <a:pt x="9868563" y="1154493"/>
                          <a:pt x="10082481" y="1076044"/>
                          <a:pt x="10040930" y="1080000"/>
                        </a:cubicBezTo>
                        <a:cubicBezTo>
                          <a:pt x="9999379" y="1083956"/>
                          <a:pt x="9493778" y="1019221"/>
                          <a:pt x="9324428" y="1080000"/>
                        </a:cubicBezTo>
                        <a:cubicBezTo>
                          <a:pt x="9155078" y="1140779"/>
                          <a:pt x="9038411" y="1064499"/>
                          <a:pt x="8875886" y="1080000"/>
                        </a:cubicBezTo>
                        <a:cubicBezTo>
                          <a:pt x="8713361" y="1095501"/>
                          <a:pt x="8699279" y="1079952"/>
                          <a:pt x="8561324" y="1080000"/>
                        </a:cubicBezTo>
                        <a:cubicBezTo>
                          <a:pt x="8423369" y="1080048"/>
                          <a:pt x="8235977" y="1011681"/>
                          <a:pt x="7978803" y="1080000"/>
                        </a:cubicBezTo>
                        <a:cubicBezTo>
                          <a:pt x="7721629" y="1148319"/>
                          <a:pt x="7798668" y="1057606"/>
                          <a:pt x="7664241" y="1080000"/>
                        </a:cubicBezTo>
                        <a:cubicBezTo>
                          <a:pt x="7529814" y="1102394"/>
                          <a:pt x="7536644" y="1062843"/>
                          <a:pt x="7483659" y="1080000"/>
                        </a:cubicBezTo>
                        <a:cubicBezTo>
                          <a:pt x="7430674" y="1097157"/>
                          <a:pt x="7389581" y="1078223"/>
                          <a:pt x="7303077" y="1080000"/>
                        </a:cubicBezTo>
                        <a:cubicBezTo>
                          <a:pt x="7216573" y="1081777"/>
                          <a:pt x="7042249" y="1048061"/>
                          <a:pt x="6854536" y="1080000"/>
                        </a:cubicBezTo>
                        <a:cubicBezTo>
                          <a:pt x="6666823" y="1111939"/>
                          <a:pt x="6641639" y="1056177"/>
                          <a:pt x="6539974" y="1080000"/>
                        </a:cubicBezTo>
                        <a:cubicBezTo>
                          <a:pt x="6438309" y="1103823"/>
                          <a:pt x="5911146" y="989385"/>
                          <a:pt x="5689492" y="1080000"/>
                        </a:cubicBezTo>
                        <a:cubicBezTo>
                          <a:pt x="5467838" y="1170615"/>
                          <a:pt x="5252196" y="1034879"/>
                          <a:pt x="5106970" y="1080000"/>
                        </a:cubicBezTo>
                        <a:cubicBezTo>
                          <a:pt x="4961744" y="1125121"/>
                          <a:pt x="4860878" y="1076718"/>
                          <a:pt x="4792409" y="1080000"/>
                        </a:cubicBezTo>
                        <a:cubicBezTo>
                          <a:pt x="4723940" y="1083282"/>
                          <a:pt x="4473957" y="1053922"/>
                          <a:pt x="4343867" y="1080000"/>
                        </a:cubicBezTo>
                        <a:cubicBezTo>
                          <a:pt x="4213777" y="1106078"/>
                          <a:pt x="4064050" y="1056665"/>
                          <a:pt x="3895325" y="1080000"/>
                        </a:cubicBezTo>
                        <a:cubicBezTo>
                          <a:pt x="3726600" y="1103335"/>
                          <a:pt x="3769042" y="1071812"/>
                          <a:pt x="3714743" y="1080000"/>
                        </a:cubicBezTo>
                        <a:cubicBezTo>
                          <a:pt x="3660444" y="1088188"/>
                          <a:pt x="3328673" y="1063714"/>
                          <a:pt x="2998242" y="1080000"/>
                        </a:cubicBezTo>
                        <a:cubicBezTo>
                          <a:pt x="2667811" y="1096286"/>
                          <a:pt x="2689997" y="1064293"/>
                          <a:pt x="2549700" y="1080000"/>
                        </a:cubicBezTo>
                        <a:cubicBezTo>
                          <a:pt x="2409403" y="1095707"/>
                          <a:pt x="1883890" y="1009379"/>
                          <a:pt x="1699218" y="1080000"/>
                        </a:cubicBezTo>
                        <a:cubicBezTo>
                          <a:pt x="1514546" y="1150621"/>
                          <a:pt x="989400" y="1023769"/>
                          <a:pt x="540000" y="1080000"/>
                        </a:cubicBezTo>
                        <a:cubicBezTo>
                          <a:pt x="229276" y="1003567"/>
                          <a:pt x="11750" y="898956"/>
                          <a:pt x="0" y="540000"/>
                        </a:cubicBezTo>
                        <a:close/>
                      </a:path>
                      <a:path w="14478000" h="1080000" stroke="0" extrusionOk="0">
                        <a:moveTo>
                          <a:pt x="0" y="540000"/>
                        </a:moveTo>
                        <a:cubicBezTo>
                          <a:pt x="27962" y="210660"/>
                          <a:pt x="188329" y="-20162"/>
                          <a:pt x="540000" y="0"/>
                        </a:cubicBezTo>
                        <a:cubicBezTo>
                          <a:pt x="686589" y="-19671"/>
                          <a:pt x="779236" y="28784"/>
                          <a:pt x="854562" y="0"/>
                        </a:cubicBezTo>
                        <a:cubicBezTo>
                          <a:pt x="929888" y="-28784"/>
                          <a:pt x="1189355" y="3219"/>
                          <a:pt x="1437083" y="0"/>
                        </a:cubicBezTo>
                        <a:cubicBezTo>
                          <a:pt x="1684811" y="-3219"/>
                          <a:pt x="2003956" y="7510"/>
                          <a:pt x="2153585" y="0"/>
                        </a:cubicBezTo>
                        <a:cubicBezTo>
                          <a:pt x="2303214" y="-7510"/>
                          <a:pt x="2370416" y="15895"/>
                          <a:pt x="2468147" y="0"/>
                        </a:cubicBezTo>
                        <a:cubicBezTo>
                          <a:pt x="2565878" y="-15895"/>
                          <a:pt x="2668330" y="29790"/>
                          <a:pt x="2782709" y="0"/>
                        </a:cubicBezTo>
                        <a:cubicBezTo>
                          <a:pt x="2897088" y="-29790"/>
                          <a:pt x="3008081" y="26698"/>
                          <a:pt x="3231250" y="0"/>
                        </a:cubicBezTo>
                        <a:cubicBezTo>
                          <a:pt x="3454419" y="-26698"/>
                          <a:pt x="3361490" y="18222"/>
                          <a:pt x="3411832" y="0"/>
                        </a:cubicBezTo>
                        <a:cubicBezTo>
                          <a:pt x="3462174" y="-18222"/>
                          <a:pt x="3918075" y="83118"/>
                          <a:pt x="4262314" y="0"/>
                        </a:cubicBezTo>
                        <a:cubicBezTo>
                          <a:pt x="4606553" y="-83118"/>
                          <a:pt x="4496325" y="26574"/>
                          <a:pt x="4710856" y="0"/>
                        </a:cubicBezTo>
                        <a:cubicBezTo>
                          <a:pt x="4925387" y="-26574"/>
                          <a:pt x="5006771" y="56289"/>
                          <a:pt x="5293377" y="0"/>
                        </a:cubicBezTo>
                        <a:cubicBezTo>
                          <a:pt x="5579983" y="-56289"/>
                          <a:pt x="5428080" y="4742"/>
                          <a:pt x="5473959" y="0"/>
                        </a:cubicBezTo>
                        <a:cubicBezTo>
                          <a:pt x="5519838" y="-4742"/>
                          <a:pt x="5588016" y="6345"/>
                          <a:pt x="5654541" y="0"/>
                        </a:cubicBezTo>
                        <a:cubicBezTo>
                          <a:pt x="5721066" y="-6345"/>
                          <a:pt x="6149052" y="82578"/>
                          <a:pt x="6371043" y="0"/>
                        </a:cubicBezTo>
                        <a:cubicBezTo>
                          <a:pt x="6593034" y="-82578"/>
                          <a:pt x="6913951" y="47924"/>
                          <a:pt x="7221524" y="0"/>
                        </a:cubicBezTo>
                        <a:cubicBezTo>
                          <a:pt x="7529097" y="-47924"/>
                          <a:pt x="7490975" y="41393"/>
                          <a:pt x="7670066" y="0"/>
                        </a:cubicBezTo>
                        <a:cubicBezTo>
                          <a:pt x="7849157" y="-41393"/>
                          <a:pt x="8114907" y="14517"/>
                          <a:pt x="8252588" y="0"/>
                        </a:cubicBezTo>
                        <a:cubicBezTo>
                          <a:pt x="8390269" y="-14517"/>
                          <a:pt x="8836340" y="34304"/>
                          <a:pt x="9103070" y="0"/>
                        </a:cubicBezTo>
                        <a:cubicBezTo>
                          <a:pt x="9369800" y="-34304"/>
                          <a:pt x="9435986" y="13294"/>
                          <a:pt x="9685591" y="0"/>
                        </a:cubicBezTo>
                        <a:cubicBezTo>
                          <a:pt x="9935196" y="-13294"/>
                          <a:pt x="10132709" y="2182"/>
                          <a:pt x="10402093" y="0"/>
                        </a:cubicBezTo>
                        <a:cubicBezTo>
                          <a:pt x="10671477" y="-2182"/>
                          <a:pt x="10831110" y="46885"/>
                          <a:pt x="11118595" y="0"/>
                        </a:cubicBezTo>
                        <a:cubicBezTo>
                          <a:pt x="11406080" y="-46885"/>
                          <a:pt x="11690999" y="74368"/>
                          <a:pt x="11835097" y="0"/>
                        </a:cubicBezTo>
                        <a:cubicBezTo>
                          <a:pt x="11979195" y="-74368"/>
                          <a:pt x="11956032" y="11550"/>
                          <a:pt x="12015678" y="0"/>
                        </a:cubicBezTo>
                        <a:cubicBezTo>
                          <a:pt x="12075324" y="-11550"/>
                          <a:pt x="12404352" y="69459"/>
                          <a:pt x="12598200" y="0"/>
                        </a:cubicBezTo>
                        <a:cubicBezTo>
                          <a:pt x="12792048" y="-69459"/>
                          <a:pt x="12890922" y="45206"/>
                          <a:pt x="13046742" y="0"/>
                        </a:cubicBezTo>
                        <a:cubicBezTo>
                          <a:pt x="13202562" y="-45206"/>
                          <a:pt x="13157132" y="10489"/>
                          <a:pt x="13227323" y="0"/>
                        </a:cubicBezTo>
                        <a:cubicBezTo>
                          <a:pt x="13297514" y="-10489"/>
                          <a:pt x="13712912" y="35976"/>
                          <a:pt x="13938000" y="0"/>
                        </a:cubicBezTo>
                        <a:cubicBezTo>
                          <a:pt x="14187389" y="39609"/>
                          <a:pt x="14562009" y="244525"/>
                          <a:pt x="14478000" y="540000"/>
                        </a:cubicBezTo>
                        <a:lnTo>
                          <a:pt x="14478000" y="540000"/>
                        </a:lnTo>
                        <a:cubicBezTo>
                          <a:pt x="14540791" y="890806"/>
                          <a:pt x="14274318" y="1103556"/>
                          <a:pt x="13938000" y="1080000"/>
                        </a:cubicBezTo>
                        <a:cubicBezTo>
                          <a:pt x="13839988" y="1089944"/>
                          <a:pt x="13774480" y="1069625"/>
                          <a:pt x="13623438" y="1080000"/>
                        </a:cubicBezTo>
                        <a:cubicBezTo>
                          <a:pt x="13472396" y="1090375"/>
                          <a:pt x="13277489" y="1035972"/>
                          <a:pt x="13040917" y="1080000"/>
                        </a:cubicBezTo>
                        <a:cubicBezTo>
                          <a:pt x="12804345" y="1124028"/>
                          <a:pt x="12519820" y="1065617"/>
                          <a:pt x="12190435" y="1080000"/>
                        </a:cubicBezTo>
                        <a:cubicBezTo>
                          <a:pt x="11861050" y="1094383"/>
                          <a:pt x="11877341" y="1029305"/>
                          <a:pt x="11741893" y="1080000"/>
                        </a:cubicBezTo>
                        <a:cubicBezTo>
                          <a:pt x="11606445" y="1130695"/>
                          <a:pt x="11473339" y="1031904"/>
                          <a:pt x="11293351" y="1080000"/>
                        </a:cubicBezTo>
                        <a:cubicBezTo>
                          <a:pt x="11113363" y="1128096"/>
                          <a:pt x="11030693" y="1069799"/>
                          <a:pt x="10844810" y="1080000"/>
                        </a:cubicBezTo>
                        <a:cubicBezTo>
                          <a:pt x="10658927" y="1090201"/>
                          <a:pt x="10243496" y="995670"/>
                          <a:pt x="9994328" y="1080000"/>
                        </a:cubicBezTo>
                        <a:cubicBezTo>
                          <a:pt x="9745160" y="1164330"/>
                          <a:pt x="9373440" y="1073860"/>
                          <a:pt x="9143846" y="1080000"/>
                        </a:cubicBezTo>
                        <a:cubicBezTo>
                          <a:pt x="8914252" y="1086140"/>
                          <a:pt x="8680014" y="1041016"/>
                          <a:pt x="8427344" y="1080000"/>
                        </a:cubicBezTo>
                        <a:cubicBezTo>
                          <a:pt x="8174674" y="1118984"/>
                          <a:pt x="8243122" y="1052524"/>
                          <a:pt x="8112783" y="1080000"/>
                        </a:cubicBezTo>
                        <a:cubicBezTo>
                          <a:pt x="7982444" y="1107476"/>
                          <a:pt x="7880540" y="1029454"/>
                          <a:pt x="7664241" y="1080000"/>
                        </a:cubicBezTo>
                        <a:cubicBezTo>
                          <a:pt x="7447942" y="1130546"/>
                          <a:pt x="6998996" y="1060559"/>
                          <a:pt x="6813759" y="1080000"/>
                        </a:cubicBezTo>
                        <a:cubicBezTo>
                          <a:pt x="6628522" y="1099441"/>
                          <a:pt x="6629114" y="1052301"/>
                          <a:pt x="6499197" y="1080000"/>
                        </a:cubicBezTo>
                        <a:cubicBezTo>
                          <a:pt x="6369280" y="1107699"/>
                          <a:pt x="6370188" y="1058424"/>
                          <a:pt x="6318616" y="1080000"/>
                        </a:cubicBezTo>
                        <a:cubicBezTo>
                          <a:pt x="6267044" y="1101576"/>
                          <a:pt x="5989171" y="1076475"/>
                          <a:pt x="5870074" y="1080000"/>
                        </a:cubicBezTo>
                        <a:cubicBezTo>
                          <a:pt x="5750977" y="1083525"/>
                          <a:pt x="5682348" y="1066573"/>
                          <a:pt x="5555512" y="1080000"/>
                        </a:cubicBezTo>
                        <a:cubicBezTo>
                          <a:pt x="5428676" y="1093427"/>
                          <a:pt x="5253301" y="1042899"/>
                          <a:pt x="5106970" y="1080000"/>
                        </a:cubicBezTo>
                        <a:cubicBezTo>
                          <a:pt x="4960639" y="1117101"/>
                          <a:pt x="4877383" y="1049917"/>
                          <a:pt x="4792409" y="1080000"/>
                        </a:cubicBezTo>
                        <a:cubicBezTo>
                          <a:pt x="4707435" y="1110083"/>
                          <a:pt x="4258315" y="1038749"/>
                          <a:pt x="4075907" y="1080000"/>
                        </a:cubicBezTo>
                        <a:cubicBezTo>
                          <a:pt x="3893499" y="1121251"/>
                          <a:pt x="3969439" y="1070397"/>
                          <a:pt x="3895325" y="1080000"/>
                        </a:cubicBezTo>
                        <a:cubicBezTo>
                          <a:pt x="3821211" y="1089603"/>
                          <a:pt x="3658301" y="1053082"/>
                          <a:pt x="3580763" y="1080000"/>
                        </a:cubicBezTo>
                        <a:cubicBezTo>
                          <a:pt x="3503225" y="1106918"/>
                          <a:pt x="3062835" y="1009639"/>
                          <a:pt x="2864262" y="1080000"/>
                        </a:cubicBezTo>
                        <a:cubicBezTo>
                          <a:pt x="2665689" y="1150361"/>
                          <a:pt x="2695924" y="1043937"/>
                          <a:pt x="2549700" y="1080000"/>
                        </a:cubicBezTo>
                        <a:cubicBezTo>
                          <a:pt x="2403476" y="1116063"/>
                          <a:pt x="2093693" y="1043232"/>
                          <a:pt x="1967178" y="1080000"/>
                        </a:cubicBezTo>
                        <a:cubicBezTo>
                          <a:pt x="1840663" y="1116768"/>
                          <a:pt x="1873551" y="1066300"/>
                          <a:pt x="1786597" y="1080000"/>
                        </a:cubicBezTo>
                        <a:cubicBezTo>
                          <a:pt x="1699643" y="1093700"/>
                          <a:pt x="1308527" y="1022903"/>
                          <a:pt x="1070095" y="1080000"/>
                        </a:cubicBezTo>
                        <a:cubicBezTo>
                          <a:pt x="831663" y="1137097"/>
                          <a:pt x="804591" y="1020111"/>
                          <a:pt x="540000" y="1080000"/>
                        </a:cubicBezTo>
                        <a:cubicBezTo>
                          <a:pt x="251031" y="1057277"/>
                          <a:pt x="28882" y="881700"/>
                          <a:pt x="0" y="540000"/>
                        </a:cubicBezTo>
                        <a:close/>
                      </a:path>
                    </a:pathLst>
                  </a:custGeom>
                  <ask:type>
                    <ask:lineSketchScribble/>
                  </ask:type>
                </ask:lineSketchStyleProps>
              </a:ext>
            </a:extLst>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thông</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tin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và</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giải</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thích</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ý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nghĩa</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việc</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rửa</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tay</a:t>
            </a:r>
            <a:r>
              <a:rPr kumimoji="0" lang="en-US" sz="44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28898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2D67D6-6DB0-DC4A-FEAD-9B1C690A4BE4}"/>
              </a:ext>
            </a:extLst>
          </p:cNvPr>
          <p:cNvSpPr txBox="1"/>
          <p:nvPr/>
        </p:nvSpPr>
        <p:spPr>
          <a:xfrm>
            <a:off x="1143000" y="2933700"/>
            <a:ext cx="15959224" cy="5262979"/>
          </a:xfrm>
          <a:prstGeom prst="rect">
            <a:avLst/>
          </a:prstGeom>
          <a:noFill/>
        </p:spPr>
        <p:txBody>
          <a:bodyPr wrap="square" rtlCol="0">
            <a:spAutoFit/>
          </a:bodyPr>
          <a:lstStyle/>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Giảm lượng vi khuẩn dinh trên da tay.</a:t>
            </a:r>
          </a:p>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Ngăn chặn vi khuẩn gây bệnh từ tay vào miệng và cơ thể.</a:t>
            </a:r>
          </a:p>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Phòng chống bị lây nhiễm các bệnh nhiễm vi khuẩn nguy hiểm.</a:t>
            </a:r>
          </a:p>
          <a:p>
            <a:pPr lvl="0" algn="just" defTabSz="1828755">
              <a:buClr>
                <a:srgbClr val="000000"/>
              </a:buClr>
            </a:pPr>
            <a:r>
              <a:rPr lang="vi-VN" sz="48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 Tay thường sở, chạm vào nhiều đồ vật, nguy cơ nhiễm rất nhiều vi khuẩn mà nhìn mắt thường không thấy được nên cần rửa tay để loại bỏ (tiêu diệt) chúng. </a:t>
            </a:r>
          </a:p>
        </p:txBody>
      </p:sp>
      <p:sp>
        <p:nvSpPr>
          <p:cNvPr id="5" name="Rectangle: Rounded Corners 5">
            <a:extLst>
              <a:ext uri="{FF2B5EF4-FFF2-40B4-BE49-F238E27FC236}">
                <a16:creationId xmlns:a16="http://schemas.microsoft.com/office/drawing/2014/main" id="{ECCA1CE0-C234-D4DC-1E11-6B6244D19891}"/>
              </a:ext>
            </a:extLst>
          </p:cNvPr>
          <p:cNvSpPr/>
          <p:nvPr/>
        </p:nvSpPr>
        <p:spPr>
          <a:xfrm>
            <a:off x="2057400" y="800100"/>
            <a:ext cx="14478000" cy="1080000"/>
          </a:xfrm>
          <a:custGeom>
            <a:avLst/>
            <a:gdLst>
              <a:gd name="connsiteX0" fmla="*/ 0 w 14478000"/>
              <a:gd name="connsiteY0" fmla="*/ 540000 h 1080000"/>
              <a:gd name="connsiteX1" fmla="*/ 540000 w 14478000"/>
              <a:gd name="connsiteY1" fmla="*/ 0 h 1080000"/>
              <a:gd name="connsiteX2" fmla="*/ 1122522 w 14478000"/>
              <a:gd name="connsiteY2" fmla="*/ 0 h 1080000"/>
              <a:gd name="connsiteX3" fmla="*/ 1437083 w 14478000"/>
              <a:gd name="connsiteY3" fmla="*/ 0 h 1080000"/>
              <a:gd name="connsiteX4" fmla="*/ 2287565 w 14478000"/>
              <a:gd name="connsiteY4" fmla="*/ 0 h 1080000"/>
              <a:gd name="connsiteX5" fmla="*/ 2736107 w 14478000"/>
              <a:gd name="connsiteY5" fmla="*/ 0 h 1080000"/>
              <a:gd name="connsiteX6" fmla="*/ 3318629 w 14478000"/>
              <a:gd name="connsiteY6" fmla="*/ 0 h 1080000"/>
              <a:gd name="connsiteX7" fmla="*/ 3901150 w 14478000"/>
              <a:gd name="connsiteY7" fmla="*/ 0 h 1080000"/>
              <a:gd name="connsiteX8" fmla="*/ 4349692 w 14478000"/>
              <a:gd name="connsiteY8" fmla="*/ 0 h 1080000"/>
              <a:gd name="connsiteX9" fmla="*/ 5066194 w 14478000"/>
              <a:gd name="connsiteY9" fmla="*/ 0 h 1080000"/>
              <a:gd name="connsiteX10" fmla="*/ 5782696 w 14478000"/>
              <a:gd name="connsiteY10" fmla="*/ 0 h 1080000"/>
              <a:gd name="connsiteX11" fmla="*/ 6231237 w 14478000"/>
              <a:gd name="connsiteY11" fmla="*/ 0 h 1080000"/>
              <a:gd name="connsiteX12" fmla="*/ 6813759 w 14478000"/>
              <a:gd name="connsiteY12" fmla="*/ 0 h 1080000"/>
              <a:gd name="connsiteX13" fmla="*/ 7664241 w 14478000"/>
              <a:gd name="connsiteY13" fmla="*/ 0 h 1080000"/>
              <a:gd name="connsiteX14" fmla="*/ 7844823 w 14478000"/>
              <a:gd name="connsiteY14" fmla="*/ 0 h 1080000"/>
              <a:gd name="connsiteX15" fmla="*/ 8159384 w 14478000"/>
              <a:gd name="connsiteY15" fmla="*/ 0 h 1080000"/>
              <a:gd name="connsiteX16" fmla="*/ 8339966 w 14478000"/>
              <a:gd name="connsiteY16" fmla="*/ 0 h 1080000"/>
              <a:gd name="connsiteX17" fmla="*/ 9190448 w 14478000"/>
              <a:gd name="connsiteY17" fmla="*/ 0 h 1080000"/>
              <a:gd name="connsiteX18" fmla="*/ 9906950 w 14478000"/>
              <a:gd name="connsiteY18" fmla="*/ 0 h 1080000"/>
              <a:gd name="connsiteX19" fmla="*/ 10757431 w 14478000"/>
              <a:gd name="connsiteY19" fmla="*/ 0 h 1080000"/>
              <a:gd name="connsiteX20" fmla="*/ 11205973 w 14478000"/>
              <a:gd name="connsiteY20" fmla="*/ 0 h 1080000"/>
              <a:gd name="connsiteX21" fmla="*/ 11520535 w 14478000"/>
              <a:gd name="connsiteY21" fmla="*/ 0 h 1080000"/>
              <a:gd name="connsiteX22" fmla="*/ 11701117 w 14478000"/>
              <a:gd name="connsiteY22" fmla="*/ 0 h 1080000"/>
              <a:gd name="connsiteX23" fmla="*/ 12551598 w 14478000"/>
              <a:gd name="connsiteY23" fmla="*/ 0 h 1080000"/>
              <a:gd name="connsiteX24" fmla="*/ 12732180 w 14478000"/>
              <a:gd name="connsiteY24" fmla="*/ 0 h 1080000"/>
              <a:gd name="connsiteX25" fmla="*/ 1291276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087518 w 14478000"/>
              <a:gd name="connsiteY31" fmla="*/ 1080000 h 1080000"/>
              <a:gd name="connsiteX32" fmla="*/ 12638977 w 14478000"/>
              <a:gd name="connsiteY32" fmla="*/ 1080000 h 1080000"/>
              <a:gd name="connsiteX33" fmla="*/ 11788495 w 14478000"/>
              <a:gd name="connsiteY33" fmla="*/ 1080000 h 1080000"/>
              <a:gd name="connsiteX34" fmla="*/ 10938013 w 14478000"/>
              <a:gd name="connsiteY34" fmla="*/ 1080000 h 1080000"/>
              <a:gd name="connsiteX35" fmla="*/ 10221511 w 14478000"/>
              <a:gd name="connsiteY35" fmla="*/ 1080000 h 1080000"/>
              <a:gd name="connsiteX36" fmla="*/ 10040930 w 14478000"/>
              <a:gd name="connsiteY36" fmla="*/ 1080000 h 1080000"/>
              <a:gd name="connsiteX37" fmla="*/ 9324428 w 14478000"/>
              <a:gd name="connsiteY37" fmla="*/ 1080000 h 1080000"/>
              <a:gd name="connsiteX38" fmla="*/ 8875886 w 14478000"/>
              <a:gd name="connsiteY38" fmla="*/ 1080000 h 1080000"/>
              <a:gd name="connsiteX39" fmla="*/ 8561324 w 14478000"/>
              <a:gd name="connsiteY39" fmla="*/ 1080000 h 1080000"/>
              <a:gd name="connsiteX40" fmla="*/ 7978803 w 14478000"/>
              <a:gd name="connsiteY40" fmla="*/ 1080000 h 1080000"/>
              <a:gd name="connsiteX41" fmla="*/ 7664241 w 14478000"/>
              <a:gd name="connsiteY41" fmla="*/ 1080000 h 1080000"/>
              <a:gd name="connsiteX42" fmla="*/ 7483659 w 14478000"/>
              <a:gd name="connsiteY42" fmla="*/ 1080000 h 1080000"/>
              <a:gd name="connsiteX43" fmla="*/ 7303077 w 14478000"/>
              <a:gd name="connsiteY43" fmla="*/ 1080000 h 1080000"/>
              <a:gd name="connsiteX44" fmla="*/ 6854536 w 14478000"/>
              <a:gd name="connsiteY44" fmla="*/ 1080000 h 1080000"/>
              <a:gd name="connsiteX45" fmla="*/ 6539974 w 14478000"/>
              <a:gd name="connsiteY45" fmla="*/ 1080000 h 1080000"/>
              <a:gd name="connsiteX46" fmla="*/ 5689492 w 14478000"/>
              <a:gd name="connsiteY46" fmla="*/ 1080000 h 1080000"/>
              <a:gd name="connsiteX47" fmla="*/ 5106970 w 14478000"/>
              <a:gd name="connsiteY47" fmla="*/ 1080000 h 1080000"/>
              <a:gd name="connsiteX48" fmla="*/ 4792409 w 14478000"/>
              <a:gd name="connsiteY48" fmla="*/ 1080000 h 1080000"/>
              <a:gd name="connsiteX49" fmla="*/ 4343867 w 14478000"/>
              <a:gd name="connsiteY49" fmla="*/ 1080000 h 1080000"/>
              <a:gd name="connsiteX50" fmla="*/ 3895325 w 14478000"/>
              <a:gd name="connsiteY50" fmla="*/ 1080000 h 1080000"/>
              <a:gd name="connsiteX51" fmla="*/ 3714743 w 14478000"/>
              <a:gd name="connsiteY51" fmla="*/ 1080000 h 1080000"/>
              <a:gd name="connsiteX52" fmla="*/ 2998242 w 14478000"/>
              <a:gd name="connsiteY52" fmla="*/ 1080000 h 1080000"/>
              <a:gd name="connsiteX53" fmla="*/ 2549700 w 14478000"/>
              <a:gd name="connsiteY53" fmla="*/ 1080000 h 1080000"/>
              <a:gd name="connsiteX54" fmla="*/ 1699218 w 14478000"/>
              <a:gd name="connsiteY54" fmla="*/ 1080000 h 1080000"/>
              <a:gd name="connsiteX55" fmla="*/ 540000 w 14478000"/>
              <a:gd name="connsiteY55" fmla="*/ 1080000 h 1080000"/>
              <a:gd name="connsiteX56" fmla="*/ 0 w 14478000"/>
              <a:gd name="connsiteY56" fmla="*/ 540000 h 1080000"/>
              <a:gd name="connsiteX0" fmla="*/ 0 w 14478000"/>
              <a:gd name="connsiteY0" fmla="*/ 540000 h 1080000"/>
              <a:gd name="connsiteX1" fmla="*/ 540000 w 14478000"/>
              <a:gd name="connsiteY1" fmla="*/ 0 h 1080000"/>
              <a:gd name="connsiteX2" fmla="*/ 854562 w 14478000"/>
              <a:gd name="connsiteY2" fmla="*/ 0 h 1080000"/>
              <a:gd name="connsiteX3" fmla="*/ 1437083 w 14478000"/>
              <a:gd name="connsiteY3" fmla="*/ 0 h 1080000"/>
              <a:gd name="connsiteX4" fmla="*/ 2153585 w 14478000"/>
              <a:gd name="connsiteY4" fmla="*/ 0 h 1080000"/>
              <a:gd name="connsiteX5" fmla="*/ 2468147 w 14478000"/>
              <a:gd name="connsiteY5" fmla="*/ 0 h 1080000"/>
              <a:gd name="connsiteX6" fmla="*/ 2782709 w 14478000"/>
              <a:gd name="connsiteY6" fmla="*/ 0 h 1080000"/>
              <a:gd name="connsiteX7" fmla="*/ 3231250 w 14478000"/>
              <a:gd name="connsiteY7" fmla="*/ 0 h 1080000"/>
              <a:gd name="connsiteX8" fmla="*/ 3411832 w 14478000"/>
              <a:gd name="connsiteY8" fmla="*/ 0 h 1080000"/>
              <a:gd name="connsiteX9" fmla="*/ 4262314 w 14478000"/>
              <a:gd name="connsiteY9" fmla="*/ 0 h 1080000"/>
              <a:gd name="connsiteX10" fmla="*/ 4710856 w 14478000"/>
              <a:gd name="connsiteY10" fmla="*/ 0 h 1080000"/>
              <a:gd name="connsiteX11" fmla="*/ 5293377 w 14478000"/>
              <a:gd name="connsiteY11" fmla="*/ 0 h 1080000"/>
              <a:gd name="connsiteX12" fmla="*/ 5473959 w 14478000"/>
              <a:gd name="connsiteY12" fmla="*/ 0 h 1080000"/>
              <a:gd name="connsiteX13" fmla="*/ 5654541 w 14478000"/>
              <a:gd name="connsiteY13" fmla="*/ 0 h 1080000"/>
              <a:gd name="connsiteX14" fmla="*/ 6371043 w 14478000"/>
              <a:gd name="connsiteY14" fmla="*/ 0 h 1080000"/>
              <a:gd name="connsiteX15" fmla="*/ 7221524 w 14478000"/>
              <a:gd name="connsiteY15" fmla="*/ 0 h 1080000"/>
              <a:gd name="connsiteX16" fmla="*/ 7670066 w 14478000"/>
              <a:gd name="connsiteY16" fmla="*/ 0 h 1080000"/>
              <a:gd name="connsiteX17" fmla="*/ 8252588 w 14478000"/>
              <a:gd name="connsiteY17" fmla="*/ 0 h 1080000"/>
              <a:gd name="connsiteX18" fmla="*/ 9103070 w 14478000"/>
              <a:gd name="connsiteY18" fmla="*/ 0 h 1080000"/>
              <a:gd name="connsiteX19" fmla="*/ 9685591 w 14478000"/>
              <a:gd name="connsiteY19" fmla="*/ 0 h 1080000"/>
              <a:gd name="connsiteX20" fmla="*/ 10402093 w 14478000"/>
              <a:gd name="connsiteY20" fmla="*/ 0 h 1080000"/>
              <a:gd name="connsiteX21" fmla="*/ 11118595 w 14478000"/>
              <a:gd name="connsiteY21" fmla="*/ 0 h 1080000"/>
              <a:gd name="connsiteX22" fmla="*/ 11835097 w 14478000"/>
              <a:gd name="connsiteY22" fmla="*/ 0 h 1080000"/>
              <a:gd name="connsiteX23" fmla="*/ 12015678 w 14478000"/>
              <a:gd name="connsiteY23" fmla="*/ 0 h 1080000"/>
              <a:gd name="connsiteX24" fmla="*/ 12598200 w 14478000"/>
              <a:gd name="connsiteY24" fmla="*/ 0 h 1080000"/>
              <a:gd name="connsiteX25" fmla="*/ 1304674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623438 w 14478000"/>
              <a:gd name="connsiteY31" fmla="*/ 1080000 h 1080000"/>
              <a:gd name="connsiteX32" fmla="*/ 13040917 w 14478000"/>
              <a:gd name="connsiteY32" fmla="*/ 1080000 h 1080000"/>
              <a:gd name="connsiteX33" fmla="*/ 12190435 w 14478000"/>
              <a:gd name="connsiteY33" fmla="*/ 1080000 h 1080000"/>
              <a:gd name="connsiteX34" fmla="*/ 11741893 w 14478000"/>
              <a:gd name="connsiteY34" fmla="*/ 1080000 h 1080000"/>
              <a:gd name="connsiteX35" fmla="*/ 11293351 w 14478000"/>
              <a:gd name="connsiteY35" fmla="*/ 1080000 h 1080000"/>
              <a:gd name="connsiteX36" fmla="*/ 10844810 w 14478000"/>
              <a:gd name="connsiteY36" fmla="*/ 1080000 h 1080000"/>
              <a:gd name="connsiteX37" fmla="*/ 9994328 w 14478000"/>
              <a:gd name="connsiteY37" fmla="*/ 1080000 h 1080000"/>
              <a:gd name="connsiteX38" fmla="*/ 9143846 w 14478000"/>
              <a:gd name="connsiteY38" fmla="*/ 1080000 h 1080000"/>
              <a:gd name="connsiteX39" fmla="*/ 8427344 w 14478000"/>
              <a:gd name="connsiteY39" fmla="*/ 1080000 h 1080000"/>
              <a:gd name="connsiteX40" fmla="*/ 8112783 w 14478000"/>
              <a:gd name="connsiteY40" fmla="*/ 1080000 h 1080000"/>
              <a:gd name="connsiteX41" fmla="*/ 7664241 w 14478000"/>
              <a:gd name="connsiteY41" fmla="*/ 1080000 h 1080000"/>
              <a:gd name="connsiteX42" fmla="*/ 6813759 w 14478000"/>
              <a:gd name="connsiteY42" fmla="*/ 1080000 h 1080000"/>
              <a:gd name="connsiteX43" fmla="*/ 6499197 w 14478000"/>
              <a:gd name="connsiteY43" fmla="*/ 1080000 h 1080000"/>
              <a:gd name="connsiteX44" fmla="*/ 6318616 w 14478000"/>
              <a:gd name="connsiteY44" fmla="*/ 1080000 h 1080000"/>
              <a:gd name="connsiteX45" fmla="*/ 5870074 w 14478000"/>
              <a:gd name="connsiteY45" fmla="*/ 1080000 h 1080000"/>
              <a:gd name="connsiteX46" fmla="*/ 5555512 w 14478000"/>
              <a:gd name="connsiteY46" fmla="*/ 1080000 h 1080000"/>
              <a:gd name="connsiteX47" fmla="*/ 5106970 w 14478000"/>
              <a:gd name="connsiteY47" fmla="*/ 1080000 h 1080000"/>
              <a:gd name="connsiteX48" fmla="*/ 4792409 w 14478000"/>
              <a:gd name="connsiteY48" fmla="*/ 1080000 h 1080000"/>
              <a:gd name="connsiteX49" fmla="*/ 4075907 w 14478000"/>
              <a:gd name="connsiteY49" fmla="*/ 1080000 h 1080000"/>
              <a:gd name="connsiteX50" fmla="*/ 3895325 w 14478000"/>
              <a:gd name="connsiteY50" fmla="*/ 1080000 h 1080000"/>
              <a:gd name="connsiteX51" fmla="*/ 3580763 w 14478000"/>
              <a:gd name="connsiteY51" fmla="*/ 1080000 h 1080000"/>
              <a:gd name="connsiteX52" fmla="*/ 2864262 w 14478000"/>
              <a:gd name="connsiteY52" fmla="*/ 1080000 h 1080000"/>
              <a:gd name="connsiteX53" fmla="*/ 2549700 w 14478000"/>
              <a:gd name="connsiteY53" fmla="*/ 1080000 h 1080000"/>
              <a:gd name="connsiteX54" fmla="*/ 1967178 w 14478000"/>
              <a:gd name="connsiteY54" fmla="*/ 1080000 h 1080000"/>
              <a:gd name="connsiteX55" fmla="*/ 1786597 w 14478000"/>
              <a:gd name="connsiteY55" fmla="*/ 1080000 h 1080000"/>
              <a:gd name="connsiteX56" fmla="*/ 1070095 w 14478000"/>
              <a:gd name="connsiteY56" fmla="*/ 1080000 h 1080000"/>
              <a:gd name="connsiteX57" fmla="*/ 540000 w 14478000"/>
              <a:gd name="connsiteY57" fmla="*/ 1080000 h 1080000"/>
              <a:gd name="connsiteX58" fmla="*/ 0 w 14478000"/>
              <a:gd name="connsiteY58"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478000" h="1080000" fill="none" extrusionOk="0">
                <a:moveTo>
                  <a:pt x="0" y="540000"/>
                </a:moveTo>
                <a:cubicBezTo>
                  <a:pt x="54674" y="250380"/>
                  <a:pt x="313765" y="107520"/>
                  <a:pt x="540000" y="0"/>
                </a:cubicBezTo>
                <a:cubicBezTo>
                  <a:pt x="724743" y="13697"/>
                  <a:pt x="911550" y="38034"/>
                  <a:pt x="1122522" y="0"/>
                </a:cubicBezTo>
                <a:cubicBezTo>
                  <a:pt x="1361082" y="-34836"/>
                  <a:pt x="1311435" y="5437"/>
                  <a:pt x="1437083" y="0"/>
                </a:cubicBezTo>
                <a:cubicBezTo>
                  <a:pt x="1540505" y="71050"/>
                  <a:pt x="1901267" y="59657"/>
                  <a:pt x="2287565" y="0"/>
                </a:cubicBezTo>
                <a:cubicBezTo>
                  <a:pt x="2661764" y="-82648"/>
                  <a:pt x="2565327" y="19239"/>
                  <a:pt x="2736107" y="0"/>
                </a:cubicBezTo>
                <a:cubicBezTo>
                  <a:pt x="2885777" y="9235"/>
                  <a:pt x="3018945" y="61300"/>
                  <a:pt x="3318629" y="0"/>
                </a:cubicBezTo>
                <a:cubicBezTo>
                  <a:pt x="3603833" y="-52839"/>
                  <a:pt x="3688561" y="46419"/>
                  <a:pt x="3901150" y="0"/>
                </a:cubicBezTo>
                <a:cubicBezTo>
                  <a:pt x="4070975" y="-38445"/>
                  <a:pt x="4196815" y="23753"/>
                  <a:pt x="4349692" y="0"/>
                </a:cubicBezTo>
                <a:cubicBezTo>
                  <a:pt x="4521439" y="-22517"/>
                  <a:pt x="4789789" y="79230"/>
                  <a:pt x="5066194" y="0"/>
                </a:cubicBezTo>
                <a:cubicBezTo>
                  <a:pt x="5337746" y="-56904"/>
                  <a:pt x="5434853" y="47402"/>
                  <a:pt x="5782696" y="0"/>
                </a:cubicBezTo>
                <a:cubicBezTo>
                  <a:pt x="6087966" y="-35374"/>
                  <a:pt x="6019926" y="-11517"/>
                  <a:pt x="6231237" y="0"/>
                </a:cubicBezTo>
                <a:cubicBezTo>
                  <a:pt x="6435341" y="-51331"/>
                  <a:pt x="6671676" y="45288"/>
                  <a:pt x="6813759" y="0"/>
                </a:cubicBezTo>
                <a:cubicBezTo>
                  <a:pt x="7036222" y="-47843"/>
                  <a:pt x="7434338" y="50789"/>
                  <a:pt x="7664241" y="0"/>
                </a:cubicBezTo>
                <a:cubicBezTo>
                  <a:pt x="7940030" y="-27900"/>
                  <a:pt x="7767788" y="15279"/>
                  <a:pt x="7844823" y="0"/>
                </a:cubicBezTo>
                <a:cubicBezTo>
                  <a:pt x="7893886" y="-12101"/>
                  <a:pt x="8096439" y="-8229"/>
                  <a:pt x="8159384" y="0"/>
                </a:cubicBezTo>
                <a:cubicBezTo>
                  <a:pt x="8246300" y="-3096"/>
                  <a:pt x="8257939" y="5853"/>
                  <a:pt x="8339966" y="0"/>
                </a:cubicBezTo>
                <a:cubicBezTo>
                  <a:pt x="8425605" y="-14485"/>
                  <a:pt x="9046678" y="2833"/>
                  <a:pt x="9190448" y="0"/>
                </a:cubicBezTo>
                <a:cubicBezTo>
                  <a:pt x="9402279" y="-1439"/>
                  <a:pt x="9740446" y="56454"/>
                  <a:pt x="9906950" y="0"/>
                </a:cubicBezTo>
                <a:cubicBezTo>
                  <a:pt x="10058849" y="-50092"/>
                  <a:pt x="10474379" y="26620"/>
                  <a:pt x="10757431" y="0"/>
                </a:cubicBezTo>
                <a:cubicBezTo>
                  <a:pt x="11025151" y="-7284"/>
                  <a:pt x="11004352" y="62356"/>
                  <a:pt x="11205973" y="0"/>
                </a:cubicBezTo>
                <a:cubicBezTo>
                  <a:pt x="11404794" y="-68874"/>
                  <a:pt x="11407568" y="990"/>
                  <a:pt x="11520535" y="0"/>
                </a:cubicBezTo>
                <a:cubicBezTo>
                  <a:pt x="11625951" y="-13976"/>
                  <a:pt x="11664201" y="5797"/>
                  <a:pt x="11701117" y="0"/>
                </a:cubicBezTo>
                <a:cubicBezTo>
                  <a:pt x="11794893" y="-47918"/>
                  <a:pt x="12227797" y="63972"/>
                  <a:pt x="12551598" y="0"/>
                </a:cubicBezTo>
                <a:cubicBezTo>
                  <a:pt x="12861109" y="-90904"/>
                  <a:pt x="12657325" y="7808"/>
                  <a:pt x="12732180" y="0"/>
                </a:cubicBezTo>
                <a:cubicBezTo>
                  <a:pt x="12802415" y="-4311"/>
                  <a:pt x="12843366" y="24750"/>
                  <a:pt x="12912762" y="0"/>
                </a:cubicBezTo>
                <a:cubicBezTo>
                  <a:pt x="12961306" y="-29420"/>
                  <a:pt x="13169295" y="9262"/>
                  <a:pt x="13227323" y="0"/>
                </a:cubicBezTo>
                <a:cubicBezTo>
                  <a:pt x="13278670" y="-15630"/>
                  <a:pt x="13616302" y="68140"/>
                  <a:pt x="13938000" y="0"/>
                </a:cubicBezTo>
                <a:cubicBezTo>
                  <a:pt x="14134579" y="-30812"/>
                  <a:pt x="14558500" y="230191"/>
                  <a:pt x="14478000" y="540000"/>
                </a:cubicBezTo>
                <a:lnTo>
                  <a:pt x="14478000" y="540000"/>
                </a:lnTo>
                <a:cubicBezTo>
                  <a:pt x="14436449" y="805111"/>
                  <a:pt x="14218076" y="1168438"/>
                  <a:pt x="13938000" y="1080000"/>
                </a:cubicBezTo>
                <a:cubicBezTo>
                  <a:pt x="13652317" y="1118800"/>
                  <a:pt x="13480041" y="1086614"/>
                  <a:pt x="13087518" y="1080000"/>
                </a:cubicBezTo>
                <a:cubicBezTo>
                  <a:pt x="12730325" y="1108840"/>
                  <a:pt x="12793798" y="1056005"/>
                  <a:pt x="12638977" y="1080000"/>
                </a:cubicBezTo>
                <a:cubicBezTo>
                  <a:pt x="12417551" y="1120161"/>
                  <a:pt x="11979475" y="1121111"/>
                  <a:pt x="11788495" y="1080000"/>
                </a:cubicBezTo>
                <a:cubicBezTo>
                  <a:pt x="11580651" y="1013629"/>
                  <a:pt x="11262761" y="1112889"/>
                  <a:pt x="10938013" y="1080000"/>
                </a:cubicBezTo>
                <a:cubicBezTo>
                  <a:pt x="10636920" y="1077640"/>
                  <a:pt x="10578698" y="1002216"/>
                  <a:pt x="10221511" y="1080000"/>
                </a:cubicBezTo>
                <a:cubicBezTo>
                  <a:pt x="9876450" y="1145269"/>
                  <a:pt x="10085494" y="1065957"/>
                  <a:pt x="10040930" y="1080000"/>
                </a:cubicBezTo>
                <a:cubicBezTo>
                  <a:pt x="10019052" y="1039696"/>
                  <a:pt x="9462865" y="1009641"/>
                  <a:pt x="9324428" y="1080000"/>
                </a:cubicBezTo>
                <a:cubicBezTo>
                  <a:pt x="9191313" y="1145890"/>
                  <a:pt x="9020252" y="1059515"/>
                  <a:pt x="8875886" y="1080000"/>
                </a:cubicBezTo>
                <a:cubicBezTo>
                  <a:pt x="8714562" y="1093868"/>
                  <a:pt x="8704112" y="1077068"/>
                  <a:pt x="8561324" y="1080000"/>
                </a:cubicBezTo>
                <a:cubicBezTo>
                  <a:pt x="8442994" y="1102974"/>
                  <a:pt x="8233276" y="981219"/>
                  <a:pt x="7978803" y="1080000"/>
                </a:cubicBezTo>
                <a:cubicBezTo>
                  <a:pt x="7712952" y="1157989"/>
                  <a:pt x="7802852" y="1051240"/>
                  <a:pt x="7664241" y="1080000"/>
                </a:cubicBezTo>
                <a:cubicBezTo>
                  <a:pt x="7526588" y="1102701"/>
                  <a:pt x="7537961" y="1063333"/>
                  <a:pt x="7483659" y="1080000"/>
                </a:cubicBezTo>
                <a:cubicBezTo>
                  <a:pt x="7436314" y="1100822"/>
                  <a:pt x="7383961" y="1086384"/>
                  <a:pt x="7303077" y="1080000"/>
                </a:cubicBezTo>
                <a:cubicBezTo>
                  <a:pt x="7211778" y="1081623"/>
                  <a:pt x="7035327" y="1025042"/>
                  <a:pt x="6854536" y="1080000"/>
                </a:cubicBezTo>
                <a:cubicBezTo>
                  <a:pt x="6664264" y="1104198"/>
                  <a:pt x="6644946" y="1060186"/>
                  <a:pt x="6539974" y="1080000"/>
                </a:cubicBezTo>
                <a:cubicBezTo>
                  <a:pt x="6440555" y="1083507"/>
                  <a:pt x="5952336" y="952135"/>
                  <a:pt x="5689492" y="1080000"/>
                </a:cubicBezTo>
                <a:cubicBezTo>
                  <a:pt x="5482887" y="1212688"/>
                  <a:pt x="5275082" y="1036881"/>
                  <a:pt x="5106970" y="1080000"/>
                </a:cubicBezTo>
                <a:cubicBezTo>
                  <a:pt x="4960580" y="1134746"/>
                  <a:pt x="4849300" y="1070167"/>
                  <a:pt x="4792409" y="1080000"/>
                </a:cubicBezTo>
                <a:cubicBezTo>
                  <a:pt x="4713302" y="1066981"/>
                  <a:pt x="4482305" y="1070509"/>
                  <a:pt x="4343867" y="1080000"/>
                </a:cubicBezTo>
                <a:cubicBezTo>
                  <a:pt x="4229651" y="1097869"/>
                  <a:pt x="4053946" y="1085419"/>
                  <a:pt x="3895325" y="1080000"/>
                </a:cubicBezTo>
                <a:cubicBezTo>
                  <a:pt x="3734369" y="1111530"/>
                  <a:pt x="3766970" y="1060845"/>
                  <a:pt x="3714743" y="1080000"/>
                </a:cubicBezTo>
                <a:cubicBezTo>
                  <a:pt x="3591568" y="1094841"/>
                  <a:pt x="3254114" y="1052388"/>
                  <a:pt x="2998242" y="1080000"/>
                </a:cubicBezTo>
                <a:cubicBezTo>
                  <a:pt x="2657881" y="1100732"/>
                  <a:pt x="2680445" y="1064366"/>
                  <a:pt x="2549700" y="1080000"/>
                </a:cubicBezTo>
                <a:cubicBezTo>
                  <a:pt x="2405553" y="1108437"/>
                  <a:pt x="1830929" y="1013737"/>
                  <a:pt x="1699218" y="1080000"/>
                </a:cubicBezTo>
                <a:cubicBezTo>
                  <a:pt x="1614610" y="1239316"/>
                  <a:pt x="1107144" y="983687"/>
                  <a:pt x="540000" y="1080000"/>
                </a:cubicBezTo>
                <a:cubicBezTo>
                  <a:pt x="252118" y="969595"/>
                  <a:pt x="-1290" y="922535"/>
                  <a:pt x="0" y="540000"/>
                </a:cubicBezTo>
                <a:close/>
              </a:path>
              <a:path w="14478000" h="1080000" stroke="0" extrusionOk="0">
                <a:moveTo>
                  <a:pt x="0" y="540000"/>
                </a:moveTo>
                <a:cubicBezTo>
                  <a:pt x="40202" y="137464"/>
                  <a:pt x="180086" y="-5946"/>
                  <a:pt x="540000" y="0"/>
                </a:cubicBezTo>
                <a:cubicBezTo>
                  <a:pt x="684968" y="-39506"/>
                  <a:pt x="783735" y="22159"/>
                  <a:pt x="854562" y="0"/>
                </a:cubicBezTo>
                <a:cubicBezTo>
                  <a:pt x="945158" y="-38833"/>
                  <a:pt x="1201277" y="23899"/>
                  <a:pt x="1437083" y="0"/>
                </a:cubicBezTo>
                <a:cubicBezTo>
                  <a:pt x="1641444" y="6296"/>
                  <a:pt x="2038212" y="35837"/>
                  <a:pt x="2153585" y="0"/>
                </a:cubicBezTo>
                <a:cubicBezTo>
                  <a:pt x="2293962" y="-2024"/>
                  <a:pt x="2363502" y="-2276"/>
                  <a:pt x="2468147" y="0"/>
                </a:cubicBezTo>
                <a:cubicBezTo>
                  <a:pt x="2561121" y="16771"/>
                  <a:pt x="2654275" y="17040"/>
                  <a:pt x="2782709" y="0"/>
                </a:cubicBezTo>
                <a:cubicBezTo>
                  <a:pt x="2903119" y="-32603"/>
                  <a:pt x="2993987" y="-1589"/>
                  <a:pt x="3231250" y="0"/>
                </a:cubicBezTo>
                <a:cubicBezTo>
                  <a:pt x="3456774" y="-26326"/>
                  <a:pt x="3371390" y="9536"/>
                  <a:pt x="3411832" y="0"/>
                </a:cubicBezTo>
                <a:cubicBezTo>
                  <a:pt x="3476984" y="-117911"/>
                  <a:pt x="3893507" y="-14519"/>
                  <a:pt x="4262314" y="0"/>
                </a:cubicBezTo>
                <a:cubicBezTo>
                  <a:pt x="4588519" y="-115305"/>
                  <a:pt x="4539789" y="13840"/>
                  <a:pt x="4710856" y="0"/>
                </a:cubicBezTo>
                <a:cubicBezTo>
                  <a:pt x="4900057" y="-45745"/>
                  <a:pt x="5010676" y="89215"/>
                  <a:pt x="5293377" y="0"/>
                </a:cubicBezTo>
                <a:cubicBezTo>
                  <a:pt x="5574000" y="-49576"/>
                  <a:pt x="5430181" y="4430"/>
                  <a:pt x="5473959" y="0"/>
                </a:cubicBezTo>
                <a:cubicBezTo>
                  <a:pt x="5526168" y="4698"/>
                  <a:pt x="5581521" y="-3701"/>
                  <a:pt x="5654541" y="0"/>
                </a:cubicBezTo>
                <a:cubicBezTo>
                  <a:pt x="5738109" y="-54851"/>
                  <a:pt x="6179950" y="113640"/>
                  <a:pt x="6371043" y="0"/>
                </a:cubicBezTo>
                <a:cubicBezTo>
                  <a:pt x="6602566" y="-64599"/>
                  <a:pt x="6934809" y="80985"/>
                  <a:pt x="7221524" y="0"/>
                </a:cubicBezTo>
                <a:cubicBezTo>
                  <a:pt x="7523322" y="-32743"/>
                  <a:pt x="7507175" y="43356"/>
                  <a:pt x="7670066" y="0"/>
                </a:cubicBezTo>
                <a:cubicBezTo>
                  <a:pt x="7868821" y="-6387"/>
                  <a:pt x="8105840" y="-9081"/>
                  <a:pt x="8252588" y="0"/>
                </a:cubicBezTo>
                <a:cubicBezTo>
                  <a:pt x="8375402" y="-26502"/>
                  <a:pt x="8811866" y="-25558"/>
                  <a:pt x="9103070" y="0"/>
                </a:cubicBezTo>
                <a:cubicBezTo>
                  <a:pt x="9364284" y="-29456"/>
                  <a:pt x="9429070" y="-5571"/>
                  <a:pt x="9685591" y="0"/>
                </a:cubicBezTo>
                <a:cubicBezTo>
                  <a:pt x="9938387" y="5518"/>
                  <a:pt x="10130169" y="35077"/>
                  <a:pt x="10402093" y="0"/>
                </a:cubicBezTo>
                <a:cubicBezTo>
                  <a:pt x="10704837" y="28406"/>
                  <a:pt x="10796949" y="28309"/>
                  <a:pt x="11118595" y="0"/>
                </a:cubicBezTo>
                <a:cubicBezTo>
                  <a:pt x="11432202" y="-56420"/>
                  <a:pt x="11689723" y="33214"/>
                  <a:pt x="11835097" y="0"/>
                </a:cubicBezTo>
                <a:cubicBezTo>
                  <a:pt x="11974881" y="-80726"/>
                  <a:pt x="11954513" y="1370"/>
                  <a:pt x="12015678" y="0"/>
                </a:cubicBezTo>
                <a:cubicBezTo>
                  <a:pt x="12082105" y="-15097"/>
                  <a:pt x="12375065" y="74504"/>
                  <a:pt x="12598200" y="0"/>
                </a:cubicBezTo>
                <a:cubicBezTo>
                  <a:pt x="12807393" y="-34314"/>
                  <a:pt x="12910660" y="80847"/>
                  <a:pt x="13046742" y="0"/>
                </a:cubicBezTo>
                <a:cubicBezTo>
                  <a:pt x="13193184" y="-42915"/>
                  <a:pt x="13174260" y="-119"/>
                  <a:pt x="13227323" y="0"/>
                </a:cubicBezTo>
                <a:cubicBezTo>
                  <a:pt x="13304514" y="-10218"/>
                  <a:pt x="13711826" y="-15367"/>
                  <a:pt x="13938000" y="0"/>
                </a:cubicBezTo>
                <a:cubicBezTo>
                  <a:pt x="14179027" y="38329"/>
                  <a:pt x="14533295" y="158197"/>
                  <a:pt x="14478000" y="540000"/>
                </a:cubicBezTo>
                <a:lnTo>
                  <a:pt x="14478000" y="540000"/>
                </a:lnTo>
                <a:cubicBezTo>
                  <a:pt x="14462636" y="853591"/>
                  <a:pt x="14325360" y="1160405"/>
                  <a:pt x="13938000" y="1080000"/>
                </a:cubicBezTo>
                <a:cubicBezTo>
                  <a:pt x="13855813" y="1093962"/>
                  <a:pt x="13764593" y="1057452"/>
                  <a:pt x="13623438" y="1080000"/>
                </a:cubicBezTo>
                <a:cubicBezTo>
                  <a:pt x="13479215" y="1091808"/>
                  <a:pt x="13252305" y="1022334"/>
                  <a:pt x="13040917" y="1080000"/>
                </a:cubicBezTo>
                <a:cubicBezTo>
                  <a:pt x="12816118" y="1067089"/>
                  <a:pt x="12502195" y="1039534"/>
                  <a:pt x="12190435" y="1080000"/>
                </a:cubicBezTo>
                <a:cubicBezTo>
                  <a:pt x="11866458" y="1107450"/>
                  <a:pt x="11881185" y="1021556"/>
                  <a:pt x="11741893" y="1080000"/>
                </a:cubicBezTo>
                <a:cubicBezTo>
                  <a:pt x="11597962" y="1133807"/>
                  <a:pt x="11493793" y="1058217"/>
                  <a:pt x="11293351" y="1080000"/>
                </a:cubicBezTo>
                <a:cubicBezTo>
                  <a:pt x="11117908" y="1130772"/>
                  <a:pt x="11036392" y="1076588"/>
                  <a:pt x="10844810" y="1080000"/>
                </a:cubicBezTo>
                <a:cubicBezTo>
                  <a:pt x="10631497" y="1082983"/>
                  <a:pt x="10191530" y="984179"/>
                  <a:pt x="9994328" y="1080000"/>
                </a:cubicBezTo>
                <a:cubicBezTo>
                  <a:pt x="9732638" y="1220965"/>
                  <a:pt x="9349168" y="1093921"/>
                  <a:pt x="9143846" y="1080000"/>
                </a:cubicBezTo>
                <a:cubicBezTo>
                  <a:pt x="8919019" y="1032595"/>
                  <a:pt x="8704298" y="1063275"/>
                  <a:pt x="8427344" y="1080000"/>
                </a:cubicBezTo>
                <a:cubicBezTo>
                  <a:pt x="8175775" y="1107637"/>
                  <a:pt x="8260525" y="1057561"/>
                  <a:pt x="8112783" y="1080000"/>
                </a:cubicBezTo>
                <a:cubicBezTo>
                  <a:pt x="7997956" y="1139136"/>
                  <a:pt x="7900499" y="1051282"/>
                  <a:pt x="7664241" y="1080000"/>
                </a:cubicBezTo>
                <a:cubicBezTo>
                  <a:pt x="7433996" y="1143669"/>
                  <a:pt x="6992764" y="1046156"/>
                  <a:pt x="6813759" y="1080000"/>
                </a:cubicBezTo>
                <a:cubicBezTo>
                  <a:pt x="6625454" y="1108148"/>
                  <a:pt x="6625681" y="1051177"/>
                  <a:pt x="6499197" y="1080000"/>
                </a:cubicBezTo>
                <a:cubicBezTo>
                  <a:pt x="6378704" y="1113171"/>
                  <a:pt x="6372700" y="1058934"/>
                  <a:pt x="6318616" y="1080000"/>
                </a:cubicBezTo>
                <a:cubicBezTo>
                  <a:pt x="6257898" y="1077276"/>
                  <a:pt x="5996340" y="1071992"/>
                  <a:pt x="5870074" y="1080000"/>
                </a:cubicBezTo>
                <a:cubicBezTo>
                  <a:pt x="5747918" y="1083926"/>
                  <a:pt x="5669135" y="1070478"/>
                  <a:pt x="5555512" y="1080000"/>
                </a:cubicBezTo>
                <a:cubicBezTo>
                  <a:pt x="5429187" y="1079156"/>
                  <a:pt x="5221278" y="1016085"/>
                  <a:pt x="5106970" y="1080000"/>
                </a:cubicBezTo>
                <a:cubicBezTo>
                  <a:pt x="4975241" y="1111111"/>
                  <a:pt x="4880169" y="1047140"/>
                  <a:pt x="4792409" y="1080000"/>
                </a:cubicBezTo>
                <a:cubicBezTo>
                  <a:pt x="4708644" y="1119959"/>
                  <a:pt x="4271338" y="1037132"/>
                  <a:pt x="4075907" y="1080000"/>
                </a:cubicBezTo>
                <a:cubicBezTo>
                  <a:pt x="3888900" y="1122150"/>
                  <a:pt x="3969985" y="1068018"/>
                  <a:pt x="3895325" y="1080000"/>
                </a:cubicBezTo>
                <a:cubicBezTo>
                  <a:pt x="3805961" y="1099094"/>
                  <a:pt x="3648143" y="1062439"/>
                  <a:pt x="3580763" y="1080000"/>
                </a:cubicBezTo>
                <a:cubicBezTo>
                  <a:pt x="3458187" y="1115180"/>
                  <a:pt x="3060607" y="1019429"/>
                  <a:pt x="2864262" y="1080000"/>
                </a:cubicBezTo>
                <a:cubicBezTo>
                  <a:pt x="2664942" y="1120523"/>
                  <a:pt x="2705388" y="1019587"/>
                  <a:pt x="2549700" y="1080000"/>
                </a:cubicBezTo>
                <a:cubicBezTo>
                  <a:pt x="2409654" y="1085397"/>
                  <a:pt x="2095119" y="1046906"/>
                  <a:pt x="1967178" y="1080000"/>
                </a:cubicBezTo>
                <a:cubicBezTo>
                  <a:pt x="1835121" y="1116042"/>
                  <a:pt x="1857026" y="1067373"/>
                  <a:pt x="1786597" y="1080000"/>
                </a:cubicBezTo>
                <a:cubicBezTo>
                  <a:pt x="1675298" y="1045693"/>
                  <a:pt x="1325117" y="1008918"/>
                  <a:pt x="1070095" y="1080000"/>
                </a:cubicBezTo>
                <a:cubicBezTo>
                  <a:pt x="828666" y="1136962"/>
                  <a:pt x="819575" y="1023044"/>
                  <a:pt x="540000" y="1080000"/>
                </a:cubicBezTo>
                <a:cubicBezTo>
                  <a:pt x="230445" y="1029425"/>
                  <a:pt x="22256" y="874407"/>
                  <a:pt x="0" y="540000"/>
                </a:cubicBezTo>
                <a:close/>
              </a:path>
              <a:path w="14478000" h="1080000" fill="none" stroke="0" extrusionOk="0">
                <a:moveTo>
                  <a:pt x="0" y="540000"/>
                </a:moveTo>
                <a:cubicBezTo>
                  <a:pt x="77962" y="221193"/>
                  <a:pt x="274411" y="62226"/>
                  <a:pt x="540000" y="0"/>
                </a:cubicBezTo>
                <a:cubicBezTo>
                  <a:pt x="674393" y="-49266"/>
                  <a:pt x="870282" y="-1292"/>
                  <a:pt x="1122522" y="0"/>
                </a:cubicBezTo>
                <a:cubicBezTo>
                  <a:pt x="1344979" y="-26496"/>
                  <a:pt x="1316572" y="14479"/>
                  <a:pt x="1437083" y="0"/>
                </a:cubicBezTo>
                <a:cubicBezTo>
                  <a:pt x="1626197" y="-45110"/>
                  <a:pt x="1867594" y="82789"/>
                  <a:pt x="2287565" y="0"/>
                </a:cubicBezTo>
                <a:cubicBezTo>
                  <a:pt x="2669764" y="-80482"/>
                  <a:pt x="2552239" y="39011"/>
                  <a:pt x="2736107" y="0"/>
                </a:cubicBezTo>
                <a:cubicBezTo>
                  <a:pt x="2915845" y="-19836"/>
                  <a:pt x="3024007" y="26646"/>
                  <a:pt x="3318629" y="0"/>
                </a:cubicBezTo>
                <a:cubicBezTo>
                  <a:pt x="3602626" y="-40417"/>
                  <a:pt x="3701309" y="81756"/>
                  <a:pt x="3901150" y="0"/>
                </a:cubicBezTo>
                <a:cubicBezTo>
                  <a:pt x="4099253" y="-37521"/>
                  <a:pt x="4183325" y="32152"/>
                  <a:pt x="4349692" y="0"/>
                </a:cubicBezTo>
                <a:cubicBezTo>
                  <a:pt x="4480559" y="-71173"/>
                  <a:pt x="4848643" y="28139"/>
                  <a:pt x="5066194" y="0"/>
                </a:cubicBezTo>
                <a:cubicBezTo>
                  <a:pt x="5365629" y="-61378"/>
                  <a:pt x="5446921" y="15371"/>
                  <a:pt x="5782696" y="0"/>
                </a:cubicBezTo>
                <a:cubicBezTo>
                  <a:pt x="6080731" y="-46396"/>
                  <a:pt x="6023971" y="24234"/>
                  <a:pt x="6231237" y="0"/>
                </a:cubicBezTo>
                <a:cubicBezTo>
                  <a:pt x="6420880" y="4941"/>
                  <a:pt x="6631270" y="61778"/>
                  <a:pt x="6813759" y="0"/>
                </a:cubicBezTo>
                <a:cubicBezTo>
                  <a:pt x="6955005" y="-13216"/>
                  <a:pt x="7470526" y="38501"/>
                  <a:pt x="7664241" y="0"/>
                </a:cubicBezTo>
                <a:cubicBezTo>
                  <a:pt x="7927858" y="-32442"/>
                  <a:pt x="7774356" y="23568"/>
                  <a:pt x="7844823" y="0"/>
                </a:cubicBezTo>
                <a:cubicBezTo>
                  <a:pt x="7913728" y="-3898"/>
                  <a:pt x="8078319" y="-17776"/>
                  <a:pt x="8159384" y="0"/>
                </a:cubicBezTo>
                <a:cubicBezTo>
                  <a:pt x="8244093" y="-881"/>
                  <a:pt x="8253854" y="4821"/>
                  <a:pt x="8339966" y="0"/>
                </a:cubicBezTo>
                <a:cubicBezTo>
                  <a:pt x="8476558" y="-669"/>
                  <a:pt x="8988605" y="26261"/>
                  <a:pt x="9190448" y="0"/>
                </a:cubicBezTo>
                <a:cubicBezTo>
                  <a:pt x="9392113" y="-39090"/>
                  <a:pt x="9736646" y="13798"/>
                  <a:pt x="9906950" y="0"/>
                </a:cubicBezTo>
                <a:cubicBezTo>
                  <a:pt x="10032520" y="22445"/>
                  <a:pt x="10502964" y="-64631"/>
                  <a:pt x="10757431" y="0"/>
                </a:cubicBezTo>
                <a:cubicBezTo>
                  <a:pt x="11022957" y="-8666"/>
                  <a:pt x="11005304" y="62902"/>
                  <a:pt x="11205973" y="0"/>
                </a:cubicBezTo>
                <a:cubicBezTo>
                  <a:pt x="11415673" y="-54422"/>
                  <a:pt x="11414914" y="15577"/>
                  <a:pt x="11520535" y="0"/>
                </a:cubicBezTo>
                <a:cubicBezTo>
                  <a:pt x="11614542" y="-9485"/>
                  <a:pt x="11667621" y="12999"/>
                  <a:pt x="11701117" y="0"/>
                </a:cubicBezTo>
                <a:cubicBezTo>
                  <a:pt x="11803782" y="40818"/>
                  <a:pt x="12273477" y="101364"/>
                  <a:pt x="12551598" y="0"/>
                </a:cubicBezTo>
                <a:cubicBezTo>
                  <a:pt x="12866812" y="-81289"/>
                  <a:pt x="12645415" y="5381"/>
                  <a:pt x="12732180" y="0"/>
                </a:cubicBezTo>
                <a:cubicBezTo>
                  <a:pt x="12782851" y="-6209"/>
                  <a:pt x="12835557" y="25429"/>
                  <a:pt x="12912762" y="0"/>
                </a:cubicBezTo>
                <a:cubicBezTo>
                  <a:pt x="12961061" y="-13185"/>
                  <a:pt x="13171298" y="14233"/>
                  <a:pt x="13227323" y="0"/>
                </a:cubicBezTo>
                <a:cubicBezTo>
                  <a:pt x="13248098" y="-70869"/>
                  <a:pt x="13623340" y="-28294"/>
                  <a:pt x="13938000" y="0"/>
                </a:cubicBezTo>
                <a:cubicBezTo>
                  <a:pt x="14140415" y="1844"/>
                  <a:pt x="14487130" y="246687"/>
                  <a:pt x="14478000" y="540000"/>
                </a:cubicBezTo>
                <a:lnTo>
                  <a:pt x="14478000" y="540000"/>
                </a:lnTo>
                <a:cubicBezTo>
                  <a:pt x="14458785" y="784580"/>
                  <a:pt x="14170783" y="1079147"/>
                  <a:pt x="13938000" y="1080000"/>
                </a:cubicBezTo>
                <a:cubicBezTo>
                  <a:pt x="13705034" y="1041263"/>
                  <a:pt x="13375899" y="1056539"/>
                  <a:pt x="13087518" y="1080000"/>
                </a:cubicBezTo>
                <a:cubicBezTo>
                  <a:pt x="12749804" y="1111243"/>
                  <a:pt x="12818828" y="1017237"/>
                  <a:pt x="12638977" y="1080000"/>
                </a:cubicBezTo>
                <a:cubicBezTo>
                  <a:pt x="12514212" y="1109353"/>
                  <a:pt x="11937736" y="1102962"/>
                  <a:pt x="11788495" y="1080000"/>
                </a:cubicBezTo>
                <a:cubicBezTo>
                  <a:pt x="11562504" y="1104661"/>
                  <a:pt x="11233325" y="1059645"/>
                  <a:pt x="10938013" y="1080000"/>
                </a:cubicBezTo>
                <a:cubicBezTo>
                  <a:pt x="10627359" y="1103922"/>
                  <a:pt x="10567811" y="1021501"/>
                  <a:pt x="10221511" y="1080000"/>
                </a:cubicBezTo>
                <a:cubicBezTo>
                  <a:pt x="9871041" y="1160192"/>
                  <a:pt x="10078075" y="1079884"/>
                  <a:pt x="10040930" y="1080000"/>
                </a:cubicBezTo>
                <a:cubicBezTo>
                  <a:pt x="9989280" y="1116837"/>
                  <a:pt x="9469844" y="998993"/>
                  <a:pt x="9324428" y="1080000"/>
                </a:cubicBezTo>
                <a:cubicBezTo>
                  <a:pt x="9143328" y="1136908"/>
                  <a:pt x="9031211" y="1043905"/>
                  <a:pt x="8875886" y="1080000"/>
                </a:cubicBezTo>
                <a:cubicBezTo>
                  <a:pt x="8712334" y="1097049"/>
                  <a:pt x="8699603" y="1080410"/>
                  <a:pt x="8561324" y="1080000"/>
                </a:cubicBezTo>
                <a:cubicBezTo>
                  <a:pt x="8425583" y="1075873"/>
                  <a:pt x="8242194" y="1011872"/>
                  <a:pt x="7978803" y="1080000"/>
                </a:cubicBezTo>
                <a:cubicBezTo>
                  <a:pt x="7755500" y="1154632"/>
                  <a:pt x="7807658" y="1053818"/>
                  <a:pt x="7664241" y="1080000"/>
                </a:cubicBezTo>
                <a:cubicBezTo>
                  <a:pt x="7521267" y="1097893"/>
                  <a:pt x="7539392" y="1060804"/>
                  <a:pt x="7483659" y="1080000"/>
                </a:cubicBezTo>
                <a:cubicBezTo>
                  <a:pt x="7436567" y="1085982"/>
                  <a:pt x="7381519" y="1083999"/>
                  <a:pt x="7303077" y="1080000"/>
                </a:cubicBezTo>
                <a:cubicBezTo>
                  <a:pt x="7219045" y="1070819"/>
                  <a:pt x="7091259" y="1048096"/>
                  <a:pt x="6854536" y="1080000"/>
                </a:cubicBezTo>
                <a:cubicBezTo>
                  <a:pt x="6663133" y="1111367"/>
                  <a:pt x="6633004" y="1056542"/>
                  <a:pt x="6539974" y="1080000"/>
                </a:cubicBezTo>
                <a:cubicBezTo>
                  <a:pt x="6435912" y="1081000"/>
                  <a:pt x="5907124" y="1001247"/>
                  <a:pt x="5689492" y="1080000"/>
                </a:cubicBezTo>
                <a:cubicBezTo>
                  <a:pt x="5462679" y="1192453"/>
                  <a:pt x="5230732" y="1018921"/>
                  <a:pt x="5106970" y="1080000"/>
                </a:cubicBezTo>
                <a:cubicBezTo>
                  <a:pt x="4964817" y="1115173"/>
                  <a:pt x="4864184" y="1069505"/>
                  <a:pt x="4792409" y="1080000"/>
                </a:cubicBezTo>
                <a:cubicBezTo>
                  <a:pt x="4713000" y="1063634"/>
                  <a:pt x="4463024" y="1054079"/>
                  <a:pt x="4343867" y="1080000"/>
                </a:cubicBezTo>
                <a:cubicBezTo>
                  <a:pt x="4212017" y="1088881"/>
                  <a:pt x="4053435" y="1059585"/>
                  <a:pt x="3895325" y="1080000"/>
                </a:cubicBezTo>
                <a:cubicBezTo>
                  <a:pt x="3732307" y="1102828"/>
                  <a:pt x="3774252" y="1063682"/>
                  <a:pt x="3714743" y="1080000"/>
                </a:cubicBezTo>
                <a:cubicBezTo>
                  <a:pt x="3692343" y="1061333"/>
                  <a:pt x="3339048" y="990380"/>
                  <a:pt x="2998242" y="1080000"/>
                </a:cubicBezTo>
                <a:cubicBezTo>
                  <a:pt x="2662063" y="1096458"/>
                  <a:pt x="2688987" y="1065659"/>
                  <a:pt x="2549700" y="1080000"/>
                </a:cubicBezTo>
                <a:cubicBezTo>
                  <a:pt x="2375950" y="1085776"/>
                  <a:pt x="1881900" y="1022167"/>
                  <a:pt x="1699218" y="1080000"/>
                </a:cubicBezTo>
                <a:cubicBezTo>
                  <a:pt x="1604647" y="1200177"/>
                  <a:pt x="1074500" y="1059277"/>
                  <a:pt x="540000" y="1080000"/>
                </a:cubicBezTo>
                <a:cubicBezTo>
                  <a:pt x="239239" y="978450"/>
                  <a:pt x="-42917" y="945521"/>
                  <a:pt x="0" y="540000"/>
                </a:cubicBezTo>
                <a:close/>
              </a:path>
            </a:pathLst>
          </a:custGeom>
          <a:solidFill>
            <a:srgbClr val="FFDDEE"/>
          </a:solidFill>
          <a:ln w="38100" cap="flat" cmpd="sng" algn="ctr">
            <a:solidFill>
              <a:srgbClr val="FF0066"/>
            </a:solidFill>
            <a:prstDash val="solid"/>
            <a:miter lim="800000"/>
            <a:extLst>
              <a:ext uri="{C807C97D-BFC1-408E-A445-0C87EB9F89A2}">
                <ask:lineSketchStyleProps xmlns:ask="http://schemas.microsoft.com/office/drawing/2018/sketchyshapes" sd="3667377045">
                  <a:custGeom>
                    <a:avLst/>
                    <a:gdLst>
                      <a:gd name="connsiteX0" fmla="*/ 0 w 14478000"/>
                      <a:gd name="connsiteY0" fmla="*/ 540000 h 1080000"/>
                      <a:gd name="connsiteX1" fmla="*/ 540000 w 14478000"/>
                      <a:gd name="connsiteY1" fmla="*/ 0 h 1080000"/>
                      <a:gd name="connsiteX2" fmla="*/ 1122522 w 14478000"/>
                      <a:gd name="connsiteY2" fmla="*/ 0 h 1080000"/>
                      <a:gd name="connsiteX3" fmla="*/ 1437083 w 14478000"/>
                      <a:gd name="connsiteY3" fmla="*/ 0 h 1080000"/>
                      <a:gd name="connsiteX4" fmla="*/ 2287565 w 14478000"/>
                      <a:gd name="connsiteY4" fmla="*/ 0 h 1080000"/>
                      <a:gd name="connsiteX5" fmla="*/ 2736107 w 14478000"/>
                      <a:gd name="connsiteY5" fmla="*/ 0 h 1080000"/>
                      <a:gd name="connsiteX6" fmla="*/ 3318629 w 14478000"/>
                      <a:gd name="connsiteY6" fmla="*/ 0 h 1080000"/>
                      <a:gd name="connsiteX7" fmla="*/ 3901150 w 14478000"/>
                      <a:gd name="connsiteY7" fmla="*/ 0 h 1080000"/>
                      <a:gd name="connsiteX8" fmla="*/ 4349692 w 14478000"/>
                      <a:gd name="connsiteY8" fmla="*/ 0 h 1080000"/>
                      <a:gd name="connsiteX9" fmla="*/ 5066194 w 14478000"/>
                      <a:gd name="connsiteY9" fmla="*/ 0 h 1080000"/>
                      <a:gd name="connsiteX10" fmla="*/ 5782696 w 14478000"/>
                      <a:gd name="connsiteY10" fmla="*/ 0 h 1080000"/>
                      <a:gd name="connsiteX11" fmla="*/ 6231237 w 14478000"/>
                      <a:gd name="connsiteY11" fmla="*/ 0 h 1080000"/>
                      <a:gd name="connsiteX12" fmla="*/ 6813759 w 14478000"/>
                      <a:gd name="connsiteY12" fmla="*/ 0 h 1080000"/>
                      <a:gd name="connsiteX13" fmla="*/ 7664241 w 14478000"/>
                      <a:gd name="connsiteY13" fmla="*/ 0 h 1080000"/>
                      <a:gd name="connsiteX14" fmla="*/ 7844823 w 14478000"/>
                      <a:gd name="connsiteY14" fmla="*/ 0 h 1080000"/>
                      <a:gd name="connsiteX15" fmla="*/ 8159384 w 14478000"/>
                      <a:gd name="connsiteY15" fmla="*/ 0 h 1080000"/>
                      <a:gd name="connsiteX16" fmla="*/ 8339966 w 14478000"/>
                      <a:gd name="connsiteY16" fmla="*/ 0 h 1080000"/>
                      <a:gd name="connsiteX17" fmla="*/ 9190448 w 14478000"/>
                      <a:gd name="connsiteY17" fmla="*/ 0 h 1080000"/>
                      <a:gd name="connsiteX18" fmla="*/ 9906950 w 14478000"/>
                      <a:gd name="connsiteY18" fmla="*/ 0 h 1080000"/>
                      <a:gd name="connsiteX19" fmla="*/ 10757431 w 14478000"/>
                      <a:gd name="connsiteY19" fmla="*/ 0 h 1080000"/>
                      <a:gd name="connsiteX20" fmla="*/ 11205973 w 14478000"/>
                      <a:gd name="connsiteY20" fmla="*/ 0 h 1080000"/>
                      <a:gd name="connsiteX21" fmla="*/ 11520535 w 14478000"/>
                      <a:gd name="connsiteY21" fmla="*/ 0 h 1080000"/>
                      <a:gd name="connsiteX22" fmla="*/ 11701117 w 14478000"/>
                      <a:gd name="connsiteY22" fmla="*/ 0 h 1080000"/>
                      <a:gd name="connsiteX23" fmla="*/ 12551598 w 14478000"/>
                      <a:gd name="connsiteY23" fmla="*/ 0 h 1080000"/>
                      <a:gd name="connsiteX24" fmla="*/ 12732180 w 14478000"/>
                      <a:gd name="connsiteY24" fmla="*/ 0 h 1080000"/>
                      <a:gd name="connsiteX25" fmla="*/ 12912762 w 14478000"/>
                      <a:gd name="connsiteY25" fmla="*/ 0 h 1080000"/>
                      <a:gd name="connsiteX26" fmla="*/ 13227323 w 14478000"/>
                      <a:gd name="connsiteY26" fmla="*/ 0 h 1080000"/>
                      <a:gd name="connsiteX27" fmla="*/ 13938000 w 14478000"/>
                      <a:gd name="connsiteY27" fmla="*/ 0 h 1080000"/>
                      <a:gd name="connsiteX28" fmla="*/ 14478000 w 14478000"/>
                      <a:gd name="connsiteY28" fmla="*/ 540000 h 1080000"/>
                      <a:gd name="connsiteX29" fmla="*/ 14478000 w 14478000"/>
                      <a:gd name="connsiteY29" fmla="*/ 540000 h 1080000"/>
                      <a:gd name="connsiteX30" fmla="*/ 13938000 w 14478000"/>
                      <a:gd name="connsiteY30" fmla="*/ 1080000 h 1080000"/>
                      <a:gd name="connsiteX31" fmla="*/ 13087518 w 14478000"/>
                      <a:gd name="connsiteY31" fmla="*/ 1080000 h 1080000"/>
                      <a:gd name="connsiteX32" fmla="*/ 12638977 w 14478000"/>
                      <a:gd name="connsiteY32" fmla="*/ 1080000 h 1080000"/>
                      <a:gd name="connsiteX33" fmla="*/ 11788495 w 14478000"/>
                      <a:gd name="connsiteY33" fmla="*/ 1080000 h 1080000"/>
                      <a:gd name="connsiteX34" fmla="*/ 10938013 w 14478000"/>
                      <a:gd name="connsiteY34" fmla="*/ 1080000 h 1080000"/>
                      <a:gd name="connsiteX35" fmla="*/ 10221511 w 14478000"/>
                      <a:gd name="connsiteY35" fmla="*/ 1080000 h 1080000"/>
                      <a:gd name="connsiteX36" fmla="*/ 10040930 w 14478000"/>
                      <a:gd name="connsiteY36" fmla="*/ 1080000 h 1080000"/>
                      <a:gd name="connsiteX37" fmla="*/ 9324428 w 14478000"/>
                      <a:gd name="connsiteY37" fmla="*/ 1080000 h 1080000"/>
                      <a:gd name="connsiteX38" fmla="*/ 8875886 w 14478000"/>
                      <a:gd name="connsiteY38" fmla="*/ 1080000 h 1080000"/>
                      <a:gd name="connsiteX39" fmla="*/ 8561324 w 14478000"/>
                      <a:gd name="connsiteY39" fmla="*/ 1080000 h 1080000"/>
                      <a:gd name="connsiteX40" fmla="*/ 7978803 w 14478000"/>
                      <a:gd name="connsiteY40" fmla="*/ 1080000 h 1080000"/>
                      <a:gd name="connsiteX41" fmla="*/ 7664241 w 14478000"/>
                      <a:gd name="connsiteY41" fmla="*/ 1080000 h 1080000"/>
                      <a:gd name="connsiteX42" fmla="*/ 7483659 w 14478000"/>
                      <a:gd name="connsiteY42" fmla="*/ 1080000 h 1080000"/>
                      <a:gd name="connsiteX43" fmla="*/ 7303077 w 14478000"/>
                      <a:gd name="connsiteY43" fmla="*/ 1080000 h 1080000"/>
                      <a:gd name="connsiteX44" fmla="*/ 6854536 w 14478000"/>
                      <a:gd name="connsiteY44" fmla="*/ 1080000 h 1080000"/>
                      <a:gd name="connsiteX45" fmla="*/ 6539974 w 14478000"/>
                      <a:gd name="connsiteY45" fmla="*/ 1080000 h 1080000"/>
                      <a:gd name="connsiteX46" fmla="*/ 5689492 w 14478000"/>
                      <a:gd name="connsiteY46" fmla="*/ 1080000 h 1080000"/>
                      <a:gd name="connsiteX47" fmla="*/ 5106970 w 14478000"/>
                      <a:gd name="connsiteY47" fmla="*/ 1080000 h 1080000"/>
                      <a:gd name="connsiteX48" fmla="*/ 4792409 w 14478000"/>
                      <a:gd name="connsiteY48" fmla="*/ 1080000 h 1080000"/>
                      <a:gd name="connsiteX49" fmla="*/ 4343867 w 14478000"/>
                      <a:gd name="connsiteY49" fmla="*/ 1080000 h 1080000"/>
                      <a:gd name="connsiteX50" fmla="*/ 3895325 w 14478000"/>
                      <a:gd name="connsiteY50" fmla="*/ 1080000 h 1080000"/>
                      <a:gd name="connsiteX51" fmla="*/ 3714743 w 14478000"/>
                      <a:gd name="connsiteY51" fmla="*/ 1080000 h 1080000"/>
                      <a:gd name="connsiteX52" fmla="*/ 2998242 w 14478000"/>
                      <a:gd name="connsiteY52" fmla="*/ 1080000 h 1080000"/>
                      <a:gd name="connsiteX53" fmla="*/ 2549700 w 14478000"/>
                      <a:gd name="connsiteY53" fmla="*/ 1080000 h 1080000"/>
                      <a:gd name="connsiteX54" fmla="*/ 1699218 w 14478000"/>
                      <a:gd name="connsiteY54" fmla="*/ 1080000 h 1080000"/>
                      <a:gd name="connsiteX55" fmla="*/ 540000 w 14478000"/>
                      <a:gd name="connsiteY55" fmla="*/ 1080000 h 1080000"/>
                      <a:gd name="connsiteX56" fmla="*/ 0 w 14478000"/>
                      <a:gd name="connsiteY56" fmla="*/ 54000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478000" h="1080000" fill="none" extrusionOk="0">
                        <a:moveTo>
                          <a:pt x="0" y="540000"/>
                        </a:moveTo>
                        <a:cubicBezTo>
                          <a:pt x="49492" y="252865"/>
                          <a:pt x="292731" y="69138"/>
                          <a:pt x="540000" y="0"/>
                        </a:cubicBezTo>
                        <a:cubicBezTo>
                          <a:pt x="713272" y="-10794"/>
                          <a:pt x="889938" y="39785"/>
                          <a:pt x="1122522" y="0"/>
                        </a:cubicBezTo>
                        <a:cubicBezTo>
                          <a:pt x="1355106" y="-39785"/>
                          <a:pt x="1312463" y="11314"/>
                          <a:pt x="1437083" y="0"/>
                        </a:cubicBezTo>
                        <a:cubicBezTo>
                          <a:pt x="1561703" y="-11314"/>
                          <a:pt x="1900228" y="83948"/>
                          <a:pt x="2287565" y="0"/>
                        </a:cubicBezTo>
                        <a:cubicBezTo>
                          <a:pt x="2674902" y="-83948"/>
                          <a:pt x="2569576" y="24358"/>
                          <a:pt x="2736107" y="0"/>
                        </a:cubicBezTo>
                        <a:cubicBezTo>
                          <a:pt x="2902638" y="-24358"/>
                          <a:pt x="3029922" y="68857"/>
                          <a:pt x="3318629" y="0"/>
                        </a:cubicBezTo>
                        <a:cubicBezTo>
                          <a:pt x="3607336" y="-68857"/>
                          <a:pt x="3701485" y="49476"/>
                          <a:pt x="3901150" y="0"/>
                        </a:cubicBezTo>
                        <a:cubicBezTo>
                          <a:pt x="4100815" y="-49476"/>
                          <a:pt x="4197790" y="20885"/>
                          <a:pt x="4349692" y="0"/>
                        </a:cubicBezTo>
                        <a:cubicBezTo>
                          <a:pt x="4501594" y="-20885"/>
                          <a:pt x="4789999" y="39199"/>
                          <a:pt x="5066194" y="0"/>
                        </a:cubicBezTo>
                        <a:cubicBezTo>
                          <a:pt x="5342389" y="-39199"/>
                          <a:pt x="5472523" y="31815"/>
                          <a:pt x="5782696" y="0"/>
                        </a:cubicBezTo>
                        <a:cubicBezTo>
                          <a:pt x="6092869" y="-31815"/>
                          <a:pt x="6028092" y="6820"/>
                          <a:pt x="6231237" y="0"/>
                        </a:cubicBezTo>
                        <a:cubicBezTo>
                          <a:pt x="6434382" y="-6820"/>
                          <a:pt x="6652861" y="41887"/>
                          <a:pt x="6813759" y="0"/>
                        </a:cubicBezTo>
                        <a:cubicBezTo>
                          <a:pt x="6974657" y="-41887"/>
                          <a:pt x="7406003" y="34838"/>
                          <a:pt x="7664241" y="0"/>
                        </a:cubicBezTo>
                        <a:cubicBezTo>
                          <a:pt x="7922479" y="-34838"/>
                          <a:pt x="7776466" y="20919"/>
                          <a:pt x="7844823" y="0"/>
                        </a:cubicBezTo>
                        <a:cubicBezTo>
                          <a:pt x="7913180" y="-20919"/>
                          <a:pt x="8074279" y="2183"/>
                          <a:pt x="8159384" y="0"/>
                        </a:cubicBezTo>
                        <a:cubicBezTo>
                          <a:pt x="8244489" y="-2183"/>
                          <a:pt x="8255578" y="8566"/>
                          <a:pt x="8339966" y="0"/>
                        </a:cubicBezTo>
                        <a:cubicBezTo>
                          <a:pt x="8424354" y="-8566"/>
                          <a:pt x="9005184" y="10109"/>
                          <a:pt x="9190448" y="0"/>
                        </a:cubicBezTo>
                        <a:cubicBezTo>
                          <a:pt x="9375712" y="-10109"/>
                          <a:pt x="9737443" y="8521"/>
                          <a:pt x="9906950" y="0"/>
                        </a:cubicBezTo>
                        <a:cubicBezTo>
                          <a:pt x="10076457" y="-8521"/>
                          <a:pt x="10491875" y="6929"/>
                          <a:pt x="10757431" y="0"/>
                        </a:cubicBezTo>
                        <a:cubicBezTo>
                          <a:pt x="11022987" y="-6929"/>
                          <a:pt x="11004895" y="49662"/>
                          <a:pt x="11205973" y="0"/>
                        </a:cubicBezTo>
                        <a:cubicBezTo>
                          <a:pt x="11407051" y="-49662"/>
                          <a:pt x="11418018" y="16386"/>
                          <a:pt x="11520535" y="0"/>
                        </a:cubicBezTo>
                        <a:cubicBezTo>
                          <a:pt x="11623052" y="-16386"/>
                          <a:pt x="11662531" y="12832"/>
                          <a:pt x="11701117" y="0"/>
                        </a:cubicBezTo>
                        <a:cubicBezTo>
                          <a:pt x="11739703" y="-12832"/>
                          <a:pt x="12235390" y="77807"/>
                          <a:pt x="12551598" y="0"/>
                        </a:cubicBezTo>
                        <a:cubicBezTo>
                          <a:pt x="12867806" y="-77807"/>
                          <a:pt x="12665447" y="7032"/>
                          <a:pt x="12732180" y="0"/>
                        </a:cubicBezTo>
                        <a:cubicBezTo>
                          <a:pt x="12798913" y="-7032"/>
                          <a:pt x="12849597" y="18190"/>
                          <a:pt x="12912762" y="0"/>
                        </a:cubicBezTo>
                        <a:cubicBezTo>
                          <a:pt x="12975927" y="-18190"/>
                          <a:pt x="13163481" y="16164"/>
                          <a:pt x="13227323" y="0"/>
                        </a:cubicBezTo>
                        <a:cubicBezTo>
                          <a:pt x="13291165" y="-16164"/>
                          <a:pt x="13626725" y="33117"/>
                          <a:pt x="13938000" y="0"/>
                        </a:cubicBezTo>
                        <a:cubicBezTo>
                          <a:pt x="14226033" y="-17267"/>
                          <a:pt x="14466755" y="198934"/>
                          <a:pt x="14478000" y="540000"/>
                        </a:cubicBezTo>
                        <a:lnTo>
                          <a:pt x="14478000" y="540000"/>
                        </a:lnTo>
                        <a:cubicBezTo>
                          <a:pt x="14453050" y="802407"/>
                          <a:pt x="14217979" y="1134150"/>
                          <a:pt x="13938000" y="1080000"/>
                        </a:cubicBezTo>
                        <a:cubicBezTo>
                          <a:pt x="13668643" y="1099155"/>
                          <a:pt x="13437278" y="1056979"/>
                          <a:pt x="13087518" y="1080000"/>
                        </a:cubicBezTo>
                        <a:cubicBezTo>
                          <a:pt x="12737758" y="1103021"/>
                          <a:pt x="12809788" y="1037525"/>
                          <a:pt x="12638977" y="1080000"/>
                        </a:cubicBezTo>
                        <a:cubicBezTo>
                          <a:pt x="12468166" y="1122475"/>
                          <a:pt x="11983599" y="1068404"/>
                          <a:pt x="11788495" y="1080000"/>
                        </a:cubicBezTo>
                        <a:cubicBezTo>
                          <a:pt x="11593391" y="1091596"/>
                          <a:pt x="11252354" y="1059110"/>
                          <a:pt x="10938013" y="1080000"/>
                        </a:cubicBezTo>
                        <a:cubicBezTo>
                          <a:pt x="10623672" y="1100890"/>
                          <a:pt x="10574459" y="1005507"/>
                          <a:pt x="10221511" y="1080000"/>
                        </a:cubicBezTo>
                        <a:cubicBezTo>
                          <a:pt x="9868563" y="1154493"/>
                          <a:pt x="10082481" y="1076044"/>
                          <a:pt x="10040930" y="1080000"/>
                        </a:cubicBezTo>
                        <a:cubicBezTo>
                          <a:pt x="9999379" y="1083956"/>
                          <a:pt x="9493778" y="1019221"/>
                          <a:pt x="9324428" y="1080000"/>
                        </a:cubicBezTo>
                        <a:cubicBezTo>
                          <a:pt x="9155078" y="1140779"/>
                          <a:pt x="9038411" y="1064499"/>
                          <a:pt x="8875886" y="1080000"/>
                        </a:cubicBezTo>
                        <a:cubicBezTo>
                          <a:pt x="8713361" y="1095501"/>
                          <a:pt x="8699279" y="1079952"/>
                          <a:pt x="8561324" y="1080000"/>
                        </a:cubicBezTo>
                        <a:cubicBezTo>
                          <a:pt x="8423369" y="1080048"/>
                          <a:pt x="8235977" y="1011681"/>
                          <a:pt x="7978803" y="1080000"/>
                        </a:cubicBezTo>
                        <a:cubicBezTo>
                          <a:pt x="7721629" y="1148319"/>
                          <a:pt x="7798668" y="1057606"/>
                          <a:pt x="7664241" y="1080000"/>
                        </a:cubicBezTo>
                        <a:cubicBezTo>
                          <a:pt x="7529814" y="1102394"/>
                          <a:pt x="7536644" y="1062843"/>
                          <a:pt x="7483659" y="1080000"/>
                        </a:cubicBezTo>
                        <a:cubicBezTo>
                          <a:pt x="7430674" y="1097157"/>
                          <a:pt x="7389581" y="1078223"/>
                          <a:pt x="7303077" y="1080000"/>
                        </a:cubicBezTo>
                        <a:cubicBezTo>
                          <a:pt x="7216573" y="1081777"/>
                          <a:pt x="7042249" y="1048061"/>
                          <a:pt x="6854536" y="1080000"/>
                        </a:cubicBezTo>
                        <a:cubicBezTo>
                          <a:pt x="6666823" y="1111939"/>
                          <a:pt x="6641639" y="1056177"/>
                          <a:pt x="6539974" y="1080000"/>
                        </a:cubicBezTo>
                        <a:cubicBezTo>
                          <a:pt x="6438309" y="1103823"/>
                          <a:pt x="5911146" y="989385"/>
                          <a:pt x="5689492" y="1080000"/>
                        </a:cubicBezTo>
                        <a:cubicBezTo>
                          <a:pt x="5467838" y="1170615"/>
                          <a:pt x="5252196" y="1034879"/>
                          <a:pt x="5106970" y="1080000"/>
                        </a:cubicBezTo>
                        <a:cubicBezTo>
                          <a:pt x="4961744" y="1125121"/>
                          <a:pt x="4860878" y="1076718"/>
                          <a:pt x="4792409" y="1080000"/>
                        </a:cubicBezTo>
                        <a:cubicBezTo>
                          <a:pt x="4723940" y="1083282"/>
                          <a:pt x="4473957" y="1053922"/>
                          <a:pt x="4343867" y="1080000"/>
                        </a:cubicBezTo>
                        <a:cubicBezTo>
                          <a:pt x="4213777" y="1106078"/>
                          <a:pt x="4064050" y="1056665"/>
                          <a:pt x="3895325" y="1080000"/>
                        </a:cubicBezTo>
                        <a:cubicBezTo>
                          <a:pt x="3726600" y="1103335"/>
                          <a:pt x="3769042" y="1071812"/>
                          <a:pt x="3714743" y="1080000"/>
                        </a:cubicBezTo>
                        <a:cubicBezTo>
                          <a:pt x="3660444" y="1088188"/>
                          <a:pt x="3328673" y="1063714"/>
                          <a:pt x="2998242" y="1080000"/>
                        </a:cubicBezTo>
                        <a:cubicBezTo>
                          <a:pt x="2667811" y="1096286"/>
                          <a:pt x="2689997" y="1064293"/>
                          <a:pt x="2549700" y="1080000"/>
                        </a:cubicBezTo>
                        <a:cubicBezTo>
                          <a:pt x="2409403" y="1095707"/>
                          <a:pt x="1883890" y="1009379"/>
                          <a:pt x="1699218" y="1080000"/>
                        </a:cubicBezTo>
                        <a:cubicBezTo>
                          <a:pt x="1514546" y="1150621"/>
                          <a:pt x="989400" y="1023769"/>
                          <a:pt x="540000" y="1080000"/>
                        </a:cubicBezTo>
                        <a:cubicBezTo>
                          <a:pt x="229276" y="1003567"/>
                          <a:pt x="11750" y="898956"/>
                          <a:pt x="0" y="540000"/>
                        </a:cubicBezTo>
                        <a:close/>
                      </a:path>
                      <a:path w="14478000" h="1080000" stroke="0" extrusionOk="0">
                        <a:moveTo>
                          <a:pt x="0" y="540000"/>
                        </a:moveTo>
                        <a:cubicBezTo>
                          <a:pt x="27962" y="210660"/>
                          <a:pt x="188329" y="-20162"/>
                          <a:pt x="540000" y="0"/>
                        </a:cubicBezTo>
                        <a:cubicBezTo>
                          <a:pt x="686589" y="-19671"/>
                          <a:pt x="779236" y="28784"/>
                          <a:pt x="854562" y="0"/>
                        </a:cubicBezTo>
                        <a:cubicBezTo>
                          <a:pt x="929888" y="-28784"/>
                          <a:pt x="1189355" y="3219"/>
                          <a:pt x="1437083" y="0"/>
                        </a:cubicBezTo>
                        <a:cubicBezTo>
                          <a:pt x="1684811" y="-3219"/>
                          <a:pt x="2003956" y="7510"/>
                          <a:pt x="2153585" y="0"/>
                        </a:cubicBezTo>
                        <a:cubicBezTo>
                          <a:pt x="2303214" y="-7510"/>
                          <a:pt x="2370416" y="15895"/>
                          <a:pt x="2468147" y="0"/>
                        </a:cubicBezTo>
                        <a:cubicBezTo>
                          <a:pt x="2565878" y="-15895"/>
                          <a:pt x="2668330" y="29790"/>
                          <a:pt x="2782709" y="0"/>
                        </a:cubicBezTo>
                        <a:cubicBezTo>
                          <a:pt x="2897088" y="-29790"/>
                          <a:pt x="3008081" y="26698"/>
                          <a:pt x="3231250" y="0"/>
                        </a:cubicBezTo>
                        <a:cubicBezTo>
                          <a:pt x="3454419" y="-26698"/>
                          <a:pt x="3361490" y="18222"/>
                          <a:pt x="3411832" y="0"/>
                        </a:cubicBezTo>
                        <a:cubicBezTo>
                          <a:pt x="3462174" y="-18222"/>
                          <a:pt x="3918075" y="83118"/>
                          <a:pt x="4262314" y="0"/>
                        </a:cubicBezTo>
                        <a:cubicBezTo>
                          <a:pt x="4606553" y="-83118"/>
                          <a:pt x="4496325" y="26574"/>
                          <a:pt x="4710856" y="0"/>
                        </a:cubicBezTo>
                        <a:cubicBezTo>
                          <a:pt x="4925387" y="-26574"/>
                          <a:pt x="5006771" y="56289"/>
                          <a:pt x="5293377" y="0"/>
                        </a:cubicBezTo>
                        <a:cubicBezTo>
                          <a:pt x="5579983" y="-56289"/>
                          <a:pt x="5428080" y="4742"/>
                          <a:pt x="5473959" y="0"/>
                        </a:cubicBezTo>
                        <a:cubicBezTo>
                          <a:pt x="5519838" y="-4742"/>
                          <a:pt x="5588016" y="6345"/>
                          <a:pt x="5654541" y="0"/>
                        </a:cubicBezTo>
                        <a:cubicBezTo>
                          <a:pt x="5721066" y="-6345"/>
                          <a:pt x="6149052" y="82578"/>
                          <a:pt x="6371043" y="0"/>
                        </a:cubicBezTo>
                        <a:cubicBezTo>
                          <a:pt x="6593034" y="-82578"/>
                          <a:pt x="6913951" y="47924"/>
                          <a:pt x="7221524" y="0"/>
                        </a:cubicBezTo>
                        <a:cubicBezTo>
                          <a:pt x="7529097" y="-47924"/>
                          <a:pt x="7490975" y="41393"/>
                          <a:pt x="7670066" y="0"/>
                        </a:cubicBezTo>
                        <a:cubicBezTo>
                          <a:pt x="7849157" y="-41393"/>
                          <a:pt x="8114907" y="14517"/>
                          <a:pt x="8252588" y="0"/>
                        </a:cubicBezTo>
                        <a:cubicBezTo>
                          <a:pt x="8390269" y="-14517"/>
                          <a:pt x="8836340" y="34304"/>
                          <a:pt x="9103070" y="0"/>
                        </a:cubicBezTo>
                        <a:cubicBezTo>
                          <a:pt x="9369800" y="-34304"/>
                          <a:pt x="9435986" y="13294"/>
                          <a:pt x="9685591" y="0"/>
                        </a:cubicBezTo>
                        <a:cubicBezTo>
                          <a:pt x="9935196" y="-13294"/>
                          <a:pt x="10132709" y="2182"/>
                          <a:pt x="10402093" y="0"/>
                        </a:cubicBezTo>
                        <a:cubicBezTo>
                          <a:pt x="10671477" y="-2182"/>
                          <a:pt x="10831110" y="46885"/>
                          <a:pt x="11118595" y="0"/>
                        </a:cubicBezTo>
                        <a:cubicBezTo>
                          <a:pt x="11406080" y="-46885"/>
                          <a:pt x="11690999" y="74368"/>
                          <a:pt x="11835097" y="0"/>
                        </a:cubicBezTo>
                        <a:cubicBezTo>
                          <a:pt x="11979195" y="-74368"/>
                          <a:pt x="11956032" y="11550"/>
                          <a:pt x="12015678" y="0"/>
                        </a:cubicBezTo>
                        <a:cubicBezTo>
                          <a:pt x="12075324" y="-11550"/>
                          <a:pt x="12404352" y="69459"/>
                          <a:pt x="12598200" y="0"/>
                        </a:cubicBezTo>
                        <a:cubicBezTo>
                          <a:pt x="12792048" y="-69459"/>
                          <a:pt x="12890922" y="45206"/>
                          <a:pt x="13046742" y="0"/>
                        </a:cubicBezTo>
                        <a:cubicBezTo>
                          <a:pt x="13202562" y="-45206"/>
                          <a:pt x="13157132" y="10489"/>
                          <a:pt x="13227323" y="0"/>
                        </a:cubicBezTo>
                        <a:cubicBezTo>
                          <a:pt x="13297514" y="-10489"/>
                          <a:pt x="13712912" y="35976"/>
                          <a:pt x="13938000" y="0"/>
                        </a:cubicBezTo>
                        <a:cubicBezTo>
                          <a:pt x="14187389" y="39609"/>
                          <a:pt x="14562009" y="244525"/>
                          <a:pt x="14478000" y="540000"/>
                        </a:cubicBezTo>
                        <a:lnTo>
                          <a:pt x="14478000" y="540000"/>
                        </a:lnTo>
                        <a:cubicBezTo>
                          <a:pt x="14540791" y="890806"/>
                          <a:pt x="14274318" y="1103556"/>
                          <a:pt x="13938000" y="1080000"/>
                        </a:cubicBezTo>
                        <a:cubicBezTo>
                          <a:pt x="13839988" y="1089944"/>
                          <a:pt x="13774480" y="1069625"/>
                          <a:pt x="13623438" y="1080000"/>
                        </a:cubicBezTo>
                        <a:cubicBezTo>
                          <a:pt x="13472396" y="1090375"/>
                          <a:pt x="13277489" y="1035972"/>
                          <a:pt x="13040917" y="1080000"/>
                        </a:cubicBezTo>
                        <a:cubicBezTo>
                          <a:pt x="12804345" y="1124028"/>
                          <a:pt x="12519820" y="1065617"/>
                          <a:pt x="12190435" y="1080000"/>
                        </a:cubicBezTo>
                        <a:cubicBezTo>
                          <a:pt x="11861050" y="1094383"/>
                          <a:pt x="11877341" y="1029305"/>
                          <a:pt x="11741893" y="1080000"/>
                        </a:cubicBezTo>
                        <a:cubicBezTo>
                          <a:pt x="11606445" y="1130695"/>
                          <a:pt x="11473339" y="1031904"/>
                          <a:pt x="11293351" y="1080000"/>
                        </a:cubicBezTo>
                        <a:cubicBezTo>
                          <a:pt x="11113363" y="1128096"/>
                          <a:pt x="11030693" y="1069799"/>
                          <a:pt x="10844810" y="1080000"/>
                        </a:cubicBezTo>
                        <a:cubicBezTo>
                          <a:pt x="10658927" y="1090201"/>
                          <a:pt x="10243496" y="995670"/>
                          <a:pt x="9994328" y="1080000"/>
                        </a:cubicBezTo>
                        <a:cubicBezTo>
                          <a:pt x="9745160" y="1164330"/>
                          <a:pt x="9373440" y="1073860"/>
                          <a:pt x="9143846" y="1080000"/>
                        </a:cubicBezTo>
                        <a:cubicBezTo>
                          <a:pt x="8914252" y="1086140"/>
                          <a:pt x="8680014" y="1041016"/>
                          <a:pt x="8427344" y="1080000"/>
                        </a:cubicBezTo>
                        <a:cubicBezTo>
                          <a:pt x="8174674" y="1118984"/>
                          <a:pt x="8243122" y="1052524"/>
                          <a:pt x="8112783" y="1080000"/>
                        </a:cubicBezTo>
                        <a:cubicBezTo>
                          <a:pt x="7982444" y="1107476"/>
                          <a:pt x="7880540" y="1029454"/>
                          <a:pt x="7664241" y="1080000"/>
                        </a:cubicBezTo>
                        <a:cubicBezTo>
                          <a:pt x="7447942" y="1130546"/>
                          <a:pt x="6998996" y="1060559"/>
                          <a:pt x="6813759" y="1080000"/>
                        </a:cubicBezTo>
                        <a:cubicBezTo>
                          <a:pt x="6628522" y="1099441"/>
                          <a:pt x="6629114" y="1052301"/>
                          <a:pt x="6499197" y="1080000"/>
                        </a:cubicBezTo>
                        <a:cubicBezTo>
                          <a:pt x="6369280" y="1107699"/>
                          <a:pt x="6370188" y="1058424"/>
                          <a:pt x="6318616" y="1080000"/>
                        </a:cubicBezTo>
                        <a:cubicBezTo>
                          <a:pt x="6267044" y="1101576"/>
                          <a:pt x="5989171" y="1076475"/>
                          <a:pt x="5870074" y="1080000"/>
                        </a:cubicBezTo>
                        <a:cubicBezTo>
                          <a:pt x="5750977" y="1083525"/>
                          <a:pt x="5682348" y="1066573"/>
                          <a:pt x="5555512" y="1080000"/>
                        </a:cubicBezTo>
                        <a:cubicBezTo>
                          <a:pt x="5428676" y="1093427"/>
                          <a:pt x="5253301" y="1042899"/>
                          <a:pt x="5106970" y="1080000"/>
                        </a:cubicBezTo>
                        <a:cubicBezTo>
                          <a:pt x="4960639" y="1117101"/>
                          <a:pt x="4877383" y="1049917"/>
                          <a:pt x="4792409" y="1080000"/>
                        </a:cubicBezTo>
                        <a:cubicBezTo>
                          <a:pt x="4707435" y="1110083"/>
                          <a:pt x="4258315" y="1038749"/>
                          <a:pt x="4075907" y="1080000"/>
                        </a:cubicBezTo>
                        <a:cubicBezTo>
                          <a:pt x="3893499" y="1121251"/>
                          <a:pt x="3969439" y="1070397"/>
                          <a:pt x="3895325" y="1080000"/>
                        </a:cubicBezTo>
                        <a:cubicBezTo>
                          <a:pt x="3821211" y="1089603"/>
                          <a:pt x="3658301" y="1053082"/>
                          <a:pt x="3580763" y="1080000"/>
                        </a:cubicBezTo>
                        <a:cubicBezTo>
                          <a:pt x="3503225" y="1106918"/>
                          <a:pt x="3062835" y="1009639"/>
                          <a:pt x="2864262" y="1080000"/>
                        </a:cubicBezTo>
                        <a:cubicBezTo>
                          <a:pt x="2665689" y="1150361"/>
                          <a:pt x="2695924" y="1043937"/>
                          <a:pt x="2549700" y="1080000"/>
                        </a:cubicBezTo>
                        <a:cubicBezTo>
                          <a:pt x="2403476" y="1116063"/>
                          <a:pt x="2093693" y="1043232"/>
                          <a:pt x="1967178" y="1080000"/>
                        </a:cubicBezTo>
                        <a:cubicBezTo>
                          <a:pt x="1840663" y="1116768"/>
                          <a:pt x="1873551" y="1066300"/>
                          <a:pt x="1786597" y="1080000"/>
                        </a:cubicBezTo>
                        <a:cubicBezTo>
                          <a:pt x="1699643" y="1093700"/>
                          <a:pt x="1308527" y="1022903"/>
                          <a:pt x="1070095" y="1080000"/>
                        </a:cubicBezTo>
                        <a:cubicBezTo>
                          <a:pt x="831663" y="1137097"/>
                          <a:pt x="804591" y="1020111"/>
                          <a:pt x="540000" y="1080000"/>
                        </a:cubicBezTo>
                        <a:cubicBezTo>
                          <a:pt x="251031" y="1057277"/>
                          <a:pt x="28882" y="881700"/>
                          <a:pt x="0" y="540000"/>
                        </a:cubicBezTo>
                        <a:close/>
                      </a:path>
                    </a:pathLst>
                  </a:custGeom>
                  <ask:type>
                    <ask:lineSketchScribble/>
                  </ask:type>
                </ask:lineSketchStyleProps>
              </a:ext>
            </a:extLst>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kern="0" dirty="0">
                <a:solidFill>
                  <a:srgbClr val="5B9BD5">
                    <a:lumMod val="50000"/>
                  </a:srgbClr>
                </a:solidFill>
                <a:latin typeface="Cambria" panose="02040503050406030204" pitchFamily="18" charset="0"/>
                <a:ea typeface="Cambria" panose="02040503050406030204" pitchFamily="18" charset="0"/>
                <a:cs typeface="Calibri" panose="020F0502020204030204" pitchFamily="34" charset="0"/>
              </a:rPr>
              <a:t>Ý NGHĨA CỦA VIỆC RỬA TAY</a:t>
            </a:r>
            <a:endParaRPr kumimoji="0" lang="en-US" sz="6000" b="1" i="0" u="none" strike="noStrike" kern="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468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434743A-A81F-BCCD-8072-41A0E7FF002E}"/>
              </a:ext>
            </a:extLst>
          </p:cNvPr>
          <p:cNvSpPr/>
          <p:nvPr/>
        </p:nvSpPr>
        <p:spPr>
          <a:xfrm>
            <a:off x="-2577195"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6">
            <a:extLst>
              <a:ext uri="{FF2B5EF4-FFF2-40B4-BE49-F238E27FC236}">
                <a16:creationId xmlns:a16="http://schemas.microsoft.com/office/drawing/2014/main" id="{B711914A-5E09-5F3A-0B73-5A3392A980A2}"/>
              </a:ext>
            </a:extLst>
          </p:cNvPr>
          <p:cNvSpPr/>
          <p:nvPr/>
        </p:nvSpPr>
        <p:spPr>
          <a:xfrm>
            <a:off x="12837692" y="-15347"/>
            <a:ext cx="6096623" cy="1044047"/>
          </a:xfrm>
          <a:custGeom>
            <a:avLst/>
            <a:gdLst/>
            <a:ahLst/>
            <a:cxnLst/>
            <a:rect l="l" t="t" r="r" b="b"/>
            <a:pathLst>
              <a:path w="6096623" h="1044047">
                <a:moveTo>
                  <a:pt x="0" y="0"/>
                </a:moveTo>
                <a:lnTo>
                  <a:pt x="6096623" y="0"/>
                </a:lnTo>
                <a:lnTo>
                  <a:pt x="6096623" y="1044047"/>
                </a:lnTo>
                <a:lnTo>
                  <a:pt x="0" y="10440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7">
            <a:extLst>
              <a:ext uri="{FF2B5EF4-FFF2-40B4-BE49-F238E27FC236}">
                <a16:creationId xmlns:a16="http://schemas.microsoft.com/office/drawing/2014/main" id="{3A8458AC-393B-5B35-DB1A-8491CB5C9994}"/>
              </a:ext>
            </a:extLst>
          </p:cNvPr>
          <p:cNvSpPr/>
          <p:nvPr/>
        </p:nvSpPr>
        <p:spPr>
          <a:xfrm>
            <a:off x="15886003" y="8289398"/>
            <a:ext cx="3995204" cy="3995204"/>
          </a:xfrm>
          <a:custGeom>
            <a:avLst/>
            <a:gdLst/>
            <a:ahLst/>
            <a:cxnLst/>
            <a:rect l="l" t="t" r="r" b="b"/>
            <a:pathLst>
              <a:path w="3995204" h="3995204">
                <a:moveTo>
                  <a:pt x="0" y="0"/>
                </a:moveTo>
                <a:lnTo>
                  <a:pt x="3995204" y="0"/>
                </a:lnTo>
                <a:lnTo>
                  <a:pt x="3995204" y="3995204"/>
                </a:lnTo>
                <a:lnTo>
                  <a:pt x="0" y="39952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8">
            <a:extLst>
              <a:ext uri="{FF2B5EF4-FFF2-40B4-BE49-F238E27FC236}">
                <a16:creationId xmlns:a16="http://schemas.microsoft.com/office/drawing/2014/main" id="{62242852-85BA-1957-E612-26C975C7F4E6}"/>
              </a:ext>
            </a:extLst>
          </p:cNvPr>
          <p:cNvSpPr/>
          <p:nvPr/>
        </p:nvSpPr>
        <p:spPr>
          <a:xfrm>
            <a:off x="2386366" y="4595288"/>
            <a:ext cx="4569752" cy="4663012"/>
          </a:xfrm>
          <a:custGeom>
            <a:avLst/>
            <a:gdLst/>
            <a:ahLst/>
            <a:cxnLst/>
            <a:rect l="l" t="t" r="r" b="b"/>
            <a:pathLst>
              <a:path w="4569752" h="4663012">
                <a:moveTo>
                  <a:pt x="0" y="0"/>
                </a:moveTo>
                <a:lnTo>
                  <a:pt x="4569752" y="0"/>
                </a:lnTo>
                <a:lnTo>
                  <a:pt x="4569752" y="4663012"/>
                </a:lnTo>
                <a:lnTo>
                  <a:pt x="0" y="46630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8" name="Picture 7" descr="A green and red text on a black background&#10;&#10;Description automatically generated">
            <a:extLst>
              <a:ext uri="{FF2B5EF4-FFF2-40B4-BE49-F238E27FC236}">
                <a16:creationId xmlns:a16="http://schemas.microsoft.com/office/drawing/2014/main" id="{271D4522-8243-4B7C-FA4C-66CA6EEBC5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0600" y="2400300"/>
            <a:ext cx="8235036" cy="6629902"/>
          </a:xfrm>
          <a:prstGeom prst="rect">
            <a:avLst/>
          </a:prstGeom>
        </p:spPr>
      </p:pic>
    </p:spTree>
    <p:extLst>
      <p:ext uri="{BB962C8B-B14F-4D97-AF65-F5344CB8AC3E}">
        <p14:creationId xmlns:p14="http://schemas.microsoft.com/office/powerpoint/2010/main" val="101247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17">
            <a:extLst>
              <a:ext uri="{FF2B5EF4-FFF2-40B4-BE49-F238E27FC236}">
                <a16:creationId xmlns:a16="http://schemas.microsoft.com/office/drawing/2014/main" id="{AF5CC950-9B38-1C40-2E60-D9E95FE4C63C}"/>
              </a:ext>
            </a:extLst>
          </p:cNvPr>
          <p:cNvSpPr txBox="1"/>
          <p:nvPr/>
        </p:nvSpPr>
        <p:spPr>
          <a:xfrm>
            <a:off x="9982200" y="1714500"/>
            <a:ext cx="7239000" cy="6186309"/>
          </a:xfrm>
          <a:prstGeom prst="rect">
            <a:avLst/>
          </a:prstGeom>
          <a:noFill/>
        </p:spPr>
        <p:txBody>
          <a:bodyPr wrap="square">
            <a:spAutoFit/>
          </a:bodyPr>
          <a:lstStyle/>
          <a:p>
            <a:pPr algn="just" defTabSz="1371600"/>
            <a:r>
              <a:rPr lang="vi-VN" sz="6600" dirty="0">
                <a:solidFill>
                  <a:prstClr val="black"/>
                </a:solidFill>
                <a:latin typeface="Calibri" panose="020F0502020204030204" pitchFamily="34" charset="0"/>
                <a:cs typeface="Calibri" panose="020F0502020204030204" pitchFamily="34" charset="0"/>
                <a:sym typeface="Arial" panose="020B0604020202020204"/>
              </a:rPr>
              <a:t>Về quan sát, dự đoán viết tên những đồ vật nào ở nhà có thể có hoặc không có chứa vi khuẩn</a:t>
            </a:r>
            <a:r>
              <a:rPr lang="en-US" sz="6600" dirty="0">
                <a:solidFill>
                  <a:prstClr val="black"/>
                </a:solidFill>
                <a:latin typeface="Calibri" panose="020F0502020204030204" pitchFamily="34" charset="0"/>
                <a:cs typeface="Calibri" panose="020F0502020204030204" pitchFamily="34" charset="0"/>
                <a:sym typeface="Arial" panose="020B0604020202020204"/>
              </a:rPr>
              <a:t>. </a:t>
            </a:r>
            <a:r>
              <a:rPr lang="vi-VN" sz="6600" dirty="0">
                <a:solidFill>
                  <a:prstClr val="black"/>
                </a:solidFill>
                <a:latin typeface="Calibri" panose="020F0502020204030204" pitchFamily="34" charset="0"/>
                <a:cs typeface="Calibri" panose="020F0502020204030204" pitchFamily="34" charset="0"/>
                <a:sym typeface="Arial" panose="020B0604020202020204"/>
              </a:rPr>
              <a:t>Vì sao em biết? </a:t>
            </a:r>
          </a:p>
        </p:txBody>
      </p:sp>
      <p:pic>
        <p:nvPicPr>
          <p:cNvPr id="5" name="Picture 4">
            <a:extLst>
              <a:ext uri="{FF2B5EF4-FFF2-40B4-BE49-F238E27FC236}">
                <a16:creationId xmlns:a16="http://schemas.microsoft.com/office/drawing/2014/main" id="{D5104610-CC98-1F50-BEEF-81AEF6E3240D}"/>
              </a:ext>
            </a:extLst>
          </p:cNvPr>
          <p:cNvPicPr>
            <a:picLocks noChangeAspect="1"/>
          </p:cNvPicPr>
          <p:nvPr/>
        </p:nvPicPr>
        <p:blipFill>
          <a:blip r:embed="rId2"/>
          <a:stretch>
            <a:fillRect/>
          </a:stretch>
        </p:blipFill>
        <p:spPr>
          <a:xfrm>
            <a:off x="-457200" y="1257300"/>
            <a:ext cx="9919052" cy="3267739"/>
          </a:xfrm>
          <a:prstGeom prst="rect">
            <a:avLst/>
          </a:prstGeom>
        </p:spPr>
      </p:pic>
    </p:spTree>
    <p:extLst>
      <p:ext uri="{BB962C8B-B14F-4D97-AF65-F5344CB8AC3E}">
        <p14:creationId xmlns:p14="http://schemas.microsoft.com/office/powerpoint/2010/main" val="9289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347"/>
            <a:ext cx="18288000" cy="10317693"/>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endParaRPr lang="en-US"/>
            </a:p>
          </p:txBody>
        </p:sp>
      </p:grpSp>
      <p:sp>
        <p:nvSpPr>
          <p:cNvPr id="4" name="Freeform 4"/>
          <p:cNvSpPr/>
          <p:nvPr/>
        </p:nvSpPr>
        <p:spPr>
          <a:xfrm>
            <a:off x="-1085672" y="2613981"/>
            <a:ext cx="20459344" cy="5059038"/>
          </a:xfrm>
          <a:custGeom>
            <a:avLst/>
            <a:gdLst/>
            <a:ahLst/>
            <a:cxnLst/>
            <a:rect l="l" t="t" r="r" b="b"/>
            <a:pathLst>
              <a:path w="20459344" h="5059038">
                <a:moveTo>
                  <a:pt x="0" y="0"/>
                </a:moveTo>
                <a:lnTo>
                  <a:pt x="20459344" y="0"/>
                </a:lnTo>
                <a:lnTo>
                  <a:pt x="20459344" y="5059038"/>
                </a:lnTo>
                <a:lnTo>
                  <a:pt x="0" y="505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3731393">
            <a:off x="10562921" y="1608521"/>
            <a:ext cx="7617157" cy="7802466"/>
          </a:xfrm>
          <a:custGeom>
            <a:avLst/>
            <a:gdLst/>
            <a:ahLst/>
            <a:cxnLst/>
            <a:rect l="l" t="t" r="r" b="b"/>
            <a:pathLst>
              <a:path w="7617157" h="7802466">
                <a:moveTo>
                  <a:pt x="0" y="0"/>
                </a:moveTo>
                <a:lnTo>
                  <a:pt x="7617157" y="0"/>
                </a:lnTo>
                <a:lnTo>
                  <a:pt x="7617157" y="7802465"/>
                </a:lnTo>
                <a:lnTo>
                  <a:pt x="0" y="78024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085672" y="8631936"/>
            <a:ext cx="7315200" cy="1252728"/>
          </a:xfrm>
          <a:custGeom>
            <a:avLst/>
            <a:gdLst/>
            <a:ahLst/>
            <a:cxnLst/>
            <a:rect l="l" t="t" r="r" b="b"/>
            <a:pathLst>
              <a:path w="7315200" h="1252728">
                <a:moveTo>
                  <a:pt x="0" y="0"/>
                </a:moveTo>
                <a:lnTo>
                  <a:pt x="7315200" y="0"/>
                </a:lnTo>
                <a:lnTo>
                  <a:pt x="7315200" y="1252728"/>
                </a:lnTo>
                <a:lnTo>
                  <a:pt x="0" y="1252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028700" y="-173642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5480260">
            <a:off x="13601700" y="402336"/>
            <a:ext cx="7315200" cy="1252728"/>
          </a:xfrm>
          <a:custGeom>
            <a:avLst/>
            <a:gdLst/>
            <a:ahLst/>
            <a:cxnLst/>
            <a:rect l="l" t="t" r="r" b="b"/>
            <a:pathLst>
              <a:path w="7315200" h="1252728">
                <a:moveTo>
                  <a:pt x="0" y="0"/>
                </a:moveTo>
                <a:lnTo>
                  <a:pt x="7315200" y="0"/>
                </a:lnTo>
                <a:lnTo>
                  <a:pt x="7315200" y="1252728"/>
                </a:lnTo>
                <a:lnTo>
                  <a:pt x="0" y="1252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9144000" y="8289398"/>
            <a:ext cx="3995204" cy="3995204"/>
          </a:xfrm>
          <a:custGeom>
            <a:avLst/>
            <a:gdLst/>
            <a:ahLst/>
            <a:cxnLst/>
            <a:rect l="l" t="t" r="r" b="b"/>
            <a:pathLst>
              <a:path w="3995204" h="3995204">
                <a:moveTo>
                  <a:pt x="0" y="0"/>
                </a:moveTo>
                <a:lnTo>
                  <a:pt x="3995204" y="0"/>
                </a:lnTo>
                <a:lnTo>
                  <a:pt x="3995204" y="3995204"/>
                </a:lnTo>
                <a:lnTo>
                  <a:pt x="0" y="39952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15CA6AE5-39D7-EE31-A1AF-03B8C95BF78D}"/>
              </a:ext>
            </a:extLst>
          </p:cNvPr>
          <p:cNvPicPr>
            <a:picLocks noChangeAspect="1"/>
          </p:cNvPicPr>
          <p:nvPr/>
        </p:nvPicPr>
        <p:blipFill>
          <a:blip r:embed="rId12"/>
          <a:stretch>
            <a:fillRect/>
          </a:stretch>
        </p:blipFill>
        <p:spPr>
          <a:xfrm>
            <a:off x="1447800" y="2628900"/>
            <a:ext cx="13738521"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99AE0A03-D887-D22D-CE89-362941E60741}"/>
              </a:ext>
            </a:extLst>
          </p:cNvPr>
          <p:cNvSpPr/>
          <p:nvPr/>
        </p:nvSpPr>
        <p:spPr>
          <a:xfrm>
            <a:off x="2386366" y="4595288"/>
            <a:ext cx="4569752" cy="4663012"/>
          </a:xfrm>
          <a:custGeom>
            <a:avLst/>
            <a:gdLst/>
            <a:ahLst/>
            <a:cxnLst/>
            <a:rect l="l" t="t" r="r" b="b"/>
            <a:pathLst>
              <a:path w="4569752" h="4663012">
                <a:moveTo>
                  <a:pt x="0" y="0"/>
                </a:moveTo>
                <a:lnTo>
                  <a:pt x="4569752" y="0"/>
                </a:lnTo>
                <a:lnTo>
                  <a:pt x="4569752" y="4663012"/>
                </a:lnTo>
                <a:lnTo>
                  <a:pt x="0" y="46630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5" name="Picture 4">
            <a:extLst>
              <a:ext uri="{FF2B5EF4-FFF2-40B4-BE49-F238E27FC236}">
                <a16:creationId xmlns:a16="http://schemas.microsoft.com/office/drawing/2014/main" id="{E8E506F2-3C2F-C8BB-EAD9-6287C70EE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2400300"/>
            <a:ext cx="7930678" cy="6690702"/>
          </a:xfrm>
          <a:prstGeom prst="rect">
            <a:avLst/>
          </a:prstGeom>
        </p:spPr>
      </p:pic>
    </p:spTree>
    <p:extLst>
      <p:ext uri="{BB962C8B-B14F-4D97-AF65-F5344CB8AC3E}">
        <p14:creationId xmlns:p14="http://schemas.microsoft.com/office/powerpoint/2010/main" val="49193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10">
            <a:extLst>
              <a:ext uri="{FF2B5EF4-FFF2-40B4-BE49-F238E27FC236}">
                <a16:creationId xmlns:a16="http://schemas.microsoft.com/office/drawing/2014/main" id="{71EBD1D5-F114-1156-C080-29AAC245D2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23428" y="2171700"/>
            <a:ext cx="4790448" cy="6167620"/>
          </a:xfrm>
          <a:prstGeom prst="rect">
            <a:avLst/>
          </a:prstGeom>
        </p:spPr>
      </p:pic>
      <p:sp>
        <p:nvSpPr>
          <p:cNvPr id="5" name="Rectangle: Rounded Corners 2">
            <a:extLst>
              <a:ext uri="{FF2B5EF4-FFF2-40B4-BE49-F238E27FC236}">
                <a16:creationId xmlns:a16="http://schemas.microsoft.com/office/drawing/2014/main" id="{D0A09A48-5A4F-2D81-AC6B-0927A3F94F6F}"/>
              </a:ext>
            </a:extLst>
          </p:cNvPr>
          <p:cNvSpPr/>
          <p:nvPr/>
        </p:nvSpPr>
        <p:spPr>
          <a:xfrm>
            <a:off x="2667000" y="2247900"/>
            <a:ext cx="8915400" cy="3048000"/>
          </a:xfrm>
          <a:custGeom>
            <a:avLst/>
            <a:gdLst>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3048000" fill="none" extrusionOk="0">
                <a:moveTo>
                  <a:pt x="0" y="508009"/>
                </a:moveTo>
                <a:cubicBezTo>
                  <a:pt x="11586" y="152424"/>
                  <a:pt x="117147" y="59698"/>
                  <a:pt x="501233" y="0"/>
                </a:cubicBezTo>
                <a:cubicBezTo>
                  <a:pt x="1876264" y="142992"/>
                  <a:pt x="5942464" y="326914"/>
                  <a:pt x="8414166" y="0"/>
                </a:cubicBezTo>
                <a:cubicBezTo>
                  <a:pt x="8785549" y="28336"/>
                  <a:pt x="8853197" y="199369"/>
                  <a:pt x="8915400" y="508009"/>
                </a:cubicBezTo>
                <a:cubicBezTo>
                  <a:pt x="8598584" y="1040516"/>
                  <a:pt x="8671173" y="1780519"/>
                  <a:pt x="8915400" y="2539990"/>
                </a:cubicBezTo>
                <a:cubicBezTo>
                  <a:pt x="8782019" y="2805975"/>
                  <a:pt x="8757594" y="2964143"/>
                  <a:pt x="8414166" y="3048000"/>
                </a:cubicBezTo>
                <a:cubicBezTo>
                  <a:pt x="6296613" y="3020525"/>
                  <a:pt x="2855453" y="3621557"/>
                  <a:pt x="501233" y="3048000"/>
                </a:cubicBezTo>
                <a:cubicBezTo>
                  <a:pt x="187864" y="3126380"/>
                  <a:pt x="54026" y="2789314"/>
                  <a:pt x="0" y="2539990"/>
                </a:cubicBezTo>
                <a:cubicBezTo>
                  <a:pt x="182912" y="1947048"/>
                  <a:pt x="-52179" y="1505857"/>
                  <a:pt x="0" y="508009"/>
                </a:cubicBezTo>
                <a:close/>
              </a:path>
              <a:path w="8915400" h="3048000" stroke="0" extrusionOk="0">
                <a:moveTo>
                  <a:pt x="0" y="508009"/>
                </a:moveTo>
                <a:cubicBezTo>
                  <a:pt x="-10043" y="202222"/>
                  <a:pt x="182270" y="66812"/>
                  <a:pt x="501233" y="0"/>
                </a:cubicBezTo>
                <a:cubicBezTo>
                  <a:pt x="3747758" y="-43702"/>
                  <a:pt x="6541917" y="-268353"/>
                  <a:pt x="8414166" y="0"/>
                </a:cubicBezTo>
                <a:cubicBezTo>
                  <a:pt x="8718191" y="57350"/>
                  <a:pt x="8923804" y="291916"/>
                  <a:pt x="8915400" y="508009"/>
                </a:cubicBezTo>
                <a:cubicBezTo>
                  <a:pt x="8726404" y="972391"/>
                  <a:pt x="9112913" y="1584750"/>
                  <a:pt x="8915400" y="2539990"/>
                </a:cubicBezTo>
                <a:cubicBezTo>
                  <a:pt x="8925152" y="2883091"/>
                  <a:pt x="8698729" y="3019578"/>
                  <a:pt x="8414166" y="3048000"/>
                </a:cubicBezTo>
                <a:cubicBezTo>
                  <a:pt x="7256623" y="2906928"/>
                  <a:pt x="1843695" y="3215778"/>
                  <a:pt x="501233" y="3048000"/>
                </a:cubicBezTo>
                <a:cubicBezTo>
                  <a:pt x="223575" y="3093840"/>
                  <a:pt x="10756" y="2763621"/>
                  <a:pt x="0" y="2539990"/>
                </a:cubicBezTo>
                <a:cubicBezTo>
                  <a:pt x="199545" y="2075733"/>
                  <a:pt x="-125842" y="824417"/>
                  <a:pt x="0" y="508009"/>
                </a:cubicBezTo>
                <a:close/>
              </a:path>
              <a:path w="8915400" h="3048000" fill="none" stroke="0" extrusionOk="0">
                <a:moveTo>
                  <a:pt x="0" y="508009"/>
                </a:moveTo>
                <a:cubicBezTo>
                  <a:pt x="-9617" y="272562"/>
                  <a:pt x="159297" y="-7170"/>
                  <a:pt x="501233" y="0"/>
                </a:cubicBezTo>
                <a:cubicBezTo>
                  <a:pt x="2036339" y="21269"/>
                  <a:pt x="5935084" y="108199"/>
                  <a:pt x="8414166" y="0"/>
                </a:cubicBezTo>
                <a:cubicBezTo>
                  <a:pt x="8750276" y="14057"/>
                  <a:pt x="8906354" y="183841"/>
                  <a:pt x="8915400" y="508009"/>
                </a:cubicBezTo>
                <a:cubicBezTo>
                  <a:pt x="8713500" y="1032789"/>
                  <a:pt x="8797531" y="1765757"/>
                  <a:pt x="8915400" y="2539990"/>
                </a:cubicBezTo>
                <a:cubicBezTo>
                  <a:pt x="8857348" y="2830395"/>
                  <a:pt x="8723699" y="2972273"/>
                  <a:pt x="8414166" y="3048000"/>
                </a:cubicBezTo>
                <a:cubicBezTo>
                  <a:pt x="5379364" y="3180400"/>
                  <a:pt x="2388542" y="3581996"/>
                  <a:pt x="501233" y="3048000"/>
                </a:cubicBezTo>
                <a:cubicBezTo>
                  <a:pt x="211389" y="3099512"/>
                  <a:pt x="60768" y="2783686"/>
                  <a:pt x="0" y="2539990"/>
                </a:cubicBezTo>
                <a:cubicBezTo>
                  <a:pt x="66534" y="1874903"/>
                  <a:pt x="88814" y="1470132"/>
                  <a:pt x="0" y="508009"/>
                </a:cubicBezTo>
                <a:close/>
              </a:path>
              <a:path w="8915400" h="3048000" fill="none" stroke="0" extrusionOk="0">
                <a:moveTo>
                  <a:pt x="0" y="508009"/>
                </a:moveTo>
                <a:cubicBezTo>
                  <a:pt x="8434" y="183392"/>
                  <a:pt x="124081" y="28128"/>
                  <a:pt x="501233" y="0"/>
                </a:cubicBezTo>
                <a:cubicBezTo>
                  <a:pt x="1938440" y="-284457"/>
                  <a:pt x="6208699" y="-20054"/>
                  <a:pt x="8414166" y="0"/>
                </a:cubicBezTo>
                <a:cubicBezTo>
                  <a:pt x="8792892" y="9933"/>
                  <a:pt x="8861003" y="234544"/>
                  <a:pt x="8915400" y="508009"/>
                </a:cubicBezTo>
                <a:cubicBezTo>
                  <a:pt x="8735482" y="1137251"/>
                  <a:pt x="8936707" y="1738810"/>
                  <a:pt x="8915400" y="2539990"/>
                </a:cubicBezTo>
                <a:cubicBezTo>
                  <a:pt x="8822994" y="2815564"/>
                  <a:pt x="8727597" y="2983965"/>
                  <a:pt x="8414166" y="3048000"/>
                </a:cubicBezTo>
                <a:cubicBezTo>
                  <a:pt x="5833429" y="2995842"/>
                  <a:pt x="2581670" y="3377966"/>
                  <a:pt x="501233" y="3048000"/>
                </a:cubicBezTo>
                <a:cubicBezTo>
                  <a:pt x="206845" y="3123301"/>
                  <a:pt x="75881" y="2797965"/>
                  <a:pt x="0" y="2539990"/>
                </a:cubicBezTo>
                <a:cubicBezTo>
                  <a:pt x="100815" y="1927254"/>
                  <a:pt x="7939" y="1495460"/>
                  <a:pt x="0" y="508009"/>
                </a:cubicBezTo>
                <a:close/>
              </a:path>
            </a:pathLst>
          </a:custGeom>
          <a:solidFill>
            <a:schemeClr val="accent6">
              <a:lumMod val="20000"/>
              <a:lumOff val="80000"/>
            </a:schemeClr>
          </a:solidFill>
          <a:ln w="38100">
            <a:solidFill>
              <a:srgbClr val="00B050"/>
            </a:solidFill>
            <a:extLst>
              <a:ext uri="{C807C97D-BFC1-408E-A445-0C87EB9F89A2}">
                <ask:lineSketchStyleProps xmlns:ask="http://schemas.microsoft.com/office/drawing/2018/sketchyshapes" sd="102745534">
                  <a:custGeom>
                    <a:avLst/>
                    <a:gdLst>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 name="connsiteX0" fmla="*/ 0 w 8915400"/>
                      <a:gd name="connsiteY0" fmla="*/ 508009 h 3048000"/>
                      <a:gd name="connsiteX1" fmla="*/ 501233 w 8915400"/>
                      <a:gd name="connsiteY1" fmla="*/ 0 h 3048000"/>
                      <a:gd name="connsiteX2" fmla="*/ 8414166 w 8915400"/>
                      <a:gd name="connsiteY2" fmla="*/ 0 h 3048000"/>
                      <a:gd name="connsiteX3" fmla="*/ 8915400 w 8915400"/>
                      <a:gd name="connsiteY3" fmla="*/ 508009 h 3048000"/>
                      <a:gd name="connsiteX4" fmla="*/ 8915400 w 8915400"/>
                      <a:gd name="connsiteY4" fmla="*/ 2539990 h 3048000"/>
                      <a:gd name="connsiteX5" fmla="*/ 8414166 w 8915400"/>
                      <a:gd name="connsiteY5" fmla="*/ 3048000 h 3048000"/>
                      <a:gd name="connsiteX6" fmla="*/ 501233 w 8915400"/>
                      <a:gd name="connsiteY6" fmla="*/ 3048000 h 3048000"/>
                      <a:gd name="connsiteX7" fmla="*/ 0 w 8915400"/>
                      <a:gd name="connsiteY7" fmla="*/ 2539990 h 3048000"/>
                      <a:gd name="connsiteX8" fmla="*/ 0 w 8915400"/>
                      <a:gd name="connsiteY8" fmla="*/ 508009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3048000" fill="none" extrusionOk="0">
                        <a:moveTo>
                          <a:pt x="0" y="508009"/>
                        </a:moveTo>
                        <a:cubicBezTo>
                          <a:pt x="7602" y="178120"/>
                          <a:pt x="139335" y="47414"/>
                          <a:pt x="501233" y="0"/>
                        </a:cubicBezTo>
                        <a:cubicBezTo>
                          <a:pt x="1871886" y="71885"/>
                          <a:pt x="5807467" y="156331"/>
                          <a:pt x="8414166" y="0"/>
                        </a:cubicBezTo>
                        <a:cubicBezTo>
                          <a:pt x="8758852" y="20388"/>
                          <a:pt x="8887445" y="214752"/>
                          <a:pt x="8915400" y="508009"/>
                        </a:cubicBezTo>
                        <a:cubicBezTo>
                          <a:pt x="8655514" y="1015692"/>
                          <a:pt x="8793484" y="1779066"/>
                          <a:pt x="8915400" y="2539990"/>
                        </a:cubicBezTo>
                        <a:cubicBezTo>
                          <a:pt x="8815929" y="2809662"/>
                          <a:pt x="8737804" y="2988951"/>
                          <a:pt x="8414166" y="3048000"/>
                        </a:cubicBezTo>
                        <a:cubicBezTo>
                          <a:pt x="5925696" y="3075676"/>
                          <a:pt x="2623303" y="3319509"/>
                          <a:pt x="501233" y="3048000"/>
                        </a:cubicBezTo>
                        <a:cubicBezTo>
                          <a:pt x="201923" y="3096261"/>
                          <a:pt x="43970" y="2795115"/>
                          <a:pt x="0" y="2539990"/>
                        </a:cubicBezTo>
                        <a:cubicBezTo>
                          <a:pt x="138516" y="1926976"/>
                          <a:pt x="-10755" y="1495090"/>
                          <a:pt x="0" y="508009"/>
                        </a:cubicBezTo>
                        <a:close/>
                      </a:path>
                      <a:path w="8915400" h="3048000" stroke="0" extrusionOk="0">
                        <a:moveTo>
                          <a:pt x="0" y="508009"/>
                        </a:moveTo>
                        <a:cubicBezTo>
                          <a:pt x="-3325" y="226474"/>
                          <a:pt x="194772" y="34903"/>
                          <a:pt x="501233" y="0"/>
                        </a:cubicBezTo>
                        <a:cubicBezTo>
                          <a:pt x="3752350" y="-13914"/>
                          <a:pt x="6361079" y="-254083"/>
                          <a:pt x="8414166" y="0"/>
                        </a:cubicBezTo>
                        <a:cubicBezTo>
                          <a:pt x="8713862" y="40331"/>
                          <a:pt x="8911608" y="274222"/>
                          <a:pt x="8915400" y="508009"/>
                        </a:cubicBezTo>
                        <a:cubicBezTo>
                          <a:pt x="8729976" y="982118"/>
                          <a:pt x="9000965" y="1584269"/>
                          <a:pt x="8915400" y="2539990"/>
                        </a:cubicBezTo>
                        <a:cubicBezTo>
                          <a:pt x="8934615" y="2871760"/>
                          <a:pt x="8652861" y="3025597"/>
                          <a:pt x="8414166" y="3048000"/>
                        </a:cubicBezTo>
                        <a:cubicBezTo>
                          <a:pt x="7292461" y="2956597"/>
                          <a:pt x="1907980" y="3216001"/>
                          <a:pt x="501233" y="3048000"/>
                        </a:cubicBezTo>
                        <a:cubicBezTo>
                          <a:pt x="223803" y="3090499"/>
                          <a:pt x="16983" y="2774841"/>
                          <a:pt x="0" y="2539990"/>
                        </a:cubicBezTo>
                        <a:cubicBezTo>
                          <a:pt x="168009" y="2038928"/>
                          <a:pt x="-84951" y="794811"/>
                          <a:pt x="0" y="508009"/>
                        </a:cubicBezTo>
                        <a:close/>
                      </a:path>
                      <a:path w="8915400" h="3048000" fill="none" stroke="0" extrusionOk="0">
                        <a:moveTo>
                          <a:pt x="0" y="508009"/>
                        </a:moveTo>
                        <a:cubicBezTo>
                          <a:pt x="8317" y="238394"/>
                          <a:pt x="155189" y="-10557"/>
                          <a:pt x="501233" y="0"/>
                        </a:cubicBezTo>
                        <a:cubicBezTo>
                          <a:pt x="1907790" y="-349939"/>
                          <a:pt x="6167611" y="-52817"/>
                          <a:pt x="8414166" y="0"/>
                        </a:cubicBezTo>
                        <a:cubicBezTo>
                          <a:pt x="8740878" y="12542"/>
                          <a:pt x="8879583" y="227305"/>
                          <a:pt x="8915400" y="508009"/>
                        </a:cubicBezTo>
                        <a:cubicBezTo>
                          <a:pt x="8840434" y="1048590"/>
                          <a:pt x="8912524" y="1749884"/>
                          <a:pt x="8915400" y="2539990"/>
                        </a:cubicBezTo>
                        <a:cubicBezTo>
                          <a:pt x="8888150" y="2836465"/>
                          <a:pt x="8701660" y="3015286"/>
                          <a:pt x="8414166" y="3048000"/>
                        </a:cubicBezTo>
                        <a:cubicBezTo>
                          <a:pt x="5587783" y="3015860"/>
                          <a:pt x="2509043" y="3252228"/>
                          <a:pt x="501233" y="3048000"/>
                        </a:cubicBezTo>
                        <a:cubicBezTo>
                          <a:pt x="231144" y="3107801"/>
                          <a:pt x="48994" y="2818593"/>
                          <a:pt x="0" y="2539990"/>
                        </a:cubicBezTo>
                        <a:cubicBezTo>
                          <a:pt x="32557" y="1893524"/>
                          <a:pt x="93888" y="1478987"/>
                          <a:pt x="0" y="50800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4800" b="1" dirty="0">
                <a:solidFill>
                  <a:srgbClr val="FF0000"/>
                </a:solidFill>
              </a:rPr>
              <a:t>Vì sao em cần rửa tay bằng nước sạch, xà phòng trước khi ăn và sau khi đi vệ sinh?</a:t>
            </a:r>
            <a:endParaRPr lang="vi-VN" sz="4800" dirty="0">
              <a:solidFill>
                <a:schemeClr val="tx1"/>
              </a:solidFill>
            </a:endParaRPr>
          </a:p>
        </p:txBody>
      </p:sp>
    </p:spTree>
    <p:extLst>
      <p:ext uri="{BB962C8B-B14F-4D97-AF65-F5344CB8AC3E}">
        <p14:creationId xmlns:p14="http://schemas.microsoft.com/office/powerpoint/2010/main" val="379572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49B487C6-9633-3736-8117-843E71181791}"/>
              </a:ext>
            </a:extLst>
          </p:cNvPr>
          <p:cNvSpPr/>
          <p:nvPr/>
        </p:nvSpPr>
        <p:spPr>
          <a:xfrm rot="-5400000">
            <a:off x="12857791" y="2775031"/>
            <a:ext cx="6941557" cy="7038334"/>
          </a:xfrm>
          <a:custGeom>
            <a:avLst/>
            <a:gdLst/>
            <a:ahLst/>
            <a:cxnLst/>
            <a:rect l="l" t="t" r="r" b="b"/>
            <a:pathLst>
              <a:path w="6941557" h="7038334">
                <a:moveTo>
                  <a:pt x="0" y="0"/>
                </a:moveTo>
                <a:lnTo>
                  <a:pt x="6941557" y="0"/>
                </a:lnTo>
                <a:lnTo>
                  <a:pt x="6941557" y="7038334"/>
                </a:lnTo>
                <a:lnTo>
                  <a:pt x="0" y="70383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CAD702FB-AD79-2E5F-11F9-0A7008C8A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552700"/>
            <a:ext cx="7456054" cy="5584420"/>
          </a:xfrm>
          <a:prstGeom prst="rect">
            <a:avLst/>
          </a:prstGeom>
        </p:spPr>
      </p:pic>
    </p:spTree>
    <p:extLst>
      <p:ext uri="{BB962C8B-B14F-4D97-AF65-F5344CB8AC3E}">
        <p14:creationId xmlns:p14="http://schemas.microsoft.com/office/powerpoint/2010/main" val="269879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2804C7C-8A16-346A-C026-DDCFB2D15C9E}"/>
              </a:ext>
            </a:extLst>
          </p:cNvPr>
          <p:cNvSpPr/>
          <p:nvPr/>
        </p:nvSpPr>
        <p:spPr>
          <a:xfrm>
            <a:off x="17184588" y="1028700"/>
            <a:ext cx="3574755" cy="3574755"/>
          </a:xfrm>
          <a:custGeom>
            <a:avLst/>
            <a:gdLst/>
            <a:ahLst/>
            <a:cxnLst/>
            <a:rect l="l" t="t" r="r" b="b"/>
            <a:pathLst>
              <a:path w="3574755" h="3574755">
                <a:moveTo>
                  <a:pt x="0" y="0"/>
                </a:moveTo>
                <a:lnTo>
                  <a:pt x="3574754" y="0"/>
                </a:lnTo>
                <a:lnTo>
                  <a:pt x="3574754" y="3574755"/>
                </a:lnTo>
                <a:lnTo>
                  <a:pt x="0" y="35747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7">
            <a:extLst>
              <a:ext uri="{FF2B5EF4-FFF2-40B4-BE49-F238E27FC236}">
                <a16:creationId xmlns:a16="http://schemas.microsoft.com/office/drawing/2014/main" id="{EA7D0607-03BE-2DB0-7A11-334F8B1D63D6}"/>
              </a:ext>
            </a:extLst>
          </p:cNvPr>
          <p:cNvSpPr/>
          <p:nvPr/>
        </p:nvSpPr>
        <p:spPr>
          <a:xfrm>
            <a:off x="11122459" y="-2073058"/>
            <a:ext cx="3995204" cy="3995204"/>
          </a:xfrm>
          <a:custGeom>
            <a:avLst/>
            <a:gdLst/>
            <a:ahLst/>
            <a:cxnLst/>
            <a:rect l="l" t="t" r="r" b="b"/>
            <a:pathLst>
              <a:path w="3995204" h="3995204">
                <a:moveTo>
                  <a:pt x="0" y="0"/>
                </a:moveTo>
                <a:lnTo>
                  <a:pt x="3995204" y="0"/>
                </a:lnTo>
                <a:lnTo>
                  <a:pt x="3995204" y="3995204"/>
                </a:lnTo>
                <a:lnTo>
                  <a:pt x="0" y="39952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8">
            <a:extLst>
              <a:ext uri="{FF2B5EF4-FFF2-40B4-BE49-F238E27FC236}">
                <a16:creationId xmlns:a16="http://schemas.microsoft.com/office/drawing/2014/main" id="{6FAED38A-B15F-74B0-F2A0-F754FF6EBEFA}"/>
              </a:ext>
            </a:extLst>
          </p:cNvPr>
          <p:cNvSpPr/>
          <p:nvPr/>
        </p:nvSpPr>
        <p:spPr>
          <a:xfrm>
            <a:off x="-1010273" y="-15347"/>
            <a:ext cx="6096623" cy="1044047"/>
          </a:xfrm>
          <a:custGeom>
            <a:avLst/>
            <a:gdLst/>
            <a:ahLst/>
            <a:cxnLst/>
            <a:rect l="l" t="t" r="r" b="b"/>
            <a:pathLst>
              <a:path w="6096623" h="1044047">
                <a:moveTo>
                  <a:pt x="0" y="0"/>
                </a:moveTo>
                <a:lnTo>
                  <a:pt x="6096623" y="0"/>
                </a:lnTo>
                <a:lnTo>
                  <a:pt x="6096623" y="1044047"/>
                </a:lnTo>
                <a:lnTo>
                  <a:pt x="0" y="10440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9">
            <a:extLst>
              <a:ext uri="{FF2B5EF4-FFF2-40B4-BE49-F238E27FC236}">
                <a16:creationId xmlns:a16="http://schemas.microsoft.com/office/drawing/2014/main" id="{43197129-E170-FD2F-0F0A-E6A91AEDC24D}"/>
              </a:ext>
            </a:extLst>
          </p:cNvPr>
          <p:cNvSpPr/>
          <p:nvPr/>
        </p:nvSpPr>
        <p:spPr>
          <a:xfrm rot="-3929336">
            <a:off x="12853055" y="2936180"/>
            <a:ext cx="5316715" cy="5323369"/>
          </a:xfrm>
          <a:custGeom>
            <a:avLst/>
            <a:gdLst/>
            <a:ahLst/>
            <a:cxnLst/>
            <a:rect l="l" t="t" r="r" b="b"/>
            <a:pathLst>
              <a:path w="5316715" h="5323369">
                <a:moveTo>
                  <a:pt x="0" y="0"/>
                </a:moveTo>
                <a:lnTo>
                  <a:pt x="5316715" y="0"/>
                </a:lnTo>
                <a:lnTo>
                  <a:pt x="5316715" y="5323370"/>
                </a:lnTo>
                <a:lnTo>
                  <a:pt x="0" y="53233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10">
            <a:extLst>
              <a:ext uri="{FF2B5EF4-FFF2-40B4-BE49-F238E27FC236}">
                <a16:creationId xmlns:a16="http://schemas.microsoft.com/office/drawing/2014/main" id="{44E71C4F-2163-8CA9-9508-F2AD1EDE0283}"/>
              </a:ext>
            </a:extLst>
          </p:cNvPr>
          <p:cNvSpPr/>
          <p:nvPr/>
        </p:nvSpPr>
        <p:spPr>
          <a:xfrm rot="1413869">
            <a:off x="9608302" y="3748939"/>
            <a:ext cx="4756847" cy="4756847"/>
          </a:xfrm>
          <a:custGeom>
            <a:avLst/>
            <a:gdLst/>
            <a:ahLst/>
            <a:cxnLst/>
            <a:rect l="l" t="t" r="r" b="b"/>
            <a:pathLst>
              <a:path w="4756847" h="4756847">
                <a:moveTo>
                  <a:pt x="0" y="0"/>
                </a:moveTo>
                <a:lnTo>
                  <a:pt x="4756847" y="0"/>
                </a:lnTo>
                <a:lnTo>
                  <a:pt x="4756847" y="4756848"/>
                </a:lnTo>
                <a:lnTo>
                  <a:pt x="0" y="47568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TextBox 11">
            <a:extLst>
              <a:ext uri="{FF2B5EF4-FFF2-40B4-BE49-F238E27FC236}">
                <a16:creationId xmlns:a16="http://schemas.microsoft.com/office/drawing/2014/main" id="{A3C9D0B0-6D08-FA61-BF58-558AB480EEDB}"/>
              </a:ext>
            </a:extLst>
          </p:cNvPr>
          <p:cNvSpPr txBox="1"/>
          <p:nvPr/>
        </p:nvSpPr>
        <p:spPr>
          <a:xfrm>
            <a:off x="1600200" y="2019300"/>
            <a:ext cx="7315200" cy="7386638"/>
          </a:xfrm>
          <a:prstGeom prst="rect">
            <a:avLst/>
          </a:prstGeom>
        </p:spPr>
        <p:txBody>
          <a:bodyPr wrap="square" lIns="0" tIns="0" rIns="0" bIns="0" rtlCol="0" anchor="t">
            <a:spAutoFit/>
          </a:bodyPr>
          <a:lstStyle/>
          <a:p>
            <a:pPr algn="ctr"/>
            <a:r>
              <a:rPr lang="vi-VN" sz="8000" b="1" dirty="0">
                <a:solidFill>
                  <a:srgbClr val="000000"/>
                </a:solidFill>
                <a:latin typeface="Cambria" panose="02040503050406030204" pitchFamily="18" charset="0"/>
                <a:ea typeface="Cambria" panose="02040503050406030204" pitchFamily="18" charset="0"/>
                <a:cs typeface="Gaegu"/>
                <a:sym typeface="Gaegu"/>
              </a:rPr>
              <a:t>Hoạt động 1: </a:t>
            </a:r>
            <a:r>
              <a:rPr lang="vi-VN" sz="8000" dirty="0">
                <a:solidFill>
                  <a:srgbClr val="000000"/>
                </a:solidFill>
                <a:latin typeface="Cambria" panose="02040503050406030204" pitchFamily="18" charset="0"/>
                <a:ea typeface="Cambria" panose="02040503050406030204" pitchFamily="18" charset="0"/>
                <a:cs typeface="Gaegu"/>
                <a:sym typeface="Gaegu"/>
              </a:rPr>
              <a:t>Nhận ra được vi khuẩn không thể nhìn bằng mắt thường, có kích thước rất nhỏ.</a:t>
            </a:r>
            <a:endParaRPr lang="en-US" sz="8000" dirty="0">
              <a:solidFill>
                <a:srgbClr val="000000"/>
              </a:solidFill>
              <a:latin typeface="Cambria" panose="02040503050406030204" pitchFamily="18" charset="0"/>
              <a:ea typeface="Cambria" panose="02040503050406030204" pitchFamily="18" charset="0"/>
              <a:cs typeface="Gaegu"/>
              <a:sym typeface="Gaegu"/>
            </a:endParaRPr>
          </a:p>
        </p:txBody>
      </p:sp>
    </p:spTree>
    <p:extLst>
      <p:ext uri="{BB962C8B-B14F-4D97-AF65-F5344CB8AC3E}">
        <p14:creationId xmlns:p14="http://schemas.microsoft.com/office/powerpoint/2010/main" val="5959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4D3CFC-95EB-7023-2802-2060CC3FC5FD}"/>
              </a:ext>
            </a:extLst>
          </p:cNvPr>
          <p:cNvSpPr txBox="1"/>
          <p:nvPr/>
        </p:nvSpPr>
        <p:spPr>
          <a:xfrm>
            <a:off x="2438400" y="266700"/>
            <a:ext cx="13639799" cy="1938992"/>
          </a:xfrm>
          <a:prstGeom prst="rect">
            <a:avLst/>
          </a:prstGeom>
          <a:noFill/>
        </p:spPr>
        <p:txBody>
          <a:bodyPr wrap="square" rtlCol="0">
            <a:spAutoFit/>
          </a:bodyPr>
          <a:lstStyle/>
          <a:p>
            <a:r>
              <a:rPr lang="vi-VN" sz="4000" b="1" dirty="0">
                <a:solidFill>
                  <a:prstClr val="black"/>
                </a:solidFill>
                <a:latin typeface="Cambria" panose="02040503050406030204" pitchFamily="18" charset="0"/>
                <a:ea typeface="Cambria" panose="02040503050406030204" pitchFamily="18" charset="0"/>
              </a:rPr>
              <a:t>Quan sát một số mẫu như gợi ý ở hình 1.</a:t>
            </a:r>
          </a:p>
          <a:p>
            <a:r>
              <a:rPr lang="vi-VN" sz="4000" dirty="0">
                <a:solidFill>
                  <a:prstClr val="black"/>
                </a:solidFill>
                <a:latin typeface="Cambria" panose="02040503050406030204" pitchFamily="18" charset="0"/>
                <a:ea typeface="Cambria" panose="02040503050406030204" pitchFamily="18" charset="0"/>
              </a:rPr>
              <a:t>- Dự đoán mẫu nào chứa vi khuẩn? Chia sẻ những điều em biết về vi khuẩn có trong những mẫu đó.</a:t>
            </a:r>
          </a:p>
        </p:txBody>
      </p:sp>
      <p:pic>
        <p:nvPicPr>
          <p:cNvPr id="5" name="Picture 4">
            <a:extLst>
              <a:ext uri="{FF2B5EF4-FFF2-40B4-BE49-F238E27FC236}">
                <a16:creationId xmlns:a16="http://schemas.microsoft.com/office/drawing/2014/main" id="{7F128AE6-21B3-05DF-0BCD-B07F824DFD70}"/>
              </a:ext>
            </a:extLst>
          </p:cNvPr>
          <p:cNvPicPr>
            <a:picLocks noChangeAspect="1"/>
          </p:cNvPicPr>
          <p:nvPr/>
        </p:nvPicPr>
        <p:blipFill>
          <a:blip r:embed="rId2"/>
          <a:stretch>
            <a:fillRect/>
          </a:stretch>
        </p:blipFill>
        <p:spPr>
          <a:xfrm>
            <a:off x="3657600" y="2628900"/>
            <a:ext cx="10668000" cy="70430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341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FB51E4-599E-DFC9-ECF5-01ED7E3AE09A}"/>
              </a:ext>
            </a:extLst>
          </p:cNvPr>
          <p:cNvSpPr txBox="1"/>
          <p:nvPr/>
        </p:nvSpPr>
        <p:spPr>
          <a:xfrm>
            <a:off x="990600" y="3009900"/>
            <a:ext cx="15959224" cy="5170646"/>
          </a:xfrm>
          <a:prstGeom prst="rect">
            <a:avLst/>
          </a:prstGeom>
          <a:noFill/>
        </p:spPr>
        <p:txBody>
          <a:bodyPr wrap="square" rtlCol="0">
            <a:spAutoFit/>
          </a:bodyPr>
          <a:lstStyle/>
          <a:p>
            <a:pPr marL="914378" indent="-914378" algn="just" defTabSz="1828755">
              <a:buClr>
                <a:srgbClr val="000000"/>
              </a:buClr>
              <a:buFont typeface="Wingdings" panose="05000000000000000000" pitchFamily="2" charset="2"/>
              <a:buChar char="Ø"/>
            </a:pPr>
            <a:r>
              <a:rPr lang="vi-VN" sz="6600" kern="0" dirty="0">
                <a:solidFill>
                  <a:srgbClr val="000000"/>
                </a:solidFill>
                <a:latin typeface="Cambria" panose="02040503050406030204" pitchFamily="18" charset="0"/>
                <a:ea typeface="Cambria" panose="02040503050406030204" pitchFamily="18" charset="0"/>
                <a:cs typeface="#9Slide07 Itim" panose="00000500000000000000" pitchFamily="2" charset="-34"/>
                <a:sym typeface="Arial"/>
              </a:rPr>
              <a:t>Tất cả các mẫu đều chứa vi khuẩn. Trên các mẫu vi khuẩn bám trên bề mặt lá cây, công tắc, có trong đất, nước do trong môi trường đất, nước, không khí có sẵn, theo thời gian sẽ bám trên đồ vật, tay người.</a:t>
            </a:r>
          </a:p>
        </p:txBody>
      </p:sp>
      <p:pic>
        <p:nvPicPr>
          <p:cNvPr id="5" name="Picture 4">
            <a:extLst>
              <a:ext uri="{FF2B5EF4-FFF2-40B4-BE49-F238E27FC236}">
                <a16:creationId xmlns:a16="http://schemas.microsoft.com/office/drawing/2014/main" id="{A2C77DD1-050C-2F89-19BF-0394E1A8FAE0}"/>
              </a:ext>
            </a:extLst>
          </p:cNvPr>
          <p:cNvPicPr>
            <a:picLocks noChangeAspect="1"/>
          </p:cNvPicPr>
          <p:nvPr/>
        </p:nvPicPr>
        <p:blipFill>
          <a:blip r:embed="rId2"/>
          <a:stretch>
            <a:fillRect/>
          </a:stretch>
        </p:blipFill>
        <p:spPr>
          <a:xfrm>
            <a:off x="1205430" y="1067517"/>
            <a:ext cx="14841999" cy="1801524"/>
          </a:xfrm>
          <a:prstGeom prst="rect">
            <a:avLst/>
          </a:prstGeom>
        </p:spPr>
      </p:pic>
    </p:spTree>
    <p:extLst>
      <p:ext uri="{BB962C8B-B14F-4D97-AF65-F5344CB8AC3E}">
        <p14:creationId xmlns:p14="http://schemas.microsoft.com/office/powerpoint/2010/main" val="362758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23">
            <a:extLst>
              <a:ext uri="{FF2B5EF4-FFF2-40B4-BE49-F238E27FC236}">
                <a16:creationId xmlns:a16="http://schemas.microsoft.com/office/drawing/2014/main" id="{4E2D657D-05D6-4E2D-C010-96B861B87FBB}"/>
              </a:ext>
            </a:extLst>
          </p:cNvPr>
          <p:cNvSpPr txBox="1"/>
          <p:nvPr/>
        </p:nvSpPr>
        <p:spPr>
          <a:xfrm>
            <a:off x="2133600" y="1333500"/>
            <a:ext cx="14261006" cy="2308324"/>
          </a:xfrm>
          <a:prstGeom prst="rect">
            <a:avLst/>
          </a:prstGeom>
          <a:noFill/>
        </p:spPr>
        <p:txBody>
          <a:bodyPr wrap="square">
            <a:spAutoFit/>
          </a:bodyPr>
          <a:lstStyle/>
          <a:p>
            <a:pPr algn="just" defTabSz="1371600"/>
            <a:r>
              <a:rPr lang="en-US" sz="7200" dirty="0">
                <a:solidFill>
                  <a:prstClr val="black"/>
                </a:solidFill>
                <a:latin typeface="Calibri" panose="020F0502020204030204" pitchFamily="34" charset="0"/>
                <a:cs typeface="Calibri" panose="020F0502020204030204" pitchFamily="34" charset="0"/>
              </a:rPr>
              <a:t>T</a:t>
            </a:r>
            <a:r>
              <a:rPr lang="vi-VN" sz="7200" dirty="0">
                <a:solidFill>
                  <a:prstClr val="black"/>
                </a:solidFill>
                <a:latin typeface="Calibri" panose="020F0502020204030204" pitchFamily="34" charset="0"/>
                <a:cs typeface="Calibri" panose="020F0502020204030204" pitchFamily="34" charset="0"/>
              </a:rPr>
              <a:t>heo các em làm thế nào chúng ta có được các hình ảnh vi khuẩn</a:t>
            </a:r>
            <a:r>
              <a:rPr lang="en-US" sz="7200" dirty="0">
                <a:solidFill>
                  <a:prstClr val="black"/>
                </a:solidFill>
                <a:latin typeface="Calibri" panose="020F0502020204030204" pitchFamily="34" charset="0"/>
                <a:cs typeface="Calibri" panose="020F0502020204030204" pitchFamily="34" charset="0"/>
              </a:rPr>
              <a:t>?</a:t>
            </a:r>
          </a:p>
        </p:txBody>
      </p:sp>
      <p:pic>
        <p:nvPicPr>
          <p:cNvPr id="5" name="Picture 2" descr="Kính hiển vi soi nổi 3 mắt SZM 7045T-B1 phóng đại 45 lần">
            <a:extLst>
              <a:ext uri="{FF2B5EF4-FFF2-40B4-BE49-F238E27FC236}">
                <a16:creationId xmlns:a16="http://schemas.microsoft.com/office/drawing/2014/main" id="{E6C40A92-1FF8-3760-B5A1-31B847C71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000500"/>
            <a:ext cx="493395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23">
            <a:extLst>
              <a:ext uri="{FF2B5EF4-FFF2-40B4-BE49-F238E27FC236}">
                <a16:creationId xmlns:a16="http://schemas.microsoft.com/office/drawing/2014/main" id="{163A8E0F-B5CB-CF9A-F90E-D5E3524DEA82}"/>
              </a:ext>
            </a:extLst>
          </p:cNvPr>
          <p:cNvSpPr txBox="1"/>
          <p:nvPr/>
        </p:nvSpPr>
        <p:spPr>
          <a:xfrm>
            <a:off x="2133600" y="1333500"/>
            <a:ext cx="14706600" cy="2862322"/>
          </a:xfrm>
          <a:prstGeom prst="rect">
            <a:avLst/>
          </a:prstGeom>
          <a:noFill/>
        </p:spPr>
        <p:txBody>
          <a:bodyPr wrap="square">
            <a:spAutoFit/>
          </a:bodyPr>
          <a:lstStyle/>
          <a:p>
            <a:pPr lvl="0" algn="just" defTabSz="1371600"/>
            <a:r>
              <a:rPr lang="vi-VN" sz="6000" dirty="0">
                <a:solidFill>
                  <a:prstClr val="black"/>
                </a:solidFill>
                <a:latin typeface="Calibri" panose="020F0502020204030204" pitchFamily="34" charset="0"/>
                <a:cs typeface="Calibri" panose="020F0502020204030204" pitchFamily="34" charset="0"/>
              </a:rPr>
              <a:t>Các nhà khoa học nghiên cứu vi khuẩn dưới kính hiển vi có độ phóng đại hàng nghìn lần (hình 2) và đã chụp lại một số hình ảnh.</a:t>
            </a:r>
          </a:p>
        </p:txBody>
      </p:sp>
      <p:pic>
        <p:nvPicPr>
          <p:cNvPr id="5" name="Picture 2" descr="Kính hiển vi soi nổi 3 mắt SZM 7045T-B1 phóng đại 45 lần">
            <a:extLst>
              <a:ext uri="{FF2B5EF4-FFF2-40B4-BE49-F238E27FC236}">
                <a16:creationId xmlns:a16="http://schemas.microsoft.com/office/drawing/2014/main" id="{25398881-23CF-8A3B-06A4-1A3B5C1CF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33900"/>
            <a:ext cx="455295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502</Words>
  <Application>Microsoft Office PowerPoint</Application>
  <PresentationFormat>Custom</PresentationFormat>
  <Paragraphs>19</Paragraphs>
  <Slides>18</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Arial</vt:lpstr>
      <vt:lpstr>Calibri</vt:lpstr>
      <vt:lpstr>Calibri Light</vt:lpstr>
      <vt:lpstr>Cambria</vt:lpstr>
      <vt:lpstr>Wingdings</vt:lpstr>
      <vt:lpstr>Office Theme</vt: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10</cp:lastModifiedBy>
  <cp:revision>22</cp:revision>
  <dcterms:created xsi:type="dcterms:W3CDTF">2006-08-16T00:00:00Z</dcterms:created>
  <dcterms:modified xsi:type="dcterms:W3CDTF">2025-01-21T05:55:34Z</dcterms:modified>
  <dc:identifier>DAGVgHU0Lao</dc:identifier>
</cp:coreProperties>
</file>