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3"/>
  </p:notesMasterIdLst>
  <p:sldIdLst>
    <p:sldId id="276" r:id="rId2"/>
    <p:sldId id="261" r:id="rId3"/>
    <p:sldId id="292" r:id="rId4"/>
    <p:sldId id="272" r:id="rId5"/>
    <p:sldId id="293" r:id="rId6"/>
    <p:sldId id="294" r:id="rId7"/>
    <p:sldId id="295" r:id="rId8"/>
    <p:sldId id="296" r:id="rId9"/>
    <p:sldId id="297" r:id="rId10"/>
    <p:sldId id="299" r:id="rId11"/>
    <p:sldId id="28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5140"/>
    <a:srgbClr val="002060"/>
    <a:srgbClr val="1F3B73"/>
    <a:srgbClr val="000000"/>
    <a:srgbClr val="FFE781"/>
    <a:srgbClr val="BEDD8E"/>
    <a:srgbClr val="F18E71"/>
    <a:srgbClr val="FFFFCC"/>
    <a:srgbClr val="C68D5D"/>
    <a:srgbClr val="5F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91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9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66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6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90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59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4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6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6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1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78" y="224131"/>
            <a:ext cx="7717770" cy="496325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99425" y="1366394"/>
            <a:ext cx="6824875" cy="2520051"/>
            <a:chOff x="4313073" y="853163"/>
            <a:chExt cx="4994716" cy="2520051"/>
          </a:xfrm>
        </p:grpSpPr>
        <p:sp>
          <p:nvSpPr>
            <p:cNvPr id="9" name="文本框 8"/>
            <p:cNvSpPr txBox="1"/>
            <p:nvPr/>
          </p:nvSpPr>
          <p:spPr>
            <a:xfrm>
              <a:off x="4313073" y="2066959"/>
              <a:ext cx="4994716" cy="130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0" b="1" dirty="0">
                  <a:solidFill>
                    <a:schemeClr val="accent1">
                      <a:lumMod val="75000"/>
                    </a:schemeClr>
                  </a:solidFill>
                  <a:ea typeface="inpin heiti" panose="00000500000000000000" pitchFamily="2" charset="-122"/>
                  <a:sym typeface="inpin heiti" panose="00000500000000000000" pitchFamily="2" charset="-122"/>
                </a:rPr>
                <a:t>ÔN TẬP CHUNG</a:t>
              </a:r>
              <a:endParaRPr lang="zh-CN" altLang="en-US" sz="6000" b="1" dirty="0">
                <a:solidFill>
                  <a:schemeClr val="accent1">
                    <a:lumMod val="7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14220" y="853163"/>
              <a:ext cx="2377438" cy="130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0" b="1" dirty="0">
                  <a:solidFill>
                    <a:schemeClr val="accent1">
                      <a:lumMod val="75000"/>
                    </a:schemeClr>
                  </a:solidFill>
                  <a:ea typeface="inpin heiti" panose="00000500000000000000" pitchFamily="2" charset="-122"/>
                  <a:sym typeface="inpin heiti" panose="00000500000000000000" pitchFamily="2" charset="-122"/>
                </a:rPr>
                <a:t>BÀI 44:</a:t>
              </a:r>
              <a:endParaRPr lang="zh-CN" altLang="en-US" sz="6000" b="1" dirty="0">
                <a:solidFill>
                  <a:schemeClr val="accent1">
                    <a:lumMod val="7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48" y="1268413"/>
            <a:ext cx="2139700" cy="43434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65" y="3477275"/>
            <a:ext cx="3745292" cy="28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8898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649977" y="3119463"/>
            <a:ext cx="1530002" cy="1524432"/>
            <a:chOff x="1101617" y="1325649"/>
            <a:chExt cx="4156183" cy="4186083"/>
          </a:xfrm>
          <a:solidFill>
            <a:srgbClr val="C68D5D"/>
          </a:solidFill>
        </p:grpSpPr>
        <p:grpSp>
          <p:nvGrpSpPr>
            <p:cNvPr id="2" name="组合 1"/>
            <p:cNvGrpSpPr/>
            <p:nvPr/>
          </p:nvGrpSpPr>
          <p:grpSpPr>
            <a:xfrm>
              <a:off x="1101617" y="1325649"/>
              <a:ext cx="4156183" cy="4186083"/>
              <a:chOff x="6327331" y="2291553"/>
              <a:chExt cx="3759437" cy="3786483"/>
            </a:xfrm>
            <a:grpFill/>
          </p:grpSpPr>
          <p:sp>
            <p:nvSpPr>
              <p:cNvPr id="3" name="Freeform 425"/>
              <p:cNvSpPr>
                <a:spLocks/>
              </p:cNvSpPr>
              <p:nvPr/>
            </p:nvSpPr>
            <p:spPr bwMode="auto">
              <a:xfrm>
                <a:off x="6352574" y="2347449"/>
                <a:ext cx="3734194" cy="3730587"/>
              </a:xfrm>
              <a:custGeom>
                <a:avLst/>
                <a:gdLst>
                  <a:gd name="T0" fmla="*/ 404 w 874"/>
                  <a:gd name="T1" fmla="*/ 34 h 873"/>
                  <a:gd name="T2" fmla="*/ 365 w 874"/>
                  <a:gd name="T3" fmla="*/ 6 h 873"/>
                  <a:gd name="T4" fmla="*/ 307 w 874"/>
                  <a:gd name="T5" fmla="*/ 21 h 873"/>
                  <a:gd name="T6" fmla="*/ 275 w 874"/>
                  <a:gd name="T7" fmla="*/ 66 h 873"/>
                  <a:gd name="T8" fmla="*/ 229 w 874"/>
                  <a:gd name="T9" fmla="*/ 52 h 873"/>
                  <a:gd name="T10" fmla="*/ 190 w 874"/>
                  <a:gd name="T11" fmla="*/ 84 h 873"/>
                  <a:gd name="T12" fmla="*/ 164 w 874"/>
                  <a:gd name="T13" fmla="*/ 139 h 873"/>
                  <a:gd name="T14" fmla="*/ 116 w 874"/>
                  <a:gd name="T15" fmla="*/ 141 h 873"/>
                  <a:gd name="T16" fmla="*/ 99 w 874"/>
                  <a:gd name="T17" fmla="*/ 182 h 873"/>
                  <a:gd name="T18" fmla="*/ 82 w 874"/>
                  <a:gd name="T19" fmla="*/ 244 h 873"/>
                  <a:gd name="T20" fmla="*/ 37 w 874"/>
                  <a:gd name="T21" fmla="*/ 261 h 873"/>
                  <a:gd name="T22" fmla="*/ 45 w 874"/>
                  <a:gd name="T23" fmla="*/ 304 h 873"/>
                  <a:gd name="T24" fmla="*/ 39 w 874"/>
                  <a:gd name="T25" fmla="*/ 370 h 873"/>
                  <a:gd name="T26" fmla="*/ 2 w 874"/>
                  <a:gd name="T27" fmla="*/ 400 h 873"/>
                  <a:gd name="T28" fmla="*/ 2 w 874"/>
                  <a:gd name="T29" fmla="*/ 472 h 873"/>
                  <a:gd name="T30" fmla="*/ 39 w 874"/>
                  <a:gd name="T31" fmla="*/ 503 h 873"/>
                  <a:gd name="T32" fmla="*/ 45 w 874"/>
                  <a:gd name="T33" fmla="*/ 569 h 873"/>
                  <a:gd name="T34" fmla="*/ 37 w 874"/>
                  <a:gd name="T35" fmla="*/ 612 h 873"/>
                  <a:gd name="T36" fmla="*/ 82 w 874"/>
                  <a:gd name="T37" fmla="*/ 628 h 873"/>
                  <a:gd name="T38" fmla="*/ 99 w 874"/>
                  <a:gd name="T39" fmla="*/ 691 h 873"/>
                  <a:gd name="T40" fmla="*/ 116 w 874"/>
                  <a:gd name="T41" fmla="*/ 732 h 873"/>
                  <a:gd name="T42" fmla="*/ 164 w 874"/>
                  <a:gd name="T43" fmla="*/ 733 h 873"/>
                  <a:gd name="T44" fmla="*/ 190 w 874"/>
                  <a:gd name="T45" fmla="*/ 788 h 873"/>
                  <a:gd name="T46" fmla="*/ 229 w 874"/>
                  <a:gd name="T47" fmla="*/ 820 h 873"/>
                  <a:gd name="T48" fmla="*/ 275 w 874"/>
                  <a:gd name="T49" fmla="*/ 806 h 873"/>
                  <a:gd name="T50" fmla="*/ 307 w 874"/>
                  <a:gd name="T51" fmla="*/ 851 h 873"/>
                  <a:gd name="T52" fmla="*/ 365 w 874"/>
                  <a:gd name="T53" fmla="*/ 867 h 873"/>
                  <a:gd name="T54" fmla="*/ 404 w 874"/>
                  <a:gd name="T55" fmla="*/ 839 h 873"/>
                  <a:gd name="T56" fmla="*/ 470 w 874"/>
                  <a:gd name="T57" fmla="*/ 839 h 873"/>
                  <a:gd name="T58" fmla="*/ 509 w 874"/>
                  <a:gd name="T59" fmla="*/ 867 h 873"/>
                  <a:gd name="T60" fmla="*/ 567 w 874"/>
                  <a:gd name="T61" fmla="*/ 851 h 873"/>
                  <a:gd name="T62" fmla="*/ 599 w 874"/>
                  <a:gd name="T63" fmla="*/ 806 h 873"/>
                  <a:gd name="T64" fmla="*/ 645 w 874"/>
                  <a:gd name="T65" fmla="*/ 820 h 873"/>
                  <a:gd name="T66" fmla="*/ 684 w 874"/>
                  <a:gd name="T67" fmla="*/ 788 h 873"/>
                  <a:gd name="T68" fmla="*/ 711 w 874"/>
                  <a:gd name="T69" fmla="*/ 733 h 873"/>
                  <a:gd name="T70" fmla="*/ 758 w 874"/>
                  <a:gd name="T71" fmla="*/ 732 h 873"/>
                  <a:gd name="T72" fmla="*/ 775 w 874"/>
                  <a:gd name="T73" fmla="*/ 691 h 873"/>
                  <a:gd name="T74" fmla="*/ 792 w 874"/>
                  <a:gd name="T75" fmla="*/ 628 h 873"/>
                  <a:gd name="T76" fmla="*/ 837 w 874"/>
                  <a:gd name="T77" fmla="*/ 612 h 873"/>
                  <a:gd name="T78" fmla="*/ 829 w 874"/>
                  <a:gd name="T79" fmla="*/ 569 h 873"/>
                  <a:gd name="T80" fmla="*/ 835 w 874"/>
                  <a:gd name="T81" fmla="*/ 503 h 873"/>
                  <a:gd name="T82" fmla="*/ 872 w 874"/>
                  <a:gd name="T83" fmla="*/ 472 h 873"/>
                  <a:gd name="T84" fmla="*/ 872 w 874"/>
                  <a:gd name="T85" fmla="*/ 400 h 873"/>
                  <a:gd name="T86" fmla="*/ 835 w 874"/>
                  <a:gd name="T87" fmla="*/ 370 h 873"/>
                  <a:gd name="T88" fmla="*/ 829 w 874"/>
                  <a:gd name="T89" fmla="*/ 304 h 873"/>
                  <a:gd name="T90" fmla="*/ 837 w 874"/>
                  <a:gd name="T91" fmla="*/ 261 h 873"/>
                  <a:gd name="T92" fmla="*/ 792 w 874"/>
                  <a:gd name="T93" fmla="*/ 244 h 873"/>
                  <a:gd name="T94" fmla="*/ 775 w 874"/>
                  <a:gd name="T95" fmla="*/ 182 h 873"/>
                  <a:gd name="T96" fmla="*/ 758 w 874"/>
                  <a:gd name="T97" fmla="*/ 141 h 873"/>
                  <a:gd name="T98" fmla="*/ 711 w 874"/>
                  <a:gd name="T99" fmla="*/ 139 h 873"/>
                  <a:gd name="T100" fmla="*/ 684 w 874"/>
                  <a:gd name="T101" fmla="*/ 84 h 873"/>
                  <a:gd name="T102" fmla="*/ 645 w 874"/>
                  <a:gd name="T103" fmla="*/ 52 h 873"/>
                  <a:gd name="T104" fmla="*/ 599 w 874"/>
                  <a:gd name="T105" fmla="*/ 66 h 873"/>
                  <a:gd name="T106" fmla="*/ 567 w 874"/>
                  <a:gd name="T107" fmla="*/ 21 h 873"/>
                  <a:gd name="T108" fmla="*/ 509 w 874"/>
                  <a:gd name="T109" fmla="*/ 6 h 873"/>
                  <a:gd name="T110" fmla="*/ 470 w 874"/>
                  <a:gd name="T111" fmla="*/ 34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4" h="873">
                    <a:moveTo>
                      <a:pt x="437" y="0"/>
                    </a:moveTo>
                    <a:cubicBezTo>
                      <a:pt x="417" y="0"/>
                      <a:pt x="403" y="16"/>
                      <a:pt x="404" y="34"/>
                    </a:cubicBezTo>
                    <a:cubicBezTo>
                      <a:pt x="402" y="18"/>
                      <a:pt x="388" y="5"/>
                      <a:pt x="371" y="5"/>
                    </a:cubicBezTo>
                    <a:cubicBezTo>
                      <a:pt x="369" y="5"/>
                      <a:pt x="367" y="5"/>
                      <a:pt x="365" y="6"/>
                    </a:cubicBezTo>
                    <a:cubicBezTo>
                      <a:pt x="346" y="9"/>
                      <a:pt x="334" y="27"/>
                      <a:pt x="338" y="45"/>
                    </a:cubicBezTo>
                    <a:cubicBezTo>
                      <a:pt x="334" y="31"/>
                      <a:pt x="321" y="21"/>
                      <a:pt x="307" y="21"/>
                    </a:cubicBezTo>
                    <a:cubicBezTo>
                      <a:pt x="303" y="21"/>
                      <a:pt x="299" y="22"/>
                      <a:pt x="295" y="23"/>
                    </a:cubicBezTo>
                    <a:cubicBezTo>
                      <a:pt x="276" y="30"/>
                      <a:pt x="268" y="50"/>
                      <a:pt x="275" y="66"/>
                    </a:cubicBezTo>
                    <a:cubicBezTo>
                      <a:pt x="270" y="55"/>
                      <a:pt x="258" y="48"/>
                      <a:pt x="246" y="48"/>
                    </a:cubicBezTo>
                    <a:cubicBezTo>
                      <a:pt x="240" y="48"/>
                      <a:pt x="235" y="49"/>
                      <a:pt x="229" y="52"/>
                    </a:cubicBezTo>
                    <a:cubicBezTo>
                      <a:pt x="212" y="62"/>
                      <a:pt x="207" y="83"/>
                      <a:pt x="216" y="98"/>
                    </a:cubicBezTo>
                    <a:cubicBezTo>
                      <a:pt x="210" y="89"/>
                      <a:pt x="200" y="84"/>
                      <a:pt x="190" y="84"/>
                    </a:cubicBezTo>
                    <a:cubicBezTo>
                      <a:pt x="183" y="84"/>
                      <a:pt x="175" y="87"/>
                      <a:pt x="169" y="92"/>
                    </a:cubicBezTo>
                    <a:cubicBezTo>
                      <a:pt x="153" y="104"/>
                      <a:pt x="151" y="126"/>
                      <a:pt x="164" y="139"/>
                    </a:cubicBezTo>
                    <a:cubicBezTo>
                      <a:pt x="158" y="133"/>
                      <a:pt x="149" y="129"/>
                      <a:pt x="141" y="129"/>
                    </a:cubicBezTo>
                    <a:cubicBezTo>
                      <a:pt x="132" y="129"/>
                      <a:pt x="123" y="133"/>
                      <a:pt x="116" y="141"/>
                    </a:cubicBezTo>
                    <a:cubicBezTo>
                      <a:pt x="102" y="155"/>
                      <a:pt x="104" y="177"/>
                      <a:pt x="119" y="188"/>
                    </a:cubicBezTo>
                    <a:cubicBezTo>
                      <a:pt x="113" y="184"/>
                      <a:pt x="106" y="182"/>
                      <a:pt x="99" y="182"/>
                    </a:cubicBezTo>
                    <a:cubicBezTo>
                      <a:pt x="89" y="182"/>
                      <a:pt x="78" y="187"/>
                      <a:pt x="72" y="197"/>
                    </a:cubicBezTo>
                    <a:cubicBezTo>
                      <a:pt x="61" y="214"/>
                      <a:pt x="66" y="235"/>
                      <a:pt x="82" y="244"/>
                    </a:cubicBezTo>
                    <a:cubicBezTo>
                      <a:pt x="77" y="242"/>
                      <a:pt x="72" y="241"/>
                      <a:pt x="67" y="241"/>
                    </a:cubicBezTo>
                    <a:cubicBezTo>
                      <a:pt x="55" y="241"/>
                      <a:pt x="43" y="248"/>
                      <a:pt x="37" y="261"/>
                    </a:cubicBezTo>
                    <a:cubicBezTo>
                      <a:pt x="29" y="279"/>
                      <a:pt x="38" y="299"/>
                      <a:pt x="55" y="305"/>
                    </a:cubicBezTo>
                    <a:cubicBezTo>
                      <a:pt x="52" y="304"/>
                      <a:pt x="49" y="304"/>
                      <a:pt x="45" y="304"/>
                    </a:cubicBezTo>
                    <a:cubicBezTo>
                      <a:pt x="31" y="304"/>
                      <a:pt x="18" y="313"/>
                      <a:pt x="14" y="329"/>
                    </a:cubicBezTo>
                    <a:cubicBezTo>
                      <a:pt x="9" y="348"/>
                      <a:pt x="21" y="367"/>
                      <a:pt x="39" y="370"/>
                    </a:cubicBezTo>
                    <a:cubicBezTo>
                      <a:pt x="37" y="370"/>
                      <a:pt x="36" y="369"/>
                      <a:pt x="34" y="369"/>
                    </a:cubicBezTo>
                    <a:cubicBezTo>
                      <a:pt x="18" y="369"/>
                      <a:pt x="3" y="382"/>
                      <a:pt x="2" y="400"/>
                    </a:cubicBezTo>
                    <a:cubicBezTo>
                      <a:pt x="0" y="420"/>
                      <a:pt x="15" y="436"/>
                      <a:pt x="33" y="436"/>
                    </a:cubicBezTo>
                    <a:cubicBezTo>
                      <a:pt x="15" y="437"/>
                      <a:pt x="0" y="452"/>
                      <a:pt x="2" y="472"/>
                    </a:cubicBezTo>
                    <a:cubicBezTo>
                      <a:pt x="3" y="490"/>
                      <a:pt x="18" y="503"/>
                      <a:pt x="34" y="503"/>
                    </a:cubicBezTo>
                    <a:cubicBezTo>
                      <a:pt x="36" y="503"/>
                      <a:pt x="37" y="503"/>
                      <a:pt x="39" y="503"/>
                    </a:cubicBezTo>
                    <a:cubicBezTo>
                      <a:pt x="21" y="506"/>
                      <a:pt x="9" y="524"/>
                      <a:pt x="14" y="543"/>
                    </a:cubicBezTo>
                    <a:cubicBezTo>
                      <a:pt x="18" y="559"/>
                      <a:pt x="31" y="569"/>
                      <a:pt x="45" y="569"/>
                    </a:cubicBezTo>
                    <a:cubicBezTo>
                      <a:pt x="49" y="569"/>
                      <a:pt x="52" y="568"/>
                      <a:pt x="55" y="567"/>
                    </a:cubicBezTo>
                    <a:cubicBezTo>
                      <a:pt x="38" y="574"/>
                      <a:pt x="29" y="593"/>
                      <a:pt x="37" y="612"/>
                    </a:cubicBezTo>
                    <a:cubicBezTo>
                      <a:pt x="43" y="625"/>
                      <a:pt x="55" y="632"/>
                      <a:pt x="67" y="632"/>
                    </a:cubicBezTo>
                    <a:cubicBezTo>
                      <a:pt x="72" y="632"/>
                      <a:pt x="77" y="631"/>
                      <a:pt x="82" y="628"/>
                    </a:cubicBezTo>
                    <a:cubicBezTo>
                      <a:pt x="66" y="637"/>
                      <a:pt x="61" y="659"/>
                      <a:pt x="72" y="675"/>
                    </a:cubicBezTo>
                    <a:cubicBezTo>
                      <a:pt x="78" y="685"/>
                      <a:pt x="89" y="691"/>
                      <a:pt x="99" y="691"/>
                    </a:cubicBezTo>
                    <a:cubicBezTo>
                      <a:pt x="106" y="691"/>
                      <a:pt x="113" y="688"/>
                      <a:pt x="119" y="684"/>
                    </a:cubicBezTo>
                    <a:cubicBezTo>
                      <a:pt x="104" y="696"/>
                      <a:pt x="102" y="717"/>
                      <a:pt x="116" y="732"/>
                    </a:cubicBezTo>
                    <a:cubicBezTo>
                      <a:pt x="123" y="739"/>
                      <a:pt x="132" y="743"/>
                      <a:pt x="141" y="743"/>
                    </a:cubicBezTo>
                    <a:cubicBezTo>
                      <a:pt x="149" y="743"/>
                      <a:pt x="158" y="740"/>
                      <a:pt x="164" y="733"/>
                    </a:cubicBezTo>
                    <a:cubicBezTo>
                      <a:pt x="151" y="747"/>
                      <a:pt x="153" y="769"/>
                      <a:pt x="169" y="781"/>
                    </a:cubicBezTo>
                    <a:cubicBezTo>
                      <a:pt x="175" y="786"/>
                      <a:pt x="183" y="788"/>
                      <a:pt x="190" y="788"/>
                    </a:cubicBezTo>
                    <a:cubicBezTo>
                      <a:pt x="200" y="788"/>
                      <a:pt x="210" y="783"/>
                      <a:pt x="216" y="774"/>
                    </a:cubicBezTo>
                    <a:cubicBezTo>
                      <a:pt x="207" y="790"/>
                      <a:pt x="212" y="811"/>
                      <a:pt x="229" y="820"/>
                    </a:cubicBezTo>
                    <a:cubicBezTo>
                      <a:pt x="235" y="823"/>
                      <a:pt x="240" y="825"/>
                      <a:pt x="246" y="825"/>
                    </a:cubicBezTo>
                    <a:cubicBezTo>
                      <a:pt x="258" y="825"/>
                      <a:pt x="270" y="818"/>
                      <a:pt x="275" y="806"/>
                    </a:cubicBezTo>
                    <a:cubicBezTo>
                      <a:pt x="268" y="823"/>
                      <a:pt x="276" y="843"/>
                      <a:pt x="295" y="849"/>
                    </a:cubicBezTo>
                    <a:cubicBezTo>
                      <a:pt x="299" y="851"/>
                      <a:pt x="303" y="851"/>
                      <a:pt x="307" y="851"/>
                    </a:cubicBezTo>
                    <a:cubicBezTo>
                      <a:pt x="321" y="851"/>
                      <a:pt x="334" y="842"/>
                      <a:pt x="338" y="828"/>
                    </a:cubicBezTo>
                    <a:cubicBezTo>
                      <a:pt x="334" y="845"/>
                      <a:pt x="346" y="864"/>
                      <a:pt x="365" y="867"/>
                    </a:cubicBezTo>
                    <a:cubicBezTo>
                      <a:pt x="367" y="867"/>
                      <a:pt x="369" y="867"/>
                      <a:pt x="371" y="867"/>
                    </a:cubicBezTo>
                    <a:cubicBezTo>
                      <a:pt x="388" y="867"/>
                      <a:pt x="402" y="855"/>
                      <a:pt x="404" y="839"/>
                    </a:cubicBezTo>
                    <a:cubicBezTo>
                      <a:pt x="403" y="857"/>
                      <a:pt x="417" y="873"/>
                      <a:pt x="437" y="873"/>
                    </a:cubicBezTo>
                    <a:cubicBezTo>
                      <a:pt x="457" y="873"/>
                      <a:pt x="472" y="857"/>
                      <a:pt x="470" y="839"/>
                    </a:cubicBezTo>
                    <a:cubicBezTo>
                      <a:pt x="472" y="855"/>
                      <a:pt x="486" y="867"/>
                      <a:pt x="503" y="867"/>
                    </a:cubicBezTo>
                    <a:cubicBezTo>
                      <a:pt x="505" y="867"/>
                      <a:pt x="507" y="867"/>
                      <a:pt x="509" y="867"/>
                    </a:cubicBezTo>
                    <a:cubicBezTo>
                      <a:pt x="529" y="864"/>
                      <a:pt x="540" y="845"/>
                      <a:pt x="536" y="828"/>
                    </a:cubicBezTo>
                    <a:cubicBezTo>
                      <a:pt x="540" y="842"/>
                      <a:pt x="553" y="851"/>
                      <a:pt x="567" y="851"/>
                    </a:cubicBezTo>
                    <a:cubicBezTo>
                      <a:pt x="571" y="851"/>
                      <a:pt x="575" y="851"/>
                      <a:pt x="579" y="849"/>
                    </a:cubicBezTo>
                    <a:cubicBezTo>
                      <a:pt x="598" y="843"/>
                      <a:pt x="606" y="823"/>
                      <a:pt x="599" y="806"/>
                    </a:cubicBezTo>
                    <a:cubicBezTo>
                      <a:pt x="605" y="818"/>
                      <a:pt x="616" y="825"/>
                      <a:pt x="629" y="825"/>
                    </a:cubicBezTo>
                    <a:cubicBezTo>
                      <a:pt x="634" y="825"/>
                      <a:pt x="640" y="823"/>
                      <a:pt x="645" y="820"/>
                    </a:cubicBezTo>
                    <a:cubicBezTo>
                      <a:pt x="662" y="811"/>
                      <a:pt x="668" y="790"/>
                      <a:pt x="658" y="774"/>
                    </a:cubicBezTo>
                    <a:cubicBezTo>
                      <a:pt x="664" y="783"/>
                      <a:pt x="674" y="788"/>
                      <a:pt x="684" y="788"/>
                    </a:cubicBezTo>
                    <a:cubicBezTo>
                      <a:pt x="691" y="788"/>
                      <a:pt x="699" y="786"/>
                      <a:pt x="705" y="781"/>
                    </a:cubicBezTo>
                    <a:cubicBezTo>
                      <a:pt x="721" y="769"/>
                      <a:pt x="723" y="747"/>
                      <a:pt x="711" y="733"/>
                    </a:cubicBezTo>
                    <a:cubicBezTo>
                      <a:pt x="717" y="740"/>
                      <a:pt x="725" y="743"/>
                      <a:pt x="734" y="743"/>
                    </a:cubicBezTo>
                    <a:cubicBezTo>
                      <a:pt x="742" y="743"/>
                      <a:pt x="751" y="739"/>
                      <a:pt x="758" y="732"/>
                    </a:cubicBezTo>
                    <a:cubicBezTo>
                      <a:pt x="772" y="717"/>
                      <a:pt x="770" y="696"/>
                      <a:pt x="756" y="684"/>
                    </a:cubicBezTo>
                    <a:cubicBezTo>
                      <a:pt x="761" y="688"/>
                      <a:pt x="768" y="691"/>
                      <a:pt x="775" y="691"/>
                    </a:cubicBezTo>
                    <a:cubicBezTo>
                      <a:pt x="785" y="691"/>
                      <a:pt x="796" y="685"/>
                      <a:pt x="803" y="675"/>
                    </a:cubicBezTo>
                    <a:cubicBezTo>
                      <a:pt x="814" y="659"/>
                      <a:pt x="808" y="637"/>
                      <a:pt x="792" y="628"/>
                    </a:cubicBezTo>
                    <a:cubicBezTo>
                      <a:pt x="797" y="631"/>
                      <a:pt x="802" y="632"/>
                      <a:pt x="807" y="632"/>
                    </a:cubicBezTo>
                    <a:cubicBezTo>
                      <a:pt x="819" y="632"/>
                      <a:pt x="831" y="625"/>
                      <a:pt x="837" y="612"/>
                    </a:cubicBezTo>
                    <a:cubicBezTo>
                      <a:pt x="845" y="593"/>
                      <a:pt x="836" y="574"/>
                      <a:pt x="819" y="567"/>
                    </a:cubicBezTo>
                    <a:cubicBezTo>
                      <a:pt x="822" y="568"/>
                      <a:pt x="825" y="569"/>
                      <a:pt x="829" y="569"/>
                    </a:cubicBezTo>
                    <a:cubicBezTo>
                      <a:pt x="843" y="569"/>
                      <a:pt x="856" y="559"/>
                      <a:pt x="860" y="543"/>
                    </a:cubicBezTo>
                    <a:cubicBezTo>
                      <a:pt x="865" y="524"/>
                      <a:pt x="853" y="506"/>
                      <a:pt x="835" y="503"/>
                    </a:cubicBezTo>
                    <a:cubicBezTo>
                      <a:pt x="837" y="503"/>
                      <a:pt x="838" y="503"/>
                      <a:pt x="840" y="503"/>
                    </a:cubicBezTo>
                    <a:cubicBezTo>
                      <a:pt x="856" y="503"/>
                      <a:pt x="871" y="490"/>
                      <a:pt x="872" y="472"/>
                    </a:cubicBezTo>
                    <a:cubicBezTo>
                      <a:pt x="874" y="452"/>
                      <a:pt x="859" y="437"/>
                      <a:pt x="841" y="436"/>
                    </a:cubicBezTo>
                    <a:cubicBezTo>
                      <a:pt x="859" y="436"/>
                      <a:pt x="874" y="420"/>
                      <a:pt x="872" y="400"/>
                    </a:cubicBezTo>
                    <a:cubicBezTo>
                      <a:pt x="871" y="382"/>
                      <a:pt x="856" y="369"/>
                      <a:pt x="840" y="369"/>
                    </a:cubicBezTo>
                    <a:cubicBezTo>
                      <a:pt x="838" y="369"/>
                      <a:pt x="837" y="370"/>
                      <a:pt x="835" y="370"/>
                    </a:cubicBezTo>
                    <a:cubicBezTo>
                      <a:pt x="853" y="367"/>
                      <a:pt x="865" y="348"/>
                      <a:pt x="860" y="329"/>
                    </a:cubicBezTo>
                    <a:cubicBezTo>
                      <a:pt x="856" y="313"/>
                      <a:pt x="843" y="304"/>
                      <a:pt x="829" y="304"/>
                    </a:cubicBezTo>
                    <a:cubicBezTo>
                      <a:pt x="825" y="304"/>
                      <a:pt x="822" y="304"/>
                      <a:pt x="819" y="305"/>
                    </a:cubicBezTo>
                    <a:cubicBezTo>
                      <a:pt x="836" y="299"/>
                      <a:pt x="845" y="279"/>
                      <a:pt x="837" y="261"/>
                    </a:cubicBezTo>
                    <a:cubicBezTo>
                      <a:pt x="831" y="248"/>
                      <a:pt x="819" y="241"/>
                      <a:pt x="807" y="241"/>
                    </a:cubicBezTo>
                    <a:cubicBezTo>
                      <a:pt x="802" y="241"/>
                      <a:pt x="797" y="242"/>
                      <a:pt x="792" y="244"/>
                    </a:cubicBezTo>
                    <a:cubicBezTo>
                      <a:pt x="808" y="235"/>
                      <a:pt x="814" y="214"/>
                      <a:pt x="803" y="197"/>
                    </a:cubicBezTo>
                    <a:cubicBezTo>
                      <a:pt x="796" y="187"/>
                      <a:pt x="785" y="182"/>
                      <a:pt x="775" y="182"/>
                    </a:cubicBezTo>
                    <a:cubicBezTo>
                      <a:pt x="768" y="182"/>
                      <a:pt x="761" y="184"/>
                      <a:pt x="756" y="188"/>
                    </a:cubicBezTo>
                    <a:cubicBezTo>
                      <a:pt x="770" y="177"/>
                      <a:pt x="772" y="155"/>
                      <a:pt x="758" y="141"/>
                    </a:cubicBezTo>
                    <a:cubicBezTo>
                      <a:pt x="751" y="133"/>
                      <a:pt x="742" y="129"/>
                      <a:pt x="734" y="129"/>
                    </a:cubicBezTo>
                    <a:cubicBezTo>
                      <a:pt x="725" y="129"/>
                      <a:pt x="717" y="133"/>
                      <a:pt x="711" y="139"/>
                    </a:cubicBezTo>
                    <a:cubicBezTo>
                      <a:pt x="723" y="126"/>
                      <a:pt x="721" y="104"/>
                      <a:pt x="705" y="92"/>
                    </a:cubicBezTo>
                    <a:cubicBezTo>
                      <a:pt x="699" y="87"/>
                      <a:pt x="691" y="84"/>
                      <a:pt x="684" y="84"/>
                    </a:cubicBezTo>
                    <a:cubicBezTo>
                      <a:pt x="674" y="84"/>
                      <a:pt x="664" y="89"/>
                      <a:pt x="658" y="98"/>
                    </a:cubicBezTo>
                    <a:cubicBezTo>
                      <a:pt x="668" y="83"/>
                      <a:pt x="662" y="62"/>
                      <a:pt x="645" y="52"/>
                    </a:cubicBezTo>
                    <a:cubicBezTo>
                      <a:pt x="640" y="49"/>
                      <a:pt x="634" y="48"/>
                      <a:pt x="629" y="48"/>
                    </a:cubicBezTo>
                    <a:cubicBezTo>
                      <a:pt x="616" y="48"/>
                      <a:pt x="605" y="55"/>
                      <a:pt x="599" y="66"/>
                    </a:cubicBezTo>
                    <a:cubicBezTo>
                      <a:pt x="606" y="50"/>
                      <a:pt x="598" y="30"/>
                      <a:pt x="579" y="23"/>
                    </a:cubicBezTo>
                    <a:cubicBezTo>
                      <a:pt x="575" y="22"/>
                      <a:pt x="571" y="21"/>
                      <a:pt x="567" y="21"/>
                    </a:cubicBezTo>
                    <a:cubicBezTo>
                      <a:pt x="553" y="21"/>
                      <a:pt x="540" y="31"/>
                      <a:pt x="536" y="45"/>
                    </a:cubicBezTo>
                    <a:cubicBezTo>
                      <a:pt x="540" y="27"/>
                      <a:pt x="529" y="9"/>
                      <a:pt x="509" y="6"/>
                    </a:cubicBezTo>
                    <a:cubicBezTo>
                      <a:pt x="507" y="5"/>
                      <a:pt x="505" y="5"/>
                      <a:pt x="503" y="5"/>
                    </a:cubicBezTo>
                    <a:cubicBezTo>
                      <a:pt x="486" y="5"/>
                      <a:pt x="472" y="18"/>
                      <a:pt x="470" y="34"/>
                    </a:cubicBezTo>
                    <a:cubicBezTo>
                      <a:pt x="472" y="16"/>
                      <a:pt x="457" y="0"/>
                      <a:pt x="437" y="0"/>
                    </a:cubicBezTo>
                  </a:path>
                </a:pathLst>
              </a:custGeom>
              <a:grpFill/>
              <a:ln w="28575">
                <a:noFill/>
              </a:ln>
              <a:effectLst>
                <a:outerShdw blurRad="152400" dist="76200" dir="2100000" sx="99000" sy="99000" algn="tl" rotWithShape="0">
                  <a:schemeClr val="tx1">
                    <a:lumMod val="85000"/>
                    <a:lumOff val="15000"/>
                    <a:alpha val="8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6327331" y="2291553"/>
                <a:ext cx="3734194" cy="3732390"/>
                <a:chOff x="6327331" y="2291553"/>
                <a:chExt cx="3734194" cy="3732390"/>
              </a:xfrm>
              <a:grpFill/>
            </p:grpSpPr>
            <p:sp>
              <p:nvSpPr>
                <p:cNvPr id="5" name="Freeform 426"/>
                <p:cNvSpPr>
                  <a:spLocks noEditPoints="1"/>
                </p:cNvSpPr>
                <p:nvPr/>
              </p:nvSpPr>
              <p:spPr bwMode="auto">
                <a:xfrm>
                  <a:off x="6327331" y="2291553"/>
                  <a:ext cx="3734194" cy="3732390"/>
                </a:xfrm>
                <a:custGeom>
                  <a:avLst/>
                  <a:gdLst>
                    <a:gd name="T0" fmla="*/ 803 w 874"/>
                    <a:gd name="T1" fmla="*/ 198 h 873"/>
                    <a:gd name="T2" fmla="*/ 579 w 874"/>
                    <a:gd name="T3" fmla="*/ 24 h 873"/>
                    <a:gd name="T4" fmla="*/ 296 w 874"/>
                    <a:gd name="T5" fmla="*/ 24 h 873"/>
                    <a:gd name="T6" fmla="*/ 72 w 874"/>
                    <a:gd name="T7" fmla="*/ 198 h 873"/>
                    <a:gd name="T8" fmla="*/ 2 w 874"/>
                    <a:gd name="T9" fmla="*/ 473 h 873"/>
                    <a:gd name="T10" fmla="*/ 116 w 874"/>
                    <a:gd name="T11" fmla="*/ 732 h 873"/>
                    <a:gd name="T12" fmla="*/ 366 w 874"/>
                    <a:gd name="T13" fmla="*/ 867 h 873"/>
                    <a:gd name="T14" fmla="*/ 645 w 874"/>
                    <a:gd name="T15" fmla="*/ 821 h 873"/>
                    <a:gd name="T16" fmla="*/ 837 w 874"/>
                    <a:gd name="T17" fmla="*/ 612 h 873"/>
                    <a:gd name="T18" fmla="*/ 844 w 874"/>
                    <a:gd name="T19" fmla="*/ 415 h 873"/>
                    <a:gd name="T20" fmla="*/ 829 w 874"/>
                    <a:gd name="T21" fmla="*/ 326 h 873"/>
                    <a:gd name="T22" fmla="*/ 814 w 874"/>
                    <a:gd name="T23" fmla="*/ 374 h 873"/>
                    <a:gd name="T24" fmla="*/ 814 w 874"/>
                    <a:gd name="T25" fmla="*/ 307 h 873"/>
                    <a:gd name="T26" fmla="*/ 772 w 874"/>
                    <a:gd name="T27" fmla="*/ 205 h 873"/>
                    <a:gd name="T28" fmla="*/ 739 w 874"/>
                    <a:gd name="T29" fmla="*/ 202 h 873"/>
                    <a:gd name="T30" fmla="*/ 707 w 874"/>
                    <a:gd name="T31" fmla="*/ 144 h 873"/>
                    <a:gd name="T32" fmla="*/ 680 w 874"/>
                    <a:gd name="T33" fmla="*/ 125 h 873"/>
                    <a:gd name="T34" fmla="*/ 637 w 874"/>
                    <a:gd name="T35" fmla="*/ 68 h 873"/>
                    <a:gd name="T36" fmla="*/ 587 w 874"/>
                    <a:gd name="T37" fmla="*/ 76 h 873"/>
                    <a:gd name="T38" fmla="*/ 541 w 874"/>
                    <a:gd name="T39" fmla="*/ 61 h 873"/>
                    <a:gd name="T40" fmla="*/ 470 w 874"/>
                    <a:gd name="T41" fmla="*/ 40 h 873"/>
                    <a:gd name="T42" fmla="*/ 426 w 874"/>
                    <a:gd name="T43" fmla="*/ 30 h 873"/>
                    <a:gd name="T44" fmla="*/ 382 w 874"/>
                    <a:gd name="T45" fmla="*/ 33 h 873"/>
                    <a:gd name="T46" fmla="*/ 340 w 874"/>
                    <a:gd name="T47" fmla="*/ 50 h 873"/>
                    <a:gd name="T48" fmla="*/ 284 w 874"/>
                    <a:gd name="T49" fmla="*/ 87 h 873"/>
                    <a:gd name="T50" fmla="*/ 219 w 874"/>
                    <a:gd name="T51" fmla="*/ 103 h 873"/>
                    <a:gd name="T52" fmla="*/ 178 w 874"/>
                    <a:gd name="T53" fmla="*/ 123 h 873"/>
                    <a:gd name="T54" fmla="*/ 146 w 874"/>
                    <a:gd name="T55" fmla="*/ 153 h 873"/>
                    <a:gd name="T56" fmla="*/ 123 w 874"/>
                    <a:gd name="T57" fmla="*/ 192 h 873"/>
                    <a:gd name="T58" fmla="*/ 87 w 874"/>
                    <a:gd name="T59" fmla="*/ 247 h 873"/>
                    <a:gd name="T60" fmla="*/ 76 w 874"/>
                    <a:gd name="T61" fmla="*/ 313 h 873"/>
                    <a:gd name="T62" fmla="*/ 54 w 874"/>
                    <a:gd name="T63" fmla="*/ 365 h 873"/>
                    <a:gd name="T64" fmla="*/ 46 w 874"/>
                    <a:gd name="T65" fmla="*/ 326 h 873"/>
                    <a:gd name="T66" fmla="*/ 31 w 874"/>
                    <a:gd name="T67" fmla="*/ 415 h 873"/>
                    <a:gd name="T68" fmla="*/ 40 w 874"/>
                    <a:gd name="T69" fmla="*/ 525 h 873"/>
                    <a:gd name="T70" fmla="*/ 69 w 874"/>
                    <a:gd name="T71" fmla="*/ 611 h 873"/>
                    <a:gd name="T72" fmla="*/ 76 w 874"/>
                    <a:gd name="T73" fmla="*/ 561 h 873"/>
                    <a:gd name="T74" fmla="*/ 102 w 874"/>
                    <a:gd name="T75" fmla="*/ 618 h 873"/>
                    <a:gd name="T76" fmla="*/ 123 w 874"/>
                    <a:gd name="T77" fmla="*/ 681 h 873"/>
                    <a:gd name="T78" fmla="*/ 179 w 874"/>
                    <a:gd name="T79" fmla="*/ 718 h 873"/>
                    <a:gd name="T80" fmla="*/ 219 w 874"/>
                    <a:gd name="T81" fmla="*/ 770 h 873"/>
                    <a:gd name="T82" fmla="*/ 249 w 874"/>
                    <a:gd name="T83" fmla="*/ 785 h 873"/>
                    <a:gd name="T84" fmla="*/ 301 w 874"/>
                    <a:gd name="T85" fmla="*/ 833 h 873"/>
                    <a:gd name="T86" fmla="*/ 349 w 874"/>
                    <a:gd name="T87" fmla="*/ 817 h 873"/>
                    <a:gd name="T88" fmla="*/ 406 w 874"/>
                    <a:gd name="T89" fmla="*/ 817 h 873"/>
                    <a:gd name="T90" fmla="*/ 470 w 874"/>
                    <a:gd name="T91" fmla="*/ 834 h 873"/>
                    <a:gd name="T92" fmla="*/ 516 w 874"/>
                    <a:gd name="T93" fmla="*/ 836 h 873"/>
                    <a:gd name="T94" fmla="*/ 559 w 874"/>
                    <a:gd name="T95" fmla="*/ 825 h 873"/>
                    <a:gd name="T96" fmla="*/ 597 w 874"/>
                    <a:gd name="T97" fmla="*/ 802 h 873"/>
                    <a:gd name="T98" fmla="*/ 646 w 874"/>
                    <a:gd name="T99" fmla="*/ 756 h 873"/>
                    <a:gd name="T100" fmla="*/ 707 w 874"/>
                    <a:gd name="T101" fmla="*/ 730 h 873"/>
                    <a:gd name="T102" fmla="*/ 744 w 874"/>
                    <a:gd name="T103" fmla="*/ 704 h 873"/>
                    <a:gd name="T104" fmla="*/ 772 w 874"/>
                    <a:gd name="T105" fmla="*/ 669 h 873"/>
                    <a:gd name="T106" fmla="*/ 773 w 874"/>
                    <a:gd name="T107" fmla="*/ 618 h 873"/>
                    <a:gd name="T108" fmla="*/ 800 w 874"/>
                    <a:gd name="T109" fmla="*/ 596 h 873"/>
                    <a:gd name="T110" fmla="*/ 843 w 874"/>
                    <a:gd name="T111" fmla="*/ 539 h 873"/>
                    <a:gd name="T112" fmla="*/ 844 w 874"/>
                    <a:gd name="T113" fmla="*/ 459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4" h="873">
                      <a:moveTo>
                        <a:pt x="840" y="437"/>
                      </a:moveTo>
                      <a:cubicBezTo>
                        <a:pt x="859" y="437"/>
                        <a:pt x="874" y="421"/>
                        <a:pt x="872" y="401"/>
                      </a:cubicBezTo>
                      <a:cubicBezTo>
                        <a:pt x="871" y="380"/>
                        <a:pt x="853" y="367"/>
                        <a:pt x="835" y="370"/>
                      </a:cubicBezTo>
                      <a:cubicBezTo>
                        <a:pt x="853" y="368"/>
                        <a:pt x="866" y="349"/>
                        <a:pt x="861" y="329"/>
                      </a:cubicBezTo>
                      <a:cubicBezTo>
                        <a:pt x="856" y="310"/>
                        <a:pt x="836" y="300"/>
                        <a:pt x="818" y="306"/>
                      </a:cubicBezTo>
                      <a:cubicBezTo>
                        <a:pt x="836" y="300"/>
                        <a:pt x="845" y="280"/>
                        <a:pt x="837" y="261"/>
                      </a:cubicBezTo>
                      <a:cubicBezTo>
                        <a:pt x="829" y="243"/>
                        <a:pt x="808" y="236"/>
                        <a:pt x="792" y="245"/>
                      </a:cubicBezTo>
                      <a:cubicBezTo>
                        <a:pt x="808" y="236"/>
                        <a:pt x="814" y="215"/>
                        <a:pt x="803" y="198"/>
                      </a:cubicBezTo>
                      <a:cubicBezTo>
                        <a:pt x="792" y="181"/>
                        <a:pt x="770" y="178"/>
                        <a:pt x="755" y="189"/>
                      </a:cubicBezTo>
                      <a:cubicBezTo>
                        <a:pt x="770" y="178"/>
                        <a:pt x="772" y="156"/>
                        <a:pt x="759" y="141"/>
                      </a:cubicBezTo>
                      <a:cubicBezTo>
                        <a:pt x="745" y="126"/>
                        <a:pt x="723" y="126"/>
                        <a:pt x="710" y="140"/>
                      </a:cubicBezTo>
                      <a:cubicBezTo>
                        <a:pt x="723" y="127"/>
                        <a:pt x="722" y="105"/>
                        <a:pt x="706" y="92"/>
                      </a:cubicBezTo>
                      <a:cubicBezTo>
                        <a:pt x="690" y="80"/>
                        <a:pt x="668" y="84"/>
                        <a:pt x="658" y="99"/>
                      </a:cubicBezTo>
                      <a:cubicBezTo>
                        <a:pt x="668" y="84"/>
                        <a:pt x="663" y="62"/>
                        <a:pt x="645" y="53"/>
                      </a:cubicBezTo>
                      <a:cubicBezTo>
                        <a:pt x="627" y="43"/>
                        <a:pt x="606" y="51"/>
                        <a:pt x="599" y="68"/>
                      </a:cubicBezTo>
                      <a:cubicBezTo>
                        <a:pt x="607" y="51"/>
                        <a:pt x="598" y="30"/>
                        <a:pt x="579" y="24"/>
                      </a:cubicBezTo>
                      <a:cubicBezTo>
                        <a:pt x="560" y="17"/>
                        <a:pt x="541" y="28"/>
                        <a:pt x="536" y="46"/>
                      </a:cubicBezTo>
                      <a:cubicBezTo>
                        <a:pt x="541" y="28"/>
                        <a:pt x="529" y="9"/>
                        <a:pt x="509" y="6"/>
                      </a:cubicBezTo>
                      <a:cubicBezTo>
                        <a:pt x="489" y="3"/>
                        <a:pt x="472" y="17"/>
                        <a:pt x="471" y="35"/>
                      </a:cubicBezTo>
                      <a:cubicBezTo>
                        <a:pt x="472" y="17"/>
                        <a:pt x="458" y="0"/>
                        <a:pt x="437" y="0"/>
                      </a:cubicBezTo>
                      <a:cubicBezTo>
                        <a:pt x="417" y="0"/>
                        <a:pt x="402" y="17"/>
                        <a:pt x="404" y="35"/>
                      </a:cubicBezTo>
                      <a:cubicBezTo>
                        <a:pt x="403" y="17"/>
                        <a:pt x="385" y="3"/>
                        <a:pt x="366" y="6"/>
                      </a:cubicBezTo>
                      <a:cubicBezTo>
                        <a:pt x="346" y="9"/>
                        <a:pt x="334" y="28"/>
                        <a:pt x="338" y="46"/>
                      </a:cubicBezTo>
                      <a:cubicBezTo>
                        <a:pt x="334" y="28"/>
                        <a:pt x="315" y="17"/>
                        <a:pt x="296" y="24"/>
                      </a:cubicBezTo>
                      <a:cubicBezTo>
                        <a:pt x="276" y="30"/>
                        <a:pt x="268" y="51"/>
                        <a:pt x="276" y="68"/>
                      </a:cubicBezTo>
                      <a:cubicBezTo>
                        <a:pt x="268" y="51"/>
                        <a:pt x="247" y="43"/>
                        <a:pt x="229" y="53"/>
                      </a:cubicBezTo>
                      <a:cubicBezTo>
                        <a:pt x="212" y="62"/>
                        <a:pt x="207" y="84"/>
                        <a:pt x="217" y="99"/>
                      </a:cubicBezTo>
                      <a:cubicBezTo>
                        <a:pt x="207" y="84"/>
                        <a:pt x="185" y="80"/>
                        <a:pt x="169" y="92"/>
                      </a:cubicBezTo>
                      <a:cubicBezTo>
                        <a:pt x="153" y="105"/>
                        <a:pt x="152" y="127"/>
                        <a:pt x="165" y="140"/>
                      </a:cubicBezTo>
                      <a:cubicBezTo>
                        <a:pt x="152" y="126"/>
                        <a:pt x="130" y="126"/>
                        <a:pt x="116" y="141"/>
                      </a:cubicBezTo>
                      <a:cubicBezTo>
                        <a:pt x="102" y="156"/>
                        <a:pt x="105" y="178"/>
                        <a:pt x="120" y="189"/>
                      </a:cubicBezTo>
                      <a:cubicBezTo>
                        <a:pt x="105" y="178"/>
                        <a:pt x="83" y="181"/>
                        <a:pt x="72" y="198"/>
                      </a:cubicBezTo>
                      <a:cubicBezTo>
                        <a:pt x="61" y="215"/>
                        <a:pt x="67" y="236"/>
                        <a:pt x="83" y="245"/>
                      </a:cubicBezTo>
                      <a:cubicBezTo>
                        <a:pt x="67" y="236"/>
                        <a:pt x="45" y="243"/>
                        <a:pt x="37" y="261"/>
                      </a:cubicBezTo>
                      <a:cubicBezTo>
                        <a:pt x="29" y="280"/>
                        <a:pt x="39" y="300"/>
                        <a:pt x="56" y="306"/>
                      </a:cubicBezTo>
                      <a:cubicBezTo>
                        <a:pt x="39" y="300"/>
                        <a:pt x="19" y="310"/>
                        <a:pt x="14" y="329"/>
                      </a:cubicBezTo>
                      <a:cubicBezTo>
                        <a:pt x="9" y="349"/>
                        <a:pt x="22" y="368"/>
                        <a:pt x="40" y="370"/>
                      </a:cubicBezTo>
                      <a:cubicBezTo>
                        <a:pt x="22" y="367"/>
                        <a:pt x="4" y="380"/>
                        <a:pt x="2" y="401"/>
                      </a:cubicBezTo>
                      <a:cubicBezTo>
                        <a:pt x="0" y="421"/>
                        <a:pt x="16" y="437"/>
                        <a:pt x="35" y="437"/>
                      </a:cubicBezTo>
                      <a:cubicBezTo>
                        <a:pt x="16" y="436"/>
                        <a:pt x="0" y="453"/>
                        <a:pt x="2" y="473"/>
                      </a:cubicBezTo>
                      <a:cubicBezTo>
                        <a:pt x="4" y="493"/>
                        <a:pt x="22" y="506"/>
                        <a:pt x="40" y="503"/>
                      </a:cubicBezTo>
                      <a:cubicBezTo>
                        <a:pt x="22" y="506"/>
                        <a:pt x="9" y="524"/>
                        <a:pt x="14" y="544"/>
                      </a:cubicBezTo>
                      <a:cubicBezTo>
                        <a:pt x="19" y="563"/>
                        <a:pt x="39" y="574"/>
                        <a:pt x="56" y="567"/>
                      </a:cubicBezTo>
                      <a:cubicBezTo>
                        <a:pt x="39" y="573"/>
                        <a:pt x="29" y="594"/>
                        <a:pt x="37" y="612"/>
                      </a:cubicBezTo>
                      <a:cubicBezTo>
                        <a:pt x="45" y="631"/>
                        <a:pt x="67" y="637"/>
                        <a:pt x="83" y="628"/>
                      </a:cubicBezTo>
                      <a:cubicBezTo>
                        <a:pt x="67" y="637"/>
                        <a:pt x="61" y="659"/>
                        <a:pt x="72" y="675"/>
                      </a:cubicBezTo>
                      <a:cubicBezTo>
                        <a:pt x="83" y="692"/>
                        <a:pt x="105" y="696"/>
                        <a:pt x="120" y="684"/>
                      </a:cubicBezTo>
                      <a:cubicBezTo>
                        <a:pt x="105" y="695"/>
                        <a:pt x="102" y="717"/>
                        <a:pt x="116" y="732"/>
                      </a:cubicBezTo>
                      <a:cubicBezTo>
                        <a:pt x="130" y="747"/>
                        <a:pt x="152" y="747"/>
                        <a:pt x="165" y="733"/>
                      </a:cubicBezTo>
                      <a:cubicBezTo>
                        <a:pt x="152" y="747"/>
                        <a:pt x="153" y="769"/>
                        <a:pt x="169" y="781"/>
                      </a:cubicBezTo>
                      <a:cubicBezTo>
                        <a:pt x="185" y="794"/>
                        <a:pt x="207" y="790"/>
                        <a:pt x="217" y="774"/>
                      </a:cubicBezTo>
                      <a:cubicBezTo>
                        <a:pt x="207" y="789"/>
                        <a:pt x="212" y="811"/>
                        <a:pt x="229" y="821"/>
                      </a:cubicBezTo>
                      <a:cubicBezTo>
                        <a:pt x="247" y="830"/>
                        <a:pt x="268" y="823"/>
                        <a:pt x="276" y="806"/>
                      </a:cubicBezTo>
                      <a:cubicBezTo>
                        <a:pt x="268" y="823"/>
                        <a:pt x="276" y="843"/>
                        <a:pt x="296" y="850"/>
                      </a:cubicBezTo>
                      <a:cubicBezTo>
                        <a:pt x="315" y="856"/>
                        <a:pt x="334" y="845"/>
                        <a:pt x="338" y="827"/>
                      </a:cubicBezTo>
                      <a:cubicBezTo>
                        <a:pt x="334" y="845"/>
                        <a:pt x="346" y="864"/>
                        <a:pt x="366" y="867"/>
                      </a:cubicBezTo>
                      <a:cubicBezTo>
                        <a:pt x="385" y="871"/>
                        <a:pt x="403" y="857"/>
                        <a:pt x="404" y="838"/>
                      </a:cubicBezTo>
                      <a:cubicBezTo>
                        <a:pt x="402" y="857"/>
                        <a:pt x="417" y="873"/>
                        <a:pt x="437" y="873"/>
                      </a:cubicBezTo>
                      <a:cubicBezTo>
                        <a:pt x="458" y="873"/>
                        <a:pt x="472" y="857"/>
                        <a:pt x="471" y="838"/>
                      </a:cubicBezTo>
                      <a:cubicBezTo>
                        <a:pt x="472" y="857"/>
                        <a:pt x="489" y="871"/>
                        <a:pt x="509" y="867"/>
                      </a:cubicBezTo>
                      <a:cubicBezTo>
                        <a:pt x="529" y="864"/>
                        <a:pt x="541" y="845"/>
                        <a:pt x="536" y="827"/>
                      </a:cubicBezTo>
                      <a:cubicBezTo>
                        <a:pt x="541" y="845"/>
                        <a:pt x="560" y="856"/>
                        <a:pt x="579" y="850"/>
                      </a:cubicBezTo>
                      <a:cubicBezTo>
                        <a:pt x="598" y="843"/>
                        <a:pt x="607" y="823"/>
                        <a:pt x="599" y="806"/>
                      </a:cubicBezTo>
                      <a:cubicBezTo>
                        <a:pt x="606" y="823"/>
                        <a:pt x="627" y="830"/>
                        <a:pt x="645" y="821"/>
                      </a:cubicBezTo>
                      <a:cubicBezTo>
                        <a:pt x="663" y="811"/>
                        <a:pt x="668" y="789"/>
                        <a:pt x="658" y="774"/>
                      </a:cubicBezTo>
                      <a:cubicBezTo>
                        <a:pt x="668" y="790"/>
                        <a:pt x="690" y="794"/>
                        <a:pt x="706" y="781"/>
                      </a:cubicBezTo>
                      <a:cubicBezTo>
                        <a:pt x="722" y="769"/>
                        <a:pt x="723" y="747"/>
                        <a:pt x="710" y="733"/>
                      </a:cubicBezTo>
                      <a:cubicBezTo>
                        <a:pt x="723" y="747"/>
                        <a:pt x="745" y="747"/>
                        <a:pt x="759" y="732"/>
                      </a:cubicBezTo>
                      <a:cubicBezTo>
                        <a:pt x="772" y="717"/>
                        <a:pt x="770" y="695"/>
                        <a:pt x="755" y="684"/>
                      </a:cubicBezTo>
                      <a:cubicBezTo>
                        <a:pt x="770" y="696"/>
                        <a:pt x="792" y="692"/>
                        <a:pt x="803" y="675"/>
                      </a:cubicBezTo>
                      <a:cubicBezTo>
                        <a:pt x="814" y="659"/>
                        <a:pt x="808" y="637"/>
                        <a:pt x="792" y="628"/>
                      </a:cubicBezTo>
                      <a:cubicBezTo>
                        <a:pt x="808" y="637"/>
                        <a:pt x="829" y="631"/>
                        <a:pt x="837" y="612"/>
                      </a:cubicBezTo>
                      <a:cubicBezTo>
                        <a:pt x="845" y="594"/>
                        <a:pt x="836" y="573"/>
                        <a:pt x="818" y="567"/>
                      </a:cubicBezTo>
                      <a:cubicBezTo>
                        <a:pt x="836" y="574"/>
                        <a:pt x="856" y="563"/>
                        <a:pt x="861" y="544"/>
                      </a:cubicBezTo>
                      <a:cubicBezTo>
                        <a:pt x="866" y="524"/>
                        <a:pt x="853" y="506"/>
                        <a:pt x="835" y="503"/>
                      </a:cubicBezTo>
                      <a:cubicBezTo>
                        <a:pt x="853" y="506"/>
                        <a:pt x="871" y="493"/>
                        <a:pt x="872" y="473"/>
                      </a:cubicBezTo>
                      <a:cubicBezTo>
                        <a:pt x="874" y="453"/>
                        <a:pt x="859" y="436"/>
                        <a:pt x="840" y="437"/>
                      </a:cubicBezTo>
                      <a:close/>
                      <a:moveTo>
                        <a:pt x="842" y="392"/>
                      </a:moveTo>
                      <a:cubicBezTo>
                        <a:pt x="848" y="391"/>
                        <a:pt x="854" y="396"/>
                        <a:pt x="854" y="402"/>
                      </a:cubicBezTo>
                      <a:cubicBezTo>
                        <a:pt x="855" y="409"/>
                        <a:pt x="850" y="414"/>
                        <a:pt x="844" y="415"/>
                      </a:cubicBezTo>
                      <a:cubicBezTo>
                        <a:pt x="837" y="415"/>
                        <a:pt x="832" y="410"/>
                        <a:pt x="831" y="404"/>
                      </a:cubicBezTo>
                      <a:cubicBezTo>
                        <a:pt x="831" y="398"/>
                        <a:pt x="836" y="392"/>
                        <a:pt x="842" y="392"/>
                      </a:cubicBezTo>
                      <a:close/>
                      <a:moveTo>
                        <a:pt x="836" y="437"/>
                      </a:moveTo>
                      <a:cubicBezTo>
                        <a:pt x="836" y="441"/>
                        <a:pt x="832" y="445"/>
                        <a:pt x="827" y="445"/>
                      </a:cubicBezTo>
                      <a:cubicBezTo>
                        <a:pt x="823" y="445"/>
                        <a:pt x="819" y="441"/>
                        <a:pt x="819" y="437"/>
                      </a:cubicBezTo>
                      <a:cubicBezTo>
                        <a:pt x="819" y="432"/>
                        <a:pt x="823" y="429"/>
                        <a:pt x="827" y="429"/>
                      </a:cubicBezTo>
                      <a:cubicBezTo>
                        <a:pt x="832" y="429"/>
                        <a:pt x="836" y="432"/>
                        <a:pt x="836" y="437"/>
                      </a:cubicBezTo>
                      <a:close/>
                      <a:moveTo>
                        <a:pt x="829" y="326"/>
                      </a:moveTo>
                      <a:cubicBezTo>
                        <a:pt x="835" y="324"/>
                        <a:pt x="842" y="328"/>
                        <a:pt x="843" y="334"/>
                      </a:cubicBezTo>
                      <a:cubicBezTo>
                        <a:pt x="845" y="340"/>
                        <a:pt x="841" y="347"/>
                        <a:pt x="835" y="348"/>
                      </a:cubicBezTo>
                      <a:cubicBezTo>
                        <a:pt x="828" y="349"/>
                        <a:pt x="822" y="346"/>
                        <a:pt x="821" y="340"/>
                      </a:cubicBezTo>
                      <a:cubicBezTo>
                        <a:pt x="819" y="334"/>
                        <a:pt x="823" y="327"/>
                        <a:pt x="829" y="326"/>
                      </a:cubicBezTo>
                      <a:close/>
                      <a:moveTo>
                        <a:pt x="821" y="365"/>
                      </a:moveTo>
                      <a:cubicBezTo>
                        <a:pt x="825" y="364"/>
                        <a:pt x="830" y="367"/>
                        <a:pt x="830" y="371"/>
                      </a:cubicBezTo>
                      <a:cubicBezTo>
                        <a:pt x="831" y="375"/>
                        <a:pt x="828" y="380"/>
                        <a:pt x="823" y="380"/>
                      </a:cubicBezTo>
                      <a:cubicBezTo>
                        <a:pt x="819" y="381"/>
                        <a:pt x="815" y="378"/>
                        <a:pt x="814" y="374"/>
                      </a:cubicBezTo>
                      <a:cubicBezTo>
                        <a:pt x="813" y="370"/>
                        <a:pt x="816" y="365"/>
                        <a:pt x="821" y="365"/>
                      </a:cubicBezTo>
                      <a:close/>
                      <a:moveTo>
                        <a:pt x="805" y="263"/>
                      </a:moveTo>
                      <a:cubicBezTo>
                        <a:pt x="811" y="260"/>
                        <a:pt x="818" y="262"/>
                        <a:pt x="821" y="268"/>
                      </a:cubicBezTo>
                      <a:cubicBezTo>
                        <a:pt x="824" y="274"/>
                        <a:pt x="821" y="281"/>
                        <a:pt x="815" y="284"/>
                      </a:cubicBezTo>
                      <a:cubicBezTo>
                        <a:pt x="809" y="286"/>
                        <a:pt x="802" y="283"/>
                        <a:pt x="800" y="278"/>
                      </a:cubicBezTo>
                      <a:cubicBezTo>
                        <a:pt x="797" y="272"/>
                        <a:pt x="800" y="265"/>
                        <a:pt x="805" y="263"/>
                      </a:cubicBezTo>
                      <a:close/>
                      <a:moveTo>
                        <a:pt x="804" y="302"/>
                      </a:moveTo>
                      <a:cubicBezTo>
                        <a:pt x="808" y="301"/>
                        <a:pt x="813" y="303"/>
                        <a:pt x="814" y="307"/>
                      </a:cubicBezTo>
                      <a:cubicBezTo>
                        <a:pt x="816" y="312"/>
                        <a:pt x="813" y="316"/>
                        <a:pt x="809" y="318"/>
                      </a:cubicBezTo>
                      <a:cubicBezTo>
                        <a:pt x="805" y="319"/>
                        <a:pt x="800" y="317"/>
                        <a:pt x="798" y="313"/>
                      </a:cubicBezTo>
                      <a:cubicBezTo>
                        <a:pt x="797" y="309"/>
                        <a:pt x="799" y="304"/>
                        <a:pt x="804" y="302"/>
                      </a:cubicBezTo>
                      <a:close/>
                      <a:moveTo>
                        <a:pt x="772" y="205"/>
                      </a:moveTo>
                      <a:cubicBezTo>
                        <a:pt x="777" y="201"/>
                        <a:pt x="784" y="202"/>
                        <a:pt x="788" y="208"/>
                      </a:cubicBezTo>
                      <a:cubicBezTo>
                        <a:pt x="791" y="213"/>
                        <a:pt x="790" y="220"/>
                        <a:pt x="784" y="224"/>
                      </a:cubicBezTo>
                      <a:cubicBezTo>
                        <a:pt x="779" y="227"/>
                        <a:pt x="772" y="226"/>
                        <a:pt x="768" y="220"/>
                      </a:cubicBezTo>
                      <a:cubicBezTo>
                        <a:pt x="765" y="215"/>
                        <a:pt x="766" y="208"/>
                        <a:pt x="772" y="205"/>
                      </a:cubicBezTo>
                      <a:close/>
                      <a:moveTo>
                        <a:pt x="784" y="258"/>
                      </a:moveTo>
                      <a:cubicBezTo>
                        <a:pt x="780" y="260"/>
                        <a:pt x="775" y="259"/>
                        <a:pt x="773" y="255"/>
                      </a:cubicBezTo>
                      <a:cubicBezTo>
                        <a:pt x="771" y="251"/>
                        <a:pt x="773" y="246"/>
                        <a:pt x="777" y="244"/>
                      </a:cubicBezTo>
                      <a:cubicBezTo>
                        <a:pt x="781" y="242"/>
                        <a:pt x="786" y="243"/>
                        <a:pt x="788" y="247"/>
                      </a:cubicBezTo>
                      <a:cubicBezTo>
                        <a:pt x="790" y="251"/>
                        <a:pt x="788" y="256"/>
                        <a:pt x="784" y="258"/>
                      </a:cubicBezTo>
                      <a:close/>
                      <a:moveTo>
                        <a:pt x="752" y="192"/>
                      </a:moveTo>
                      <a:cubicBezTo>
                        <a:pt x="755" y="196"/>
                        <a:pt x="754" y="201"/>
                        <a:pt x="750" y="203"/>
                      </a:cubicBezTo>
                      <a:cubicBezTo>
                        <a:pt x="746" y="206"/>
                        <a:pt x="741" y="206"/>
                        <a:pt x="739" y="202"/>
                      </a:cubicBezTo>
                      <a:cubicBezTo>
                        <a:pt x="736" y="199"/>
                        <a:pt x="737" y="194"/>
                        <a:pt x="740" y="191"/>
                      </a:cubicBezTo>
                      <a:cubicBezTo>
                        <a:pt x="744" y="188"/>
                        <a:pt x="749" y="188"/>
                        <a:pt x="752" y="192"/>
                      </a:cubicBezTo>
                      <a:close/>
                      <a:moveTo>
                        <a:pt x="729" y="153"/>
                      </a:moveTo>
                      <a:cubicBezTo>
                        <a:pt x="733" y="148"/>
                        <a:pt x="741" y="148"/>
                        <a:pt x="745" y="153"/>
                      </a:cubicBezTo>
                      <a:cubicBezTo>
                        <a:pt x="750" y="158"/>
                        <a:pt x="749" y="165"/>
                        <a:pt x="744" y="170"/>
                      </a:cubicBezTo>
                      <a:cubicBezTo>
                        <a:pt x="740" y="174"/>
                        <a:pt x="733" y="173"/>
                        <a:pt x="728" y="169"/>
                      </a:cubicBezTo>
                      <a:cubicBezTo>
                        <a:pt x="724" y="164"/>
                        <a:pt x="724" y="157"/>
                        <a:pt x="729" y="153"/>
                      </a:cubicBezTo>
                      <a:close/>
                      <a:moveTo>
                        <a:pt x="707" y="144"/>
                      </a:moveTo>
                      <a:cubicBezTo>
                        <a:pt x="710" y="147"/>
                        <a:pt x="711" y="152"/>
                        <a:pt x="707" y="155"/>
                      </a:cubicBezTo>
                      <a:cubicBezTo>
                        <a:pt x="704" y="158"/>
                        <a:pt x="699" y="159"/>
                        <a:pt x="696" y="156"/>
                      </a:cubicBezTo>
                      <a:cubicBezTo>
                        <a:pt x="693" y="153"/>
                        <a:pt x="693" y="148"/>
                        <a:pt x="696" y="144"/>
                      </a:cubicBezTo>
                      <a:cubicBezTo>
                        <a:pt x="699" y="141"/>
                        <a:pt x="704" y="140"/>
                        <a:pt x="707" y="144"/>
                      </a:cubicBezTo>
                      <a:close/>
                      <a:moveTo>
                        <a:pt x="678" y="109"/>
                      </a:moveTo>
                      <a:cubicBezTo>
                        <a:pt x="682" y="103"/>
                        <a:pt x="689" y="102"/>
                        <a:pt x="694" y="106"/>
                      </a:cubicBezTo>
                      <a:cubicBezTo>
                        <a:pt x="700" y="110"/>
                        <a:pt x="700" y="118"/>
                        <a:pt x="696" y="123"/>
                      </a:cubicBezTo>
                      <a:cubicBezTo>
                        <a:pt x="692" y="128"/>
                        <a:pt x="685" y="128"/>
                        <a:pt x="680" y="125"/>
                      </a:cubicBezTo>
                      <a:cubicBezTo>
                        <a:pt x="675" y="121"/>
                        <a:pt x="674" y="114"/>
                        <a:pt x="678" y="109"/>
                      </a:cubicBezTo>
                      <a:close/>
                      <a:moveTo>
                        <a:pt x="655" y="103"/>
                      </a:moveTo>
                      <a:cubicBezTo>
                        <a:pt x="659" y="105"/>
                        <a:pt x="660" y="111"/>
                        <a:pt x="657" y="114"/>
                      </a:cubicBezTo>
                      <a:cubicBezTo>
                        <a:pt x="655" y="118"/>
                        <a:pt x="650" y="119"/>
                        <a:pt x="646" y="117"/>
                      </a:cubicBezTo>
                      <a:cubicBezTo>
                        <a:pt x="643" y="115"/>
                        <a:pt x="642" y="110"/>
                        <a:pt x="644" y="106"/>
                      </a:cubicBezTo>
                      <a:cubicBezTo>
                        <a:pt x="646" y="102"/>
                        <a:pt x="651" y="101"/>
                        <a:pt x="655" y="103"/>
                      </a:cubicBezTo>
                      <a:close/>
                      <a:moveTo>
                        <a:pt x="621" y="73"/>
                      </a:moveTo>
                      <a:cubicBezTo>
                        <a:pt x="624" y="68"/>
                        <a:pt x="631" y="65"/>
                        <a:pt x="637" y="68"/>
                      </a:cubicBezTo>
                      <a:cubicBezTo>
                        <a:pt x="642" y="72"/>
                        <a:pt x="644" y="79"/>
                        <a:pt x="641" y="84"/>
                      </a:cubicBezTo>
                      <a:cubicBezTo>
                        <a:pt x="638" y="90"/>
                        <a:pt x="631" y="92"/>
                        <a:pt x="626" y="89"/>
                      </a:cubicBezTo>
                      <a:cubicBezTo>
                        <a:pt x="620" y="86"/>
                        <a:pt x="618" y="79"/>
                        <a:pt x="621" y="73"/>
                      </a:cubicBezTo>
                      <a:close/>
                      <a:moveTo>
                        <a:pt x="587" y="76"/>
                      </a:moveTo>
                      <a:cubicBezTo>
                        <a:pt x="589" y="72"/>
                        <a:pt x="593" y="70"/>
                        <a:pt x="597" y="72"/>
                      </a:cubicBezTo>
                      <a:cubicBezTo>
                        <a:pt x="602" y="74"/>
                        <a:pt x="603" y="78"/>
                        <a:pt x="601" y="83"/>
                      </a:cubicBezTo>
                      <a:cubicBezTo>
                        <a:pt x="599" y="87"/>
                        <a:pt x="595" y="89"/>
                        <a:pt x="591" y="87"/>
                      </a:cubicBezTo>
                      <a:cubicBezTo>
                        <a:pt x="587" y="85"/>
                        <a:pt x="585" y="80"/>
                        <a:pt x="587" y="76"/>
                      </a:cubicBezTo>
                      <a:close/>
                      <a:moveTo>
                        <a:pt x="559" y="48"/>
                      </a:moveTo>
                      <a:cubicBezTo>
                        <a:pt x="561" y="42"/>
                        <a:pt x="567" y="39"/>
                        <a:pt x="573" y="41"/>
                      </a:cubicBezTo>
                      <a:cubicBezTo>
                        <a:pt x="580" y="43"/>
                        <a:pt x="583" y="49"/>
                        <a:pt x="580" y="55"/>
                      </a:cubicBezTo>
                      <a:cubicBezTo>
                        <a:pt x="578" y="61"/>
                        <a:pt x="572" y="64"/>
                        <a:pt x="566" y="63"/>
                      </a:cubicBezTo>
                      <a:cubicBezTo>
                        <a:pt x="560" y="61"/>
                        <a:pt x="557" y="54"/>
                        <a:pt x="559" y="48"/>
                      </a:cubicBezTo>
                      <a:close/>
                      <a:moveTo>
                        <a:pt x="525" y="57"/>
                      </a:moveTo>
                      <a:cubicBezTo>
                        <a:pt x="526" y="52"/>
                        <a:pt x="531" y="49"/>
                        <a:pt x="535" y="50"/>
                      </a:cubicBezTo>
                      <a:cubicBezTo>
                        <a:pt x="540" y="51"/>
                        <a:pt x="542" y="56"/>
                        <a:pt x="541" y="61"/>
                      </a:cubicBezTo>
                      <a:cubicBezTo>
                        <a:pt x="540" y="65"/>
                        <a:pt x="535" y="68"/>
                        <a:pt x="531" y="67"/>
                      </a:cubicBezTo>
                      <a:cubicBezTo>
                        <a:pt x="527" y="66"/>
                        <a:pt x="524" y="61"/>
                        <a:pt x="525" y="57"/>
                      </a:cubicBezTo>
                      <a:close/>
                      <a:moveTo>
                        <a:pt x="493" y="33"/>
                      </a:moveTo>
                      <a:cubicBezTo>
                        <a:pt x="494" y="27"/>
                        <a:pt x="500" y="22"/>
                        <a:pt x="506" y="24"/>
                      </a:cubicBezTo>
                      <a:cubicBezTo>
                        <a:pt x="513" y="25"/>
                        <a:pt x="517" y="31"/>
                        <a:pt x="516" y="37"/>
                      </a:cubicBezTo>
                      <a:cubicBezTo>
                        <a:pt x="514" y="43"/>
                        <a:pt x="509" y="48"/>
                        <a:pt x="502" y="47"/>
                      </a:cubicBezTo>
                      <a:cubicBezTo>
                        <a:pt x="496" y="45"/>
                        <a:pt x="492" y="40"/>
                        <a:pt x="493" y="33"/>
                      </a:cubicBezTo>
                      <a:close/>
                      <a:moveTo>
                        <a:pt x="470" y="40"/>
                      </a:moveTo>
                      <a:cubicBezTo>
                        <a:pt x="475" y="40"/>
                        <a:pt x="478" y="44"/>
                        <a:pt x="478" y="49"/>
                      </a:cubicBezTo>
                      <a:cubicBezTo>
                        <a:pt x="477" y="53"/>
                        <a:pt x="473" y="57"/>
                        <a:pt x="469" y="56"/>
                      </a:cubicBezTo>
                      <a:cubicBezTo>
                        <a:pt x="465" y="56"/>
                        <a:pt x="461" y="52"/>
                        <a:pt x="462" y="47"/>
                      </a:cubicBezTo>
                      <a:cubicBezTo>
                        <a:pt x="462" y="43"/>
                        <a:pt x="466" y="39"/>
                        <a:pt x="470" y="40"/>
                      </a:cubicBezTo>
                      <a:close/>
                      <a:moveTo>
                        <a:pt x="437" y="18"/>
                      </a:moveTo>
                      <a:cubicBezTo>
                        <a:pt x="444" y="18"/>
                        <a:pt x="449" y="23"/>
                        <a:pt x="449" y="30"/>
                      </a:cubicBezTo>
                      <a:cubicBezTo>
                        <a:pt x="449" y="36"/>
                        <a:pt x="444" y="41"/>
                        <a:pt x="437" y="41"/>
                      </a:cubicBezTo>
                      <a:cubicBezTo>
                        <a:pt x="431" y="41"/>
                        <a:pt x="426" y="36"/>
                        <a:pt x="426" y="30"/>
                      </a:cubicBezTo>
                      <a:cubicBezTo>
                        <a:pt x="426" y="23"/>
                        <a:pt x="431" y="18"/>
                        <a:pt x="437" y="18"/>
                      </a:cubicBezTo>
                      <a:close/>
                      <a:moveTo>
                        <a:pt x="404" y="40"/>
                      </a:moveTo>
                      <a:cubicBezTo>
                        <a:pt x="409" y="39"/>
                        <a:pt x="413" y="43"/>
                        <a:pt x="413" y="47"/>
                      </a:cubicBezTo>
                      <a:cubicBezTo>
                        <a:pt x="413" y="52"/>
                        <a:pt x="410" y="56"/>
                        <a:pt x="406" y="56"/>
                      </a:cubicBezTo>
                      <a:cubicBezTo>
                        <a:pt x="402" y="57"/>
                        <a:pt x="398" y="53"/>
                        <a:pt x="397" y="49"/>
                      </a:cubicBezTo>
                      <a:cubicBezTo>
                        <a:pt x="397" y="44"/>
                        <a:pt x="400" y="40"/>
                        <a:pt x="404" y="40"/>
                      </a:cubicBezTo>
                      <a:close/>
                      <a:moveTo>
                        <a:pt x="368" y="24"/>
                      </a:moveTo>
                      <a:cubicBezTo>
                        <a:pt x="375" y="22"/>
                        <a:pt x="381" y="27"/>
                        <a:pt x="382" y="33"/>
                      </a:cubicBezTo>
                      <a:cubicBezTo>
                        <a:pt x="383" y="40"/>
                        <a:pt x="378" y="45"/>
                        <a:pt x="372" y="47"/>
                      </a:cubicBezTo>
                      <a:cubicBezTo>
                        <a:pt x="366" y="48"/>
                        <a:pt x="360" y="43"/>
                        <a:pt x="359" y="37"/>
                      </a:cubicBezTo>
                      <a:cubicBezTo>
                        <a:pt x="358" y="31"/>
                        <a:pt x="362" y="25"/>
                        <a:pt x="368" y="24"/>
                      </a:cubicBezTo>
                      <a:close/>
                      <a:moveTo>
                        <a:pt x="340" y="50"/>
                      </a:moveTo>
                      <a:cubicBezTo>
                        <a:pt x="344" y="49"/>
                        <a:pt x="348" y="52"/>
                        <a:pt x="349" y="57"/>
                      </a:cubicBezTo>
                      <a:cubicBezTo>
                        <a:pt x="350" y="61"/>
                        <a:pt x="348" y="66"/>
                        <a:pt x="344" y="67"/>
                      </a:cubicBezTo>
                      <a:cubicBezTo>
                        <a:pt x="339" y="68"/>
                        <a:pt x="335" y="65"/>
                        <a:pt x="334" y="61"/>
                      </a:cubicBezTo>
                      <a:cubicBezTo>
                        <a:pt x="333" y="56"/>
                        <a:pt x="335" y="51"/>
                        <a:pt x="340" y="50"/>
                      </a:cubicBezTo>
                      <a:close/>
                      <a:moveTo>
                        <a:pt x="301" y="41"/>
                      </a:moveTo>
                      <a:cubicBezTo>
                        <a:pt x="308" y="39"/>
                        <a:pt x="314" y="42"/>
                        <a:pt x="316" y="48"/>
                      </a:cubicBezTo>
                      <a:cubicBezTo>
                        <a:pt x="318" y="54"/>
                        <a:pt x="315" y="61"/>
                        <a:pt x="309" y="63"/>
                      </a:cubicBezTo>
                      <a:cubicBezTo>
                        <a:pt x="303" y="64"/>
                        <a:pt x="297" y="61"/>
                        <a:pt x="294" y="55"/>
                      </a:cubicBezTo>
                      <a:cubicBezTo>
                        <a:pt x="292" y="49"/>
                        <a:pt x="295" y="43"/>
                        <a:pt x="301" y="41"/>
                      </a:cubicBezTo>
                      <a:close/>
                      <a:moveTo>
                        <a:pt x="277" y="72"/>
                      </a:moveTo>
                      <a:cubicBezTo>
                        <a:pt x="281" y="70"/>
                        <a:pt x="286" y="72"/>
                        <a:pt x="288" y="76"/>
                      </a:cubicBezTo>
                      <a:cubicBezTo>
                        <a:pt x="290" y="80"/>
                        <a:pt x="288" y="85"/>
                        <a:pt x="284" y="87"/>
                      </a:cubicBezTo>
                      <a:cubicBezTo>
                        <a:pt x="280" y="89"/>
                        <a:pt x="275" y="87"/>
                        <a:pt x="273" y="83"/>
                      </a:cubicBezTo>
                      <a:cubicBezTo>
                        <a:pt x="271" y="78"/>
                        <a:pt x="273" y="74"/>
                        <a:pt x="277" y="72"/>
                      </a:cubicBezTo>
                      <a:close/>
                      <a:moveTo>
                        <a:pt x="238" y="68"/>
                      </a:moveTo>
                      <a:cubicBezTo>
                        <a:pt x="244" y="65"/>
                        <a:pt x="251" y="68"/>
                        <a:pt x="254" y="73"/>
                      </a:cubicBezTo>
                      <a:cubicBezTo>
                        <a:pt x="257" y="79"/>
                        <a:pt x="255" y="86"/>
                        <a:pt x="249" y="89"/>
                      </a:cubicBezTo>
                      <a:cubicBezTo>
                        <a:pt x="244" y="92"/>
                        <a:pt x="237" y="90"/>
                        <a:pt x="234" y="84"/>
                      </a:cubicBezTo>
                      <a:cubicBezTo>
                        <a:pt x="230" y="79"/>
                        <a:pt x="232" y="72"/>
                        <a:pt x="238" y="68"/>
                      </a:cubicBezTo>
                      <a:close/>
                      <a:moveTo>
                        <a:pt x="219" y="103"/>
                      </a:moveTo>
                      <a:cubicBezTo>
                        <a:pt x="223" y="101"/>
                        <a:pt x="228" y="102"/>
                        <a:pt x="231" y="106"/>
                      </a:cubicBezTo>
                      <a:cubicBezTo>
                        <a:pt x="233" y="110"/>
                        <a:pt x="232" y="115"/>
                        <a:pt x="229" y="117"/>
                      </a:cubicBezTo>
                      <a:cubicBezTo>
                        <a:pt x="225" y="119"/>
                        <a:pt x="220" y="118"/>
                        <a:pt x="217" y="114"/>
                      </a:cubicBezTo>
                      <a:cubicBezTo>
                        <a:pt x="215" y="111"/>
                        <a:pt x="216" y="105"/>
                        <a:pt x="219" y="103"/>
                      </a:cubicBezTo>
                      <a:close/>
                      <a:moveTo>
                        <a:pt x="180" y="106"/>
                      </a:moveTo>
                      <a:cubicBezTo>
                        <a:pt x="185" y="102"/>
                        <a:pt x="193" y="103"/>
                        <a:pt x="197" y="109"/>
                      </a:cubicBezTo>
                      <a:cubicBezTo>
                        <a:pt x="200" y="114"/>
                        <a:pt x="199" y="121"/>
                        <a:pt x="195" y="125"/>
                      </a:cubicBezTo>
                      <a:cubicBezTo>
                        <a:pt x="190" y="128"/>
                        <a:pt x="182" y="128"/>
                        <a:pt x="178" y="123"/>
                      </a:cubicBezTo>
                      <a:cubicBezTo>
                        <a:pt x="174" y="118"/>
                        <a:pt x="175" y="110"/>
                        <a:pt x="180" y="106"/>
                      </a:cubicBezTo>
                      <a:close/>
                      <a:moveTo>
                        <a:pt x="168" y="144"/>
                      </a:moveTo>
                      <a:cubicBezTo>
                        <a:pt x="171" y="140"/>
                        <a:pt x="176" y="141"/>
                        <a:pt x="179" y="144"/>
                      </a:cubicBezTo>
                      <a:cubicBezTo>
                        <a:pt x="182" y="148"/>
                        <a:pt x="182" y="153"/>
                        <a:pt x="179" y="156"/>
                      </a:cubicBezTo>
                      <a:cubicBezTo>
                        <a:pt x="176" y="159"/>
                        <a:pt x="171" y="158"/>
                        <a:pt x="167" y="155"/>
                      </a:cubicBezTo>
                      <a:cubicBezTo>
                        <a:pt x="164" y="152"/>
                        <a:pt x="164" y="147"/>
                        <a:pt x="168" y="144"/>
                      </a:cubicBezTo>
                      <a:close/>
                      <a:moveTo>
                        <a:pt x="129" y="153"/>
                      </a:moveTo>
                      <a:cubicBezTo>
                        <a:pt x="134" y="148"/>
                        <a:pt x="141" y="148"/>
                        <a:pt x="146" y="153"/>
                      </a:cubicBezTo>
                      <a:cubicBezTo>
                        <a:pt x="150" y="157"/>
                        <a:pt x="151" y="164"/>
                        <a:pt x="146" y="169"/>
                      </a:cubicBezTo>
                      <a:cubicBezTo>
                        <a:pt x="142" y="173"/>
                        <a:pt x="135" y="174"/>
                        <a:pt x="130" y="170"/>
                      </a:cubicBezTo>
                      <a:cubicBezTo>
                        <a:pt x="125" y="165"/>
                        <a:pt x="125" y="158"/>
                        <a:pt x="129" y="153"/>
                      </a:cubicBezTo>
                      <a:close/>
                      <a:moveTo>
                        <a:pt x="123" y="192"/>
                      </a:moveTo>
                      <a:cubicBezTo>
                        <a:pt x="126" y="188"/>
                        <a:pt x="131" y="188"/>
                        <a:pt x="134" y="191"/>
                      </a:cubicBezTo>
                      <a:cubicBezTo>
                        <a:pt x="138" y="194"/>
                        <a:pt x="139" y="199"/>
                        <a:pt x="136" y="202"/>
                      </a:cubicBezTo>
                      <a:cubicBezTo>
                        <a:pt x="134" y="206"/>
                        <a:pt x="128" y="206"/>
                        <a:pt x="125" y="203"/>
                      </a:cubicBezTo>
                      <a:cubicBezTo>
                        <a:pt x="121" y="201"/>
                        <a:pt x="120" y="196"/>
                        <a:pt x="123" y="192"/>
                      </a:cubicBezTo>
                      <a:close/>
                      <a:moveTo>
                        <a:pt x="87" y="208"/>
                      </a:moveTo>
                      <a:cubicBezTo>
                        <a:pt x="90" y="202"/>
                        <a:pt x="98" y="201"/>
                        <a:pt x="103" y="205"/>
                      </a:cubicBezTo>
                      <a:cubicBezTo>
                        <a:pt x="108" y="208"/>
                        <a:pt x="110" y="215"/>
                        <a:pt x="106" y="220"/>
                      </a:cubicBezTo>
                      <a:cubicBezTo>
                        <a:pt x="103" y="226"/>
                        <a:pt x="96" y="227"/>
                        <a:pt x="90" y="224"/>
                      </a:cubicBezTo>
                      <a:cubicBezTo>
                        <a:pt x="85" y="220"/>
                        <a:pt x="83" y="213"/>
                        <a:pt x="87" y="208"/>
                      </a:cubicBezTo>
                      <a:close/>
                      <a:moveTo>
                        <a:pt x="102" y="255"/>
                      </a:moveTo>
                      <a:cubicBezTo>
                        <a:pt x="100" y="259"/>
                        <a:pt x="95" y="260"/>
                        <a:pt x="91" y="258"/>
                      </a:cubicBezTo>
                      <a:cubicBezTo>
                        <a:pt x="86" y="256"/>
                        <a:pt x="85" y="251"/>
                        <a:pt x="87" y="247"/>
                      </a:cubicBezTo>
                      <a:cubicBezTo>
                        <a:pt x="89" y="243"/>
                        <a:pt x="94" y="242"/>
                        <a:pt x="98" y="244"/>
                      </a:cubicBezTo>
                      <a:cubicBezTo>
                        <a:pt x="102" y="246"/>
                        <a:pt x="104" y="251"/>
                        <a:pt x="102" y="255"/>
                      </a:cubicBezTo>
                      <a:close/>
                      <a:moveTo>
                        <a:pt x="54" y="268"/>
                      </a:moveTo>
                      <a:cubicBezTo>
                        <a:pt x="57" y="263"/>
                        <a:pt x="64" y="260"/>
                        <a:pt x="69" y="263"/>
                      </a:cubicBezTo>
                      <a:cubicBezTo>
                        <a:pt x="75" y="265"/>
                        <a:pt x="78" y="272"/>
                        <a:pt x="75" y="278"/>
                      </a:cubicBezTo>
                      <a:cubicBezTo>
                        <a:pt x="73" y="283"/>
                        <a:pt x="66" y="286"/>
                        <a:pt x="60" y="284"/>
                      </a:cubicBezTo>
                      <a:cubicBezTo>
                        <a:pt x="54" y="281"/>
                        <a:pt x="51" y="274"/>
                        <a:pt x="54" y="268"/>
                      </a:cubicBezTo>
                      <a:close/>
                      <a:moveTo>
                        <a:pt x="76" y="313"/>
                      </a:moveTo>
                      <a:cubicBezTo>
                        <a:pt x="75" y="317"/>
                        <a:pt x="70" y="319"/>
                        <a:pt x="66" y="318"/>
                      </a:cubicBezTo>
                      <a:cubicBezTo>
                        <a:pt x="61" y="316"/>
                        <a:pt x="59" y="312"/>
                        <a:pt x="60" y="307"/>
                      </a:cubicBezTo>
                      <a:cubicBezTo>
                        <a:pt x="62" y="303"/>
                        <a:pt x="67" y="301"/>
                        <a:pt x="71" y="302"/>
                      </a:cubicBezTo>
                      <a:cubicBezTo>
                        <a:pt x="75" y="304"/>
                        <a:pt x="78" y="309"/>
                        <a:pt x="76" y="313"/>
                      </a:cubicBezTo>
                      <a:close/>
                      <a:moveTo>
                        <a:pt x="61" y="374"/>
                      </a:moveTo>
                      <a:cubicBezTo>
                        <a:pt x="60" y="378"/>
                        <a:pt x="56" y="381"/>
                        <a:pt x="51" y="380"/>
                      </a:cubicBezTo>
                      <a:cubicBezTo>
                        <a:pt x="47" y="380"/>
                        <a:pt x="43" y="375"/>
                        <a:pt x="44" y="371"/>
                      </a:cubicBezTo>
                      <a:cubicBezTo>
                        <a:pt x="45" y="367"/>
                        <a:pt x="49" y="364"/>
                        <a:pt x="54" y="365"/>
                      </a:cubicBezTo>
                      <a:cubicBezTo>
                        <a:pt x="59" y="365"/>
                        <a:pt x="62" y="370"/>
                        <a:pt x="61" y="374"/>
                      </a:cubicBezTo>
                      <a:close/>
                      <a:moveTo>
                        <a:pt x="56" y="437"/>
                      </a:moveTo>
                      <a:cubicBezTo>
                        <a:pt x="56" y="441"/>
                        <a:pt x="52" y="445"/>
                        <a:pt x="47" y="445"/>
                      </a:cubicBezTo>
                      <a:cubicBezTo>
                        <a:pt x="43" y="445"/>
                        <a:pt x="39" y="441"/>
                        <a:pt x="39" y="437"/>
                      </a:cubicBezTo>
                      <a:cubicBezTo>
                        <a:pt x="39" y="432"/>
                        <a:pt x="43" y="429"/>
                        <a:pt x="47" y="429"/>
                      </a:cubicBezTo>
                      <a:cubicBezTo>
                        <a:pt x="52" y="429"/>
                        <a:pt x="56" y="432"/>
                        <a:pt x="56" y="437"/>
                      </a:cubicBezTo>
                      <a:close/>
                      <a:moveTo>
                        <a:pt x="31" y="334"/>
                      </a:moveTo>
                      <a:cubicBezTo>
                        <a:pt x="33" y="328"/>
                        <a:pt x="40" y="324"/>
                        <a:pt x="46" y="326"/>
                      </a:cubicBezTo>
                      <a:cubicBezTo>
                        <a:pt x="52" y="327"/>
                        <a:pt x="55" y="334"/>
                        <a:pt x="54" y="340"/>
                      </a:cubicBezTo>
                      <a:cubicBezTo>
                        <a:pt x="53" y="346"/>
                        <a:pt x="46" y="349"/>
                        <a:pt x="40" y="348"/>
                      </a:cubicBezTo>
                      <a:cubicBezTo>
                        <a:pt x="34" y="347"/>
                        <a:pt x="30" y="340"/>
                        <a:pt x="31" y="334"/>
                      </a:cubicBezTo>
                      <a:close/>
                      <a:moveTo>
                        <a:pt x="31" y="415"/>
                      </a:moveTo>
                      <a:cubicBezTo>
                        <a:pt x="25" y="414"/>
                        <a:pt x="20" y="409"/>
                        <a:pt x="20" y="402"/>
                      </a:cubicBezTo>
                      <a:cubicBezTo>
                        <a:pt x="21" y="396"/>
                        <a:pt x="26" y="391"/>
                        <a:pt x="33" y="392"/>
                      </a:cubicBezTo>
                      <a:cubicBezTo>
                        <a:pt x="39" y="392"/>
                        <a:pt x="44" y="398"/>
                        <a:pt x="43" y="404"/>
                      </a:cubicBezTo>
                      <a:cubicBezTo>
                        <a:pt x="43" y="410"/>
                        <a:pt x="37" y="415"/>
                        <a:pt x="31" y="415"/>
                      </a:cubicBezTo>
                      <a:close/>
                      <a:moveTo>
                        <a:pt x="33" y="482"/>
                      </a:moveTo>
                      <a:cubicBezTo>
                        <a:pt x="26" y="482"/>
                        <a:pt x="21" y="478"/>
                        <a:pt x="20" y="471"/>
                      </a:cubicBezTo>
                      <a:cubicBezTo>
                        <a:pt x="20" y="465"/>
                        <a:pt x="25" y="459"/>
                        <a:pt x="31" y="459"/>
                      </a:cubicBezTo>
                      <a:cubicBezTo>
                        <a:pt x="37" y="458"/>
                        <a:pt x="43" y="463"/>
                        <a:pt x="43" y="469"/>
                      </a:cubicBezTo>
                      <a:cubicBezTo>
                        <a:pt x="44" y="475"/>
                        <a:pt x="39" y="481"/>
                        <a:pt x="33" y="482"/>
                      </a:cubicBezTo>
                      <a:close/>
                      <a:moveTo>
                        <a:pt x="46" y="548"/>
                      </a:moveTo>
                      <a:cubicBezTo>
                        <a:pt x="40" y="549"/>
                        <a:pt x="33" y="546"/>
                        <a:pt x="31" y="539"/>
                      </a:cubicBezTo>
                      <a:cubicBezTo>
                        <a:pt x="30" y="533"/>
                        <a:pt x="34" y="527"/>
                        <a:pt x="40" y="525"/>
                      </a:cubicBezTo>
                      <a:cubicBezTo>
                        <a:pt x="46" y="524"/>
                        <a:pt x="53" y="528"/>
                        <a:pt x="54" y="534"/>
                      </a:cubicBezTo>
                      <a:cubicBezTo>
                        <a:pt x="55" y="540"/>
                        <a:pt x="52" y="546"/>
                        <a:pt x="46" y="548"/>
                      </a:cubicBezTo>
                      <a:close/>
                      <a:moveTo>
                        <a:pt x="54" y="509"/>
                      </a:moveTo>
                      <a:cubicBezTo>
                        <a:pt x="49" y="510"/>
                        <a:pt x="45" y="507"/>
                        <a:pt x="44" y="502"/>
                      </a:cubicBezTo>
                      <a:cubicBezTo>
                        <a:pt x="43" y="498"/>
                        <a:pt x="47" y="494"/>
                        <a:pt x="51" y="493"/>
                      </a:cubicBezTo>
                      <a:cubicBezTo>
                        <a:pt x="56" y="492"/>
                        <a:pt x="60" y="495"/>
                        <a:pt x="61" y="500"/>
                      </a:cubicBezTo>
                      <a:cubicBezTo>
                        <a:pt x="62" y="504"/>
                        <a:pt x="59" y="508"/>
                        <a:pt x="54" y="509"/>
                      </a:cubicBezTo>
                      <a:close/>
                      <a:moveTo>
                        <a:pt x="69" y="611"/>
                      </a:moveTo>
                      <a:cubicBezTo>
                        <a:pt x="64" y="613"/>
                        <a:pt x="57" y="611"/>
                        <a:pt x="54" y="605"/>
                      </a:cubicBezTo>
                      <a:cubicBezTo>
                        <a:pt x="51" y="599"/>
                        <a:pt x="54" y="592"/>
                        <a:pt x="60" y="590"/>
                      </a:cubicBezTo>
                      <a:cubicBezTo>
                        <a:pt x="66" y="587"/>
                        <a:pt x="73" y="590"/>
                        <a:pt x="75" y="596"/>
                      </a:cubicBezTo>
                      <a:cubicBezTo>
                        <a:pt x="78" y="601"/>
                        <a:pt x="75" y="608"/>
                        <a:pt x="69" y="611"/>
                      </a:cubicBezTo>
                      <a:close/>
                      <a:moveTo>
                        <a:pt x="71" y="571"/>
                      </a:moveTo>
                      <a:cubicBezTo>
                        <a:pt x="67" y="572"/>
                        <a:pt x="62" y="570"/>
                        <a:pt x="60" y="566"/>
                      </a:cubicBezTo>
                      <a:cubicBezTo>
                        <a:pt x="59" y="562"/>
                        <a:pt x="61" y="557"/>
                        <a:pt x="66" y="556"/>
                      </a:cubicBezTo>
                      <a:cubicBezTo>
                        <a:pt x="70" y="554"/>
                        <a:pt x="75" y="557"/>
                        <a:pt x="76" y="561"/>
                      </a:cubicBezTo>
                      <a:cubicBezTo>
                        <a:pt x="78" y="565"/>
                        <a:pt x="75" y="569"/>
                        <a:pt x="71" y="571"/>
                      </a:cubicBezTo>
                      <a:close/>
                      <a:moveTo>
                        <a:pt x="103" y="669"/>
                      </a:moveTo>
                      <a:cubicBezTo>
                        <a:pt x="98" y="672"/>
                        <a:pt x="90" y="671"/>
                        <a:pt x="87" y="666"/>
                      </a:cubicBezTo>
                      <a:cubicBezTo>
                        <a:pt x="83" y="660"/>
                        <a:pt x="85" y="653"/>
                        <a:pt x="90" y="650"/>
                      </a:cubicBezTo>
                      <a:cubicBezTo>
                        <a:pt x="96" y="646"/>
                        <a:pt x="103" y="648"/>
                        <a:pt x="106" y="653"/>
                      </a:cubicBezTo>
                      <a:cubicBezTo>
                        <a:pt x="110" y="658"/>
                        <a:pt x="108" y="665"/>
                        <a:pt x="103" y="669"/>
                      </a:cubicBezTo>
                      <a:close/>
                      <a:moveTo>
                        <a:pt x="91" y="615"/>
                      </a:moveTo>
                      <a:cubicBezTo>
                        <a:pt x="95" y="613"/>
                        <a:pt x="100" y="615"/>
                        <a:pt x="102" y="618"/>
                      </a:cubicBezTo>
                      <a:cubicBezTo>
                        <a:pt x="104" y="622"/>
                        <a:pt x="102" y="627"/>
                        <a:pt x="98" y="629"/>
                      </a:cubicBezTo>
                      <a:cubicBezTo>
                        <a:pt x="94" y="632"/>
                        <a:pt x="89" y="630"/>
                        <a:pt x="87" y="626"/>
                      </a:cubicBezTo>
                      <a:cubicBezTo>
                        <a:pt x="85" y="622"/>
                        <a:pt x="86" y="617"/>
                        <a:pt x="91" y="615"/>
                      </a:cubicBezTo>
                      <a:close/>
                      <a:moveTo>
                        <a:pt x="123" y="681"/>
                      </a:moveTo>
                      <a:cubicBezTo>
                        <a:pt x="120" y="678"/>
                        <a:pt x="121" y="673"/>
                        <a:pt x="125" y="670"/>
                      </a:cubicBezTo>
                      <a:cubicBezTo>
                        <a:pt x="128" y="667"/>
                        <a:pt x="134" y="668"/>
                        <a:pt x="136" y="671"/>
                      </a:cubicBezTo>
                      <a:cubicBezTo>
                        <a:pt x="139" y="674"/>
                        <a:pt x="138" y="680"/>
                        <a:pt x="134" y="682"/>
                      </a:cubicBezTo>
                      <a:cubicBezTo>
                        <a:pt x="131" y="685"/>
                        <a:pt x="126" y="685"/>
                        <a:pt x="123" y="681"/>
                      </a:cubicBezTo>
                      <a:close/>
                      <a:moveTo>
                        <a:pt x="146" y="721"/>
                      </a:moveTo>
                      <a:cubicBezTo>
                        <a:pt x="141" y="725"/>
                        <a:pt x="134" y="725"/>
                        <a:pt x="129" y="720"/>
                      </a:cubicBezTo>
                      <a:cubicBezTo>
                        <a:pt x="125" y="715"/>
                        <a:pt x="125" y="708"/>
                        <a:pt x="130" y="704"/>
                      </a:cubicBezTo>
                      <a:cubicBezTo>
                        <a:pt x="135" y="700"/>
                        <a:pt x="142" y="700"/>
                        <a:pt x="146" y="704"/>
                      </a:cubicBezTo>
                      <a:cubicBezTo>
                        <a:pt x="151" y="709"/>
                        <a:pt x="150" y="716"/>
                        <a:pt x="146" y="721"/>
                      </a:cubicBezTo>
                      <a:close/>
                      <a:moveTo>
                        <a:pt x="168" y="730"/>
                      </a:moveTo>
                      <a:cubicBezTo>
                        <a:pt x="164" y="727"/>
                        <a:pt x="164" y="721"/>
                        <a:pt x="167" y="718"/>
                      </a:cubicBezTo>
                      <a:cubicBezTo>
                        <a:pt x="171" y="715"/>
                        <a:pt x="176" y="715"/>
                        <a:pt x="179" y="718"/>
                      </a:cubicBezTo>
                      <a:cubicBezTo>
                        <a:pt x="182" y="720"/>
                        <a:pt x="182" y="725"/>
                        <a:pt x="179" y="729"/>
                      </a:cubicBezTo>
                      <a:cubicBezTo>
                        <a:pt x="176" y="732"/>
                        <a:pt x="171" y="733"/>
                        <a:pt x="168" y="730"/>
                      </a:cubicBezTo>
                      <a:close/>
                      <a:moveTo>
                        <a:pt x="197" y="765"/>
                      </a:moveTo>
                      <a:cubicBezTo>
                        <a:pt x="193" y="770"/>
                        <a:pt x="185" y="771"/>
                        <a:pt x="180" y="767"/>
                      </a:cubicBezTo>
                      <a:cubicBezTo>
                        <a:pt x="175" y="763"/>
                        <a:pt x="174" y="756"/>
                        <a:pt x="178" y="751"/>
                      </a:cubicBezTo>
                      <a:cubicBezTo>
                        <a:pt x="182" y="746"/>
                        <a:pt x="190" y="745"/>
                        <a:pt x="195" y="749"/>
                      </a:cubicBezTo>
                      <a:cubicBezTo>
                        <a:pt x="199" y="753"/>
                        <a:pt x="200" y="760"/>
                        <a:pt x="197" y="765"/>
                      </a:cubicBezTo>
                      <a:close/>
                      <a:moveTo>
                        <a:pt x="219" y="770"/>
                      </a:moveTo>
                      <a:cubicBezTo>
                        <a:pt x="216" y="768"/>
                        <a:pt x="215" y="763"/>
                        <a:pt x="217" y="759"/>
                      </a:cubicBezTo>
                      <a:cubicBezTo>
                        <a:pt x="220" y="755"/>
                        <a:pt x="225" y="754"/>
                        <a:pt x="229" y="756"/>
                      </a:cubicBezTo>
                      <a:cubicBezTo>
                        <a:pt x="232" y="759"/>
                        <a:pt x="233" y="764"/>
                        <a:pt x="231" y="768"/>
                      </a:cubicBezTo>
                      <a:cubicBezTo>
                        <a:pt x="228" y="771"/>
                        <a:pt x="223" y="773"/>
                        <a:pt x="219" y="770"/>
                      </a:cubicBezTo>
                      <a:close/>
                      <a:moveTo>
                        <a:pt x="254" y="800"/>
                      </a:moveTo>
                      <a:cubicBezTo>
                        <a:pt x="251" y="806"/>
                        <a:pt x="244" y="808"/>
                        <a:pt x="238" y="805"/>
                      </a:cubicBezTo>
                      <a:cubicBezTo>
                        <a:pt x="232" y="802"/>
                        <a:pt x="230" y="795"/>
                        <a:pt x="234" y="789"/>
                      </a:cubicBezTo>
                      <a:cubicBezTo>
                        <a:pt x="237" y="783"/>
                        <a:pt x="244" y="782"/>
                        <a:pt x="249" y="785"/>
                      </a:cubicBezTo>
                      <a:cubicBezTo>
                        <a:pt x="255" y="787"/>
                        <a:pt x="257" y="794"/>
                        <a:pt x="254" y="800"/>
                      </a:cubicBezTo>
                      <a:close/>
                      <a:moveTo>
                        <a:pt x="288" y="797"/>
                      </a:moveTo>
                      <a:cubicBezTo>
                        <a:pt x="286" y="801"/>
                        <a:pt x="281" y="804"/>
                        <a:pt x="277" y="802"/>
                      </a:cubicBezTo>
                      <a:cubicBezTo>
                        <a:pt x="273" y="800"/>
                        <a:pt x="271" y="795"/>
                        <a:pt x="273" y="791"/>
                      </a:cubicBezTo>
                      <a:cubicBezTo>
                        <a:pt x="275" y="786"/>
                        <a:pt x="280" y="785"/>
                        <a:pt x="284" y="786"/>
                      </a:cubicBezTo>
                      <a:cubicBezTo>
                        <a:pt x="288" y="788"/>
                        <a:pt x="290" y="793"/>
                        <a:pt x="288" y="797"/>
                      </a:cubicBezTo>
                      <a:close/>
                      <a:moveTo>
                        <a:pt x="316" y="825"/>
                      </a:moveTo>
                      <a:cubicBezTo>
                        <a:pt x="314" y="831"/>
                        <a:pt x="308" y="835"/>
                        <a:pt x="301" y="833"/>
                      </a:cubicBezTo>
                      <a:cubicBezTo>
                        <a:pt x="295" y="831"/>
                        <a:pt x="292" y="824"/>
                        <a:pt x="294" y="818"/>
                      </a:cubicBezTo>
                      <a:cubicBezTo>
                        <a:pt x="297" y="812"/>
                        <a:pt x="303" y="809"/>
                        <a:pt x="309" y="811"/>
                      </a:cubicBezTo>
                      <a:cubicBezTo>
                        <a:pt x="315" y="813"/>
                        <a:pt x="318" y="819"/>
                        <a:pt x="316" y="825"/>
                      </a:cubicBezTo>
                      <a:close/>
                      <a:moveTo>
                        <a:pt x="349" y="817"/>
                      </a:moveTo>
                      <a:cubicBezTo>
                        <a:pt x="348" y="821"/>
                        <a:pt x="344" y="824"/>
                        <a:pt x="340" y="823"/>
                      </a:cubicBezTo>
                      <a:cubicBezTo>
                        <a:pt x="335" y="822"/>
                        <a:pt x="333" y="817"/>
                        <a:pt x="334" y="813"/>
                      </a:cubicBezTo>
                      <a:cubicBezTo>
                        <a:pt x="335" y="808"/>
                        <a:pt x="339" y="806"/>
                        <a:pt x="344" y="807"/>
                      </a:cubicBezTo>
                      <a:cubicBezTo>
                        <a:pt x="348" y="808"/>
                        <a:pt x="350" y="812"/>
                        <a:pt x="349" y="817"/>
                      </a:cubicBezTo>
                      <a:close/>
                      <a:moveTo>
                        <a:pt x="382" y="840"/>
                      </a:moveTo>
                      <a:cubicBezTo>
                        <a:pt x="381" y="846"/>
                        <a:pt x="375" y="851"/>
                        <a:pt x="368" y="850"/>
                      </a:cubicBezTo>
                      <a:cubicBezTo>
                        <a:pt x="362" y="848"/>
                        <a:pt x="358" y="842"/>
                        <a:pt x="359" y="836"/>
                      </a:cubicBezTo>
                      <a:cubicBezTo>
                        <a:pt x="360" y="830"/>
                        <a:pt x="366" y="826"/>
                        <a:pt x="372" y="827"/>
                      </a:cubicBezTo>
                      <a:cubicBezTo>
                        <a:pt x="378" y="828"/>
                        <a:pt x="383" y="833"/>
                        <a:pt x="382" y="840"/>
                      </a:cubicBezTo>
                      <a:close/>
                      <a:moveTo>
                        <a:pt x="404" y="834"/>
                      </a:moveTo>
                      <a:cubicBezTo>
                        <a:pt x="400" y="833"/>
                        <a:pt x="397" y="829"/>
                        <a:pt x="397" y="825"/>
                      </a:cubicBezTo>
                      <a:cubicBezTo>
                        <a:pt x="398" y="820"/>
                        <a:pt x="402" y="817"/>
                        <a:pt x="406" y="817"/>
                      </a:cubicBezTo>
                      <a:cubicBezTo>
                        <a:pt x="410" y="817"/>
                        <a:pt x="413" y="821"/>
                        <a:pt x="413" y="826"/>
                      </a:cubicBezTo>
                      <a:cubicBezTo>
                        <a:pt x="413" y="831"/>
                        <a:pt x="409" y="834"/>
                        <a:pt x="404" y="834"/>
                      </a:cubicBezTo>
                      <a:close/>
                      <a:moveTo>
                        <a:pt x="437" y="855"/>
                      </a:moveTo>
                      <a:cubicBezTo>
                        <a:pt x="431" y="855"/>
                        <a:pt x="426" y="850"/>
                        <a:pt x="426" y="843"/>
                      </a:cubicBezTo>
                      <a:cubicBezTo>
                        <a:pt x="426" y="837"/>
                        <a:pt x="431" y="832"/>
                        <a:pt x="437" y="832"/>
                      </a:cubicBezTo>
                      <a:cubicBezTo>
                        <a:pt x="444" y="832"/>
                        <a:pt x="449" y="837"/>
                        <a:pt x="449" y="843"/>
                      </a:cubicBezTo>
                      <a:cubicBezTo>
                        <a:pt x="449" y="850"/>
                        <a:pt x="444" y="855"/>
                        <a:pt x="437" y="855"/>
                      </a:cubicBezTo>
                      <a:close/>
                      <a:moveTo>
                        <a:pt x="470" y="834"/>
                      </a:moveTo>
                      <a:cubicBezTo>
                        <a:pt x="466" y="834"/>
                        <a:pt x="462" y="831"/>
                        <a:pt x="462" y="826"/>
                      </a:cubicBezTo>
                      <a:cubicBezTo>
                        <a:pt x="461" y="821"/>
                        <a:pt x="465" y="817"/>
                        <a:pt x="469" y="817"/>
                      </a:cubicBezTo>
                      <a:cubicBezTo>
                        <a:pt x="473" y="817"/>
                        <a:pt x="477" y="820"/>
                        <a:pt x="478" y="825"/>
                      </a:cubicBezTo>
                      <a:cubicBezTo>
                        <a:pt x="478" y="829"/>
                        <a:pt x="475" y="833"/>
                        <a:pt x="470" y="834"/>
                      </a:cubicBezTo>
                      <a:close/>
                      <a:moveTo>
                        <a:pt x="506" y="850"/>
                      </a:moveTo>
                      <a:cubicBezTo>
                        <a:pt x="500" y="851"/>
                        <a:pt x="494" y="846"/>
                        <a:pt x="493" y="840"/>
                      </a:cubicBezTo>
                      <a:cubicBezTo>
                        <a:pt x="492" y="833"/>
                        <a:pt x="496" y="828"/>
                        <a:pt x="502" y="827"/>
                      </a:cubicBezTo>
                      <a:cubicBezTo>
                        <a:pt x="509" y="826"/>
                        <a:pt x="514" y="830"/>
                        <a:pt x="516" y="836"/>
                      </a:cubicBezTo>
                      <a:cubicBezTo>
                        <a:pt x="517" y="842"/>
                        <a:pt x="513" y="848"/>
                        <a:pt x="506" y="850"/>
                      </a:cubicBezTo>
                      <a:close/>
                      <a:moveTo>
                        <a:pt x="535" y="823"/>
                      </a:moveTo>
                      <a:cubicBezTo>
                        <a:pt x="531" y="824"/>
                        <a:pt x="526" y="821"/>
                        <a:pt x="525" y="817"/>
                      </a:cubicBezTo>
                      <a:cubicBezTo>
                        <a:pt x="524" y="812"/>
                        <a:pt x="527" y="808"/>
                        <a:pt x="531" y="807"/>
                      </a:cubicBezTo>
                      <a:cubicBezTo>
                        <a:pt x="535" y="806"/>
                        <a:pt x="540" y="808"/>
                        <a:pt x="541" y="813"/>
                      </a:cubicBezTo>
                      <a:cubicBezTo>
                        <a:pt x="542" y="817"/>
                        <a:pt x="540" y="822"/>
                        <a:pt x="535" y="823"/>
                      </a:cubicBezTo>
                      <a:close/>
                      <a:moveTo>
                        <a:pt x="573" y="833"/>
                      </a:moveTo>
                      <a:cubicBezTo>
                        <a:pt x="567" y="835"/>
                        <a:pt x="561" y="831"/>
                        <a:pt x="559" y="825"/>
                      </a:cubicBezTo>
                      <a:cubicBezTo>
                        <a:pt x="557" y="819"/>
                        <a:pt x="560" y="813"/>
                        <a:pt x="566" y="811"/>
                      </a:cubicBezTo>
                      <a:cubicBezTo>
                        <a:pt x="572" y="809"/>
                        <a:pt x="578" y="812"/>
                        <a:pt x="580" y="818"/>
                      </a:cubicBezTo>
                      <a:cubicBezTo>
                        <a:pt x="583" y="824"/>
                        <a:pt x="580" y="831"/>
                        <a:pt x="573" y="833"/>
                      </a:cubicBezTo>
                      <a:close/>
                      <a:moveTo>
                        <a:pt x="597" y="802"/>
                      </a:moveTo>
                      <a:cubicBezTo>
                        <a:pt x="593" y="804"/>
                        <a:pt x="589" y="801"/>
                        <a:pt x="587" y="797"/>
                      </a:cubicBezTo>
                      <a:cubicBezTo>
                        <a:pt x="585" y="793"/>
                        <a:pt x="587" y="788"/>
                        <a:pt x="591" y="786"/>
                      </a:cubicBezTo>
                      <a:cubicBezTo>
                        <a:pt x="595" y="785"/>
                        <a:pt x="599" y="786"/>
                        <a:pt x="601" y="791"/>
                      </a:cubicBezTo>
                      <a:cubicBezTo>
                        <a:pt x="603" y="795"/>
                        <a:pt x="602" y="800"/>
                        <a:pt x="597" y="802"/>
                      </a:cubicBezTo>
                      <a:close/>
                      <a:moveTo>
                        <a:pt x="637" y="805"/>
                      </a:moveTo>
                      <a:cubicBezTo>
                        <a:pt x="631" y="808"/>
                        <a:pt x="624" y="806"/>
                        <a:pt x="621" y="800"/>
                      </a:cubicBezTo>
                      <a:cubicBezTo>
                        <a:pt x="618" y="794"/>
                        <a:pt x="620" y="787"/>
                        <a:pt x="626" y="785"/>
                      </a:cubicBezTo>
                      <a:cubicBezTo>
                        <a:pt x="631" y="782"/>
                        <a:pt x="638" y="783"/>
                        <a:pt x="641" y="789"/>
                      </a:cubicBezTo>
                      <a:cubicBezTo>
                        <a:pt x="644" y="795"/>
                        <a:pt x="642" y="802"/>
                        <a:pt x="637" y="805"/>
                      </a:cubicBezTo>
                      <a:close/>
                      <a:moveTo>
                        <a:pt x="655" y="770"/>
                      </a:moveTo>
                      <a:cubicBezTo>
                        <a:pt x="651" y="773"/>
                        <a:pt x="646" y="771"/>
                        <a:pt x="644" y="768"/>
                      </a:cubicBezTo>
                      <a:cubicBezTo>
                        <a:pt x="642" y="764"/>
                        <a:pt x="643" y="759"/>
                        <a:pt x="646" y="756"/>
                      </a:cubicBezTo>
                      <a:cubicBezTo>
                        <a:pt x="650" y="754"/>
                        <a:pt x="655" y="755"/>
                        <a:pt x="657" y="759"/>
                      </a:cubicBezTo>
                      <a:cubicBezTo>
                        <a:pt x="660" y="763"/>
                        <a:pt x="659" y="768"/>
                        <a:pt x="655" y="770"/>
                      </a:cubicBezTo>
                      <a:close/>
                      <a:moveTo>
                        <a:pt x="694" y="767"/>
                      </a:moveTo>
                      <a:cubicBezTo>
                        <a:pt x="689" y="771"/>
                        <a:pt x="682" y="770"/>
                        <a:pt x="678" y="765"/>
                      </a:cubicBezTo>
                      <a:cubicBezTo>
                        <a:pt x="674" y="760"/>
                        <a:pt x="675" y="753"/>
                        <a:pt x="680" y="749"/>
                      </a:cubicBezTo>
                      <a:cubicBezTo>
                        <a:pt x="685" y="745"/>
                        <a:pt x="692" y="746"/>
                        <a:pt x="696" y="751"/>
                      </a:cubicBezTo>
                      <a:cubicBezTo>
                        <a:pt x="700" y="756"/>
                        <a:pt x="700" y="763"/>
                        <a:pt x="694" y="767"/>
                      </a:cubicBezTo>
                      <a:close/>
                      <a:moveTo>
                        <a:pt x="707" y="730"/>
                      </a:moveTo>
                      <a:cubicBezTo>
                        <a:pt x="704" y="733"/>
                        <a:pt x="699" y="732"/>
                        <a:pt x="696" y="729"/>
                      </a:cubicBezTo>
                      <a:cubicBezTo>
                        <a:pt x="693" y="725"/>
                        <a:pt x="693" y="720"/>
                        <a:pt x="696" y="717"/>
                      </a:cubicBezTo>
                      <a:cubicBezTo>
                        <a:pt x="699" y="715"/>
                        <a:pt x="704" y="715"/>
                        <a:pt x="707" y="718"/>
                      </a:cubicBezTo>
                      <a:cubicBezTo>
                        <a:pt x="711" y="721"/>
                        <a:pt x="710" y="727"/>
                        <a:pt x="707" y="730"/>
                      </a:cubicBezTo>
                      <a:close/>
                      <a:moveTo>
                        <a:pt x="745" y="720"/>
                      </a:moveTo>
                      <a:cubicBezTo>
                        <a:pt x="741" y="725"/>
                        <a:pt x="733" y="725"/>
                        <a:pt x="729" y="721"/>
                      </a:cubicBezTo>
                      <a:cubicBezTo>
                        <a:pt x="724" y="716"/>
                        <a:pt x="724" y="709"/>
                        <a:pt x="728" y="704"/>
                      </a:cubicBezTo>
                      <a:cubicBezTo>
                        <a:pt x="733" y="700"/>
                        <a:pt x="740" y="700"/>
                        <a:pt x="744" y="704"/>
                      </a:cubicBezTo>
                      <a:cubicBezTo>
                        <a:pt x="749" y="708"/>
                        <a:pt x="750" y="715"/>
                        <a:pt x="745" y="720"/>
                      </a:cubicBezTo>
                      <a:close/>
                      <a:moveTo>
                        <a:pt x="752" y="681"/>
                      </a:moveTo>
                      <a:cubicBezTo>
                        <a:pt x="749" y="685"/>
                        <a:pt x="744" y="685"/>
                        <a:pt x="740" y="682"/>
                      </a:cubicBezTo>
                      <a:cubicBezTo>
                        <a:pt x="737" y="680"/>
                        <a:pt x="736" y="674"/>
                        <a:pt x="739" y="671"/>
                      </a:cubicBezTo>
                      <a:cubicBezTo>
                        <a:pt x="741" y="668"/>
                        <a:pt x="746" y="667"/>
                        <a:pt x="750" y="670"/>
                      </a:cubicBezTo>
                      <a:cubicBezTo>
                        <a:pt x="754" y="673"/>
                        <a:pt x="755" y="678"/>
                        <a:pt x="752" y="681"/>
                      </a:cubicBezTo>
                      <a:close/>
                      <a:moveTo>
                        <a:pt x="788" y="666"/>
                      </a:moveTo>
                      <a:cubicBezTo>
                        <a:pt x="784" y="671"/>
                        <a:pt x="777" y="672"/>
                        <a:pt x="772" y="669"/>
                      </a:cubicBezTo>
                      <a:cubicBezTo>
                        <a:pt x="766" y="665"/>
                        <a:pt x="765" y="658"/>
                        <a:pt x="768" y="653"/>
                      </a:cubicBezTo>
                      <a:cubicBezTo>
                        <a:pt x="772" y="648"/>
                        <a:pt x="779" y="646"/>
                        <a:pt x="784" y="650"/>
                      </a:cubicBezTo>
                      <a:cubicBezTo>
                        <a:pt x="790" y="653"/>
                        <a:pt x="791" y="660"/>
                        <a:pt x="788" y="666"/>
                      </a:cubicBezTo>
                      <a:close/>
                      <a:moveTo>
                        <a:pt x="773" y="618"/>
                      </a:moveTo>
                      <a:cubicBezTo>
                        <a:pt x="775" y="615"/>
                        <a:pt x="780" y="613"/>
                        <a:pt x="784" y="615"/>
                      </a:cubicBezTo>
                      <a:cubicBezTo>
                        <a:pt x="788" y="617"/>
                        <a:pt x="790" y="622"/>
                        <a:pt x="788" y="626"/>
                      </a:cubicBezTo>
                      <a:cubicBezTo>
                        <a:pt x="786" y="630"/>
                        <a:pt x="781" y="632"/>
                        <a:pt x="777" y="629"/>
                      </a:cubicBezTo>
                      <a:cubicBezTo>
                        <a:pt x="773" y="627"/>
                        <a:pt x="771" y="622"/>
                        <a:pt x="773" y="618"/>
                      </a:cubicBezTo>
                      <a:close/>
                      <a:moveTo>
                        <a:pt x="798" y="561"/>
                      </a:moveTo>
                      <a:cubicBezTo>
                        <a:pt x="800" y="557"/>
                        <a:pt x="805" y="554"/>
                        <a:pt x="809" y="556"/>
                      </a:cubicBezTo>
                      <a:cubicBezTo>
                        <a:pt x="813" y="557"/>
                        <a:pt x="816" y="562"/>
                        <a:pt x="814" y="566"/>
                      </a:cubicBezTo>
                      <a:cubicBezTo>
                        <a:pt x="813" y="570"/>
                        <a:pt x="808" y="572"/>
                        <a:pt x="804" y="571"/>
                      </a:cubicBezTo>
                      <a:cubicBezTo>
                        <a:pt x="799" y="569"/>
                        <a:pt x="797" y="565"/>
                        <a:pt x="798" y="561"/>
                      </a:cubicBezTo>
                      <a:close/>
                      <a:moveTo>
                        <a:pt x="821" y="605"/>
                      </a:moveTo>
                      <a:cubicBezTo>
                        <a:pt x="818" y="611"/>
                        <a:pt x="811" y="613"/>
                        <a:pt x="805" y="611"/>
                      </a:cubicBezTo>
                      <a:cubicBezTo>
                        <a:pt x="800" y="608"/>
                        <a:pt x="797" y="601"/>
                        <a:pt x="800" y="596"/>
                      </a:cubicBezTo>
                      <a:cubicBezTo>
                        <a:pt x="802" y="590"/>
                        <a:pt x="809" y="587"/>
                        <a:pt x="815" y="590"/>
                      </a:cubicBezTo>
                      <a:cubicBezTo>
                        <a:pt x="821" y="592"/>
                        <a:pt x="824" y="599"/>
                        <a:pt x="821" y="605"/>
                      </a:cubicBezTo>
                      <a:close/>
                      <a:moveTo>
                        <a:pt x="814" y="500"/>
                      </a:moveTo>
                      <a:cubicBezTo>
                        <a:pt x="815" y="495"/>
                        <a:pt x="819" y="492"/>
                        <a:pt x="823" y="493"/>
                      </a:cubicBezTo>
                      <a:cubicBezTo>
                        <a:pt x="828" y="494"/>
                        <a:pt x="831" y="498"/>
                        <a:pt x="830" y="502"/>
                      </a:cubicBezTo>
                      <a:cubicBezTo>
                        <a:pt x="830" y="507"/>
                        <a:pt x="825" y="510"/>
                        <a:pt x="821" y="509"/>
                      </a:cubicBezTo>
                      <a:cubicBezTo>
                        <a:pt x="816" y="508"/>
                        <a:pt x="813" y="504"/>
                        <a:pt x="814" y="500"/>
                      </a:cubicBezTo>
                      <a:close/>
                      <a:moveTo>
                        <a:pt x="843" y="539"/>
                      </a:moveTo>
                      <a:cubicBezTo>
                        <a:pt x="842" y="546"/>
                        <a:pt x="835" y="549"/>
                        <a:pt x="829" y="548"/>
                      </a:cubicBezTo>
                      <a:cubicBezTo>
                        <a:pt x="823" y="546"/>
                        <a:pt x="819" y="540"/>
                        <a:pt x="821" y="534"/>
                      </a:cubicBezTo>
                      <a:cubicBezTo>
                        <a:pt x="822" y="528"/>
                        <a:pt x="828" y="524"/>
                        <a:pt x="835" y="525"/>
                      </a:cubicBezTo>
                      <a:cubicBezTo>
                        <a:pt x="841" y="527"/>
                        <a:pt x="845" y="533"/>
                        <a:pt x="843" y="539"/>
                      </a:cubicBezTo>
                      <a:close/>
                      <a:moveTo>
                        <a:pt x="854" y="471"/>
                      </a:moveTo>
                      <a:cubicBezTo>
                        <a:pt x="854" y="478"/>
                        <a:pt x="848" y="482"/>
                        <a:pt x="842" y="482"/>
                      </a:cubicBezTo>
                      <a:cubicBezTo>
                        <a:pt x="836" y="481"/>
                        <a:pt x="831" y="475"/>
                        <a:pt x="831" y="469"/>
                      </a:cubicBezTo>
                      <a:cubicBezTo>
                        <a:pt x="832" y="463"/>
                        <a:pt x="837" y="458"/>
                        <a:pt x="844" y="459"/>
                      </a:cubicBezTo>
                      <a:cubicBezTo>
                        <a:pt x="850" y="459"/>
                        <a:pt x="855" y="465"/>
                        <a:pt x="854" y="4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6" name="Oval 427"/>
                <p:cNvSpPr>
                  <a:spLocks noChangeArrowheads="1"/>
                </p:cNvSpPr>
                <p:nvPr/>
              </p:nvSpPr>
              <p:spPr bwMode="auto">
                <a:xfrm>
                  <a:off x="6583370" y="2547591"/>
                  <a:ext cx="3222117" cy="32239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1345294" y="1605933"/>
              <a:ext cx="3654871" cy="3654872"/>
              <a:chOff x="9079815" y="1014657"/>
              <a:chExt cx="2855740" cy="2855741"/>
            </a:xfrm>
            <a:grpFill/>
          </p:grpSpPr>
          <p:sp>
            <p:nvSpPr>
              <p:cNvPr id="8" name="椭圆 7"/>
              <p:cNvSpPr/>
              <p:nvPr/>
            </p:nvSpPr>
            <p:spPr>
              <a:xfrm>
                <a:off x="9141655" y="1033414"/>
                <a:ext cx="2703341" cy="2703341"/>
              </a:xfrm>
              <a:prstGeom prst="ellipse">
                <a:avLst/>
              </a:prstGeom>
              <a:grpFill/>
              <a:ln w="28575">
                <a:solidFill>
                  <a:srgbClr val="F2E6CE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9079815" y="1014657"/>
                <a:ext cx="2855740" cy="28557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2E6CE"/>
                </a:solidFill>
              </a:ln>
              <a:effectLst>
                <a:outerShdw blurRad="152400" dist="76200" dir="2100000" sx="99000" sy="99000" algn="tl" rotWithShape="0">
                  <a:schemeClr val="tx1">
                    <a:lumMod val="85000"/>
                    <a:lumOff val="15000"/>
                    <a:alpha val="8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747690" y="1618084"/>
            <a:ext cx="1925591" cy="1939444"/>
            <a:chOff x="1101617" y="1325649"/>
            <a:chExt cx="4156183" cy="4186083"/>
          </a:xfrm>
          <a:solidFill>
            <a:srgbClr val="F18E71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1101617" y="1325649"/>
              <a:ext cx="4156183" cy="4186083"/>
              <a:chOff x="6327331" y="2291553"/>
              <a:chExt cx="3759437" cy="3786483"/>
            </a:xfrm>
            <a:grpFill/>
          </p:grpSpPr>
          <p:sp>
            <p:nvSpPr>
              <p:cNvPr id="25" name="Freeform 425"/>
              <p:cNvSpPr>
                <a:spLocks/>
              </p:cNvSpPr>
              <p:nvPr/>
            </p:nvSpPr>
            <p:spPr bwMode="auto">
              <a:xfrm>
                <a:off x="6352574" y="2347449"/>
                <a:ext cx="3734194" cy="3730587"/>
              </a:xfrm>
              <a:custGeom>
                <a:avLst/>
                <a:gdLst>
                  <a:gd name="T0" fmla="*/ 404 w 874"/>
                  <a:gd name="T1" fmla="*/ 34 h 873"/>
                  <a:gd name="T2" fmla="*/ 365 w 874"/>
                  <a:gd name="T3" fmla="*/ 6 h 873"/>
                  <a:gd name="T4" fmla="*/ 307 w 874"/>
                  <a:gd name="T5" fmla="*/ 21 h 873"/>
                  <a:gd name="T6" fmla="*/ 275 w 874"/>
                  <a:gd name="T7" fmla="*/ 66 h 873"/>
                  <a:gd name="T8" fmla="*/ 229 w 874"/>
                  <a:gd name="T9" fmla="*/ 52 h 873"/>
                  <a:gd name="T10" fmla="*/ 190 w 874"/>
                  <a:gd name="T11" fmla="*/ 84 h 873"/>
                  <a:gd name="T12" fmla="*/ 164 w 874"/>
                  <a:gd name="T13" fmla="*/ 139 h 873"/>
                  <a:gd name="T14" fmla="*/ 116 w 874"/>
                  <a:gd name="T15" fmla="*/ 141 h 873"/>
                  <a:gd name="T16" fmla="*/ 99 w 874"/>
                  <a:gd name="T17" fmla="*/ 182 h 873"/>
                  <a:gd name="T18" fmla="*/ 82 w 874"/>
                  <a:gd name="T19" fmla="*/ 244 h 873"/>
                  <a:gd name="T20" fmla="*/ 37 w 874"/>
                  <a:gd name="T21" fmla="*/ 261 h 873"/>
                  <a:gd name="T22" fmla="*/ 45 w 874"/>
                  <a:gd name="T23" fmla="*/ 304 h 873"/>
                  <a:gd name="T24" fmla="*/ 39 w 874"/>
                  <a:gd name="T25" fmla="*/ 370 h 873"/>
                  <a:gd name="T26" fmla="*/ 2 w 874"/>
                  <a:gd name="T27" fmla="*/ 400 h 873"/>
                  <a:gd name="T28" fmla="*/ 2 w 874"/>
                  <a:gd name="T29" fmla="*/ 472 h 873"/>
                  <a:gd name="T30" fmla="*/ 39 w 874"/>
                  <a:gd name="T31" fmla="*/ 503 h 873"/>
                  <a:gd name="T32" fmla="*/ 45 w 874"/>
                  <a:gd name="T33" fmla="*/ 569 h 873"/>
                  <a:gd name="T34" fmla="*/ 37 w 874"/>
                  <a:gd name="T35" fmla="*/ 612 h 873"/>
                  <a:gd name="T36" fmla="*/ 82 w 874"/>
                  <a:gd name="T37" fmla="*/ 628 h 873"/>
                  <a:gd name="T38" fmla="*/ 99 w 874"/>
                  <a:gd name="T39" fmla="*/ 691 h 873"/>
                  <a:gd name="T40" fmla="*/ 116 w 874"/>
                  <a:gd name="T41" fmla="*/ 732 h 873"/>
                  <a:gd name="T42" fmla="*/ 164 w 874"/>
                  <a:gd name="T43" fmla="*/ 733 h 873"/>
                  <a:gd name="T44" fmla="*/ 190 w 874"/>
                  <a:gd name="T45" fmla="*/ 788 h 873"/>
                  <a:gd name="T46" fmla="*/ 229 w 874"/>
                  <a:gd name="T47" fmla="*/ 820 h 873"/>
                  <a:gd name="T48" fmla="*/ 275 w 874"/>
                  <a:gd name="T49" fmla="*/ 806 h 873"/>
                  <a:gd name="T50" fmla="*/ 307 w 874"/>
                  <a:gd name="T51" fmla="*/ 851 h 873"/>
                  <a:gd name="T52" fmla="*/ 365 w 874"/>
                  <a:gd name="T53" fmla="*/ 867 h 873"/>
                  <a:gd name="T54" fmla="*/ 404 w 874"/>
                  <a:gd name="T55" fmla="*/ 839 h 873"/>
                  <a:gd name="T56" fmla="*/ 470 w 874"/>
                  <a:gd name="T57" fmla="*/ 839 h 873"/>
                  <a:gd name="T58" fmla="*/ 509 w 874"/>
                  <a:gd name="T59" fmla="*/ 867 h 873"/>
                  <a:gd name="T60" fmla="*/ 567 w 874"/>
                  <a:gd name="T61" fmla="*/ 851 h 873"/>
                  <a:gd name="T62" fmla="*/ 599 w 874"/>
                  <a:gd name="T63" fmla="*/ 806 h 873"/>
                  <a:gd name="T64" fmla="*/ 645 w 874"/>
                  <a:gd name="T65" fmla="*/ 820 h 873"/>
                  <a:gd name="T66" fmla="*/ 684 w 874"/>
                  <a:gd name="T67" fmla="*/ 788 h 873"/>
                  <a:gd name="T68" fmla="*/ 711 w 874"/>
                  <a:gd name="T69" fmla="*/ 733 h 873"/>
                  <a:gd name="T70" fmla="*/ 758 w 874"/>
                  <a:gd name="T71" fmla="*/ 732 h 873"/>
                  <a:gd name="T72" fmla="*/ 775 w 874"/>
                  <a:gd name="T73" fmla="*/ 691 h 873"/>
                  <a:gd name="T74" fmla="*/ 792 w 874"/>
                  <a:gd name="T75" fmla="*/ 628 h 873"/>
                  <a:gd name="T76" fmla="*/ 837 w 874"/>
                  <a:gd name="T77" fmla="*/ 612 h 873"/>
                  <a:gd name="T78" fmla="*/ 829 w 874"/>
                  <a:gd name="T79" fmla="*/ 569 h 873"/>
                  <a:gd name="T80" fmla="*/ 835 w 874"/>
                  <a:gd name="T81" fmla="*/ 503 h 873"/>
                  <a:gd name="T82" fmla="*/ 872 w 874"/>
                  <a:gd name="T83" fmla="*/ 472 h 873"/>
                  <a:gd name="T84" fmla="*/ 872 w 874"/>
                  <a:gd name="T85" fmla="*/ 400 h 873"/>
                  <a:gd name="T86" fmla="*/ 835 w 874"/>
                  <a:gd name="T87" fmla="*/ 370 h 873"/>
                  <a:gd name="T88" fmla="*/ 829 w 874"/>
                  <a:gd name="T89" fmla="*/ 304 h 873"/>
                  <a:gd name="T90" fmla="*/ 837 w 874"/>
                  <a:gd name="T91" fmla="*/ 261 h 873"/>
                  <a:gd name="T92" fmla="*/ 792 w 874"/>
                  <a:gd name="T93" fmla="*/ 244 h 873"/>
                  <a:gd name="T94" fmla="*/ 775 w 874"/>
                  <a:gd name="T95" fmla="*/ 182 h 873"/>
                  <a:gd name="T96" fmla="*/ 758 w 874"/>
                  <a:gd name="T97" fmla="*/ 141 h 873"/>
                  <a:gd name="T98" fmla="*/ 711 w 874"/>
                  <a:gd name="T99" fmla="*/ 139 h 873"/>
                  <a:gd name="T100" fmla="*/ 684 w 874"/>
                  <a:gd name="T101" fmla="*/ 84 h 873"/>
                  <a:gd name="T102" fmla="*/ 645 w 874"/>
                  <a:gd name="T103" fmla="*/ 52 h 873"/>
                  <a:gd name="T104" fmla="*/ 599 w 874"/>
                  <a:gd name="T105" fmla="*/ 66 h 873"/>
                  <a:gd name="T106" fmla="*/ 567 w 874"/>
                  <a:gd name="T107" fmla="*/ 21 h 873"/>
                  <a:gd name="T108" fmla="*/ 509 w 874"/>
                  <a:gd name="T109" fmla="*/ 6 h 873"/>
                  <a:gd name="T110" fmla="*/ 470 w 874"/>
                  <a:gd name="T111" fmla="*/ 34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4" h="873">
                    <a:moveTo>
                      <a:pt x="437" y="0"/>
                    </a:moveTo>
                    <a:cubicBezTo>
                      <a:pt x="417" y="0"/>
                      <a:pt x="403" y="16"/>
                      <a:pt x="404" y="34"/>
                    </a:cubicBezTo>
                    <a:cubicBezTo>
                      <a:pt x="402" y="18"/>
                      <a:pt x="388" y="5"/>
                      <a:pt x="371" y="5"/>
                    </a:cubicBezTo>
                    <a:cubicBezTo>
                      <a:pt x="369" y="5"/>
                      <a:pt x="367" y="5"/>
                      <a:pt x="365" y="6"/>
                    </a:cubicBezTo>
                    <a:cubicBezTo>
                      <a:pt x="346" y="9"/>
                      <a:pt x="334" y="27"/>
                      <a:pt x="338" y="45"/>
                    </a:cubicBezTo>
                    <a:cubicBezTo>
                      <a:pt x="334" y="31"/>
                      <a:pt x="321" y="21"/>
                      <a:pt x="307" y="21"/>
                    </a:cubicBezTo>
                    <a:cubicBezTo>
                      <a:pt x="303" y="21"/>
                      <a:pt x="299" y="22"/>
                      <a:pt x="295" y="23"/>
                    </a:cubicBezTo>
                    <a:cubicBezTo>
                      <a:pt x="276" y="30"/>
                      <a:pt x="268" y="50"/>
                      <a:pt x="275" y="66"/>
                    </a:cubicBezTo>
                    <a:cubicBezTo>
                      <a:pt x="270" y="55"/>
                      <a:pt x="258" y="48"/>
                      <a:pt x="246" y="48"/>
                    </a:cubicBezTo>
                    <a:cubicBezTo>
                      <a:pt x="240" y="48"/>
                      <a:pt x="235" y="49"/>
                      <a:pt x="229" y="52"/>
                    </a:cubicBezTo>
                    <a:cubicBezTo>
                      <a:pt x="212" y="62"/>
                      <a:pt x="207" y="83"/>
                      <a:pt x="216" y="98"/>
                    </a:cubicBezTo>
                    <a:cubicBezTo>
                      <a:pt x="210" y="89"/>
                      <a:pt x="200" y="84"/>
                      <a:pt x="190" y="84"/>
                    </a:cubicBezTo>
                    <a:cubicBezTo>
                      <a:pt x="183" y="84"/>
                      <a:pt x="175" y="87"/>
                      <a:pt x="169" y="92"/>
                    </a:cubicBezTo>
                    <a:cubicBezTo>
                      <a:pt x="153" y="104"/>
                      <a:pt x="151" y="126"/>
                      <a:pt x="164" y="139"/>
                    </a:cubicBezTo>
                    <a:cubicBezTo>
                      <a:pt x="158" y="133"/>
                      <a:pt x="149" y="129"/>
                      <a:pt x="141" y="129"/>
                    </a:cubicBezTo>
                    <a:cubicBezTo>
                      <a:pt x="132" y="129"/>
                      <a:pt x="123" y="133"/>
                      <a:pt x="116" y="141"/>
                    </a:cubicBezTo>
                    <a:cubicBezTo>
                      <a:pt x="102" y="155"/>
                      <a:pt x="104" y="177"/>
                      <a:pt x="119" y="188"/>
                    </a:cubicBezTo>
                    <a:cubicBezTo>
                      <a:pt x="113" y="184"/>
                      <a:pt x="106" y="182"/>
                      <a:pt x="99" y="182"/>
                    </a:cubicBezTo>
                    <a:cubicBezTo>
                      <a:pt x="89" y="182"/>
                      <a:pt x="78" y="187"/>
                      <a:pt x="72" y="197"/>
                    </a:cubicBezTo>
                    <a:cubicBezTo>
                      <a:pt x="61" y="214"/>
                      <a:pt x="66" y="235"/>
                      <a:pt x="82" y="244"/>
                    </a:cubicBezTo>
                    <a:cubicBezTo>
                      <a:pt x="77" y="242"/>
                      <a:pt x="72" y="241"/>
                      <a:pt x="67" y="241"/>
                    </a:cubicBezTo>
                    <a:cubicBezTo>
                      <a:pt x="55" y="241"/>
                      <a:pt x="43" y="248"/>
                      <a:pt x="37" y="261"/>
                    </a:cubicBezTo>
                    <a:cubicBezTo>
                      <a:pt x="29" y="279"/>
                      <a:pt x="38" y="299"/>
                      <a:pt x="55" y="305"/>
                    </a:cubicBezTo>
                    <a:cubicBezTo>
                      <a:pt x="52" y="304"/>
                      <a:pt x="49" y="304"/>
                      <a:pt x="45" y="304"/>
                    </a:cubicBezTo>
                    <a:cubicBezTo>
                      <a:pt x="31" y="304"/>
                      <a:pt x="18" y="313"/>
                      <a:pt x="14" y="329"/>
                    </a:cubicBezTo>
                    <a:cubicBezTo>
                      <a:pt x="9" y="348"/>
                      <a:pt x="21" y="367"/>
                      <a:pt x="39" y="370"/>
                    </a:cubicBezTo>
                    <a:cubicBezTo>
                      <a:pt x="37" y="370"/>
                      <a:pt x="36" y="369"/>
                      <a:pt x="34" y="369"/>
                    </a:cubicBezTo>
                    <a:cubicBezTo>
                      <a:pt x="18" y="369"/>
                      <a:pt x="3" y="382"/>
                      <a:pt x="2" y="400"/>
                    </a:cubicBezTo>
                    <a:cubicBezTo>
                      <a:pt x="0" y="420"/>
                      <a:pt x="15" y="436"/>
                      <a:pt x="33" y="436"/>
                    </a:cubicBezTo>
                    <a:cubicBezTo>
                      <a:pt x="15" y="437"/>
                      <a:pt x="0" y="452"/>
                      <a:pt x="2" y="472"/>
                    </a:cubicBezTo>
                    <a:cubicBezTo>
                      <a:pt x="3" y="490"/>
                      <a:pt x="18" y="503"/>
                      <a:pt x="34" y="503"/>
                    </a:cubicBezTo>
                    <a:cubicBezTo>
                      <a:pt x="36" y="503"/>
                      <a:pt x="37" y="503"/>
                      <a:pt x="39" y="503"/>
                    </a:cubicBezTo>
                    <a:cubicBezTo>
                      <a:pt x="21" y="506"/>
                      <a:pt x="9" y="524"/>
                      <a:pt x="14" y="543"/>
                    </a:cubicBezTo>
                    <a:cubicBezTo>
                      <a:pt x="18" y="559"/>
                      <a:pt x="31" y="569"/>
                      <a:pt x="45" y="569"/>
                    </a:cubicBezTo>
                    <a:cubicBezTo>
                      <a:pt x="49" y="569"/>
                      <a:pt x="52" y="568"/>
                      <a:pt x="55" y="567"/>
                    </a:cubicBezTo>
                    <a:cubicBezTo>
                      <a:pt x="38" y="574"/>
                      <a:pt x="29" y="593"/>
                      <a:pt x="37" y="612"/>
                    </a:cubicBezTo>
                    <a:cubicBezTo>
                      <a:pt x="43" y="625"/>
                      <a:pt x="55" y="632"/>
                      <a:pt x="67" y="632"/>
                    </a:cubicBezTo>
                    <a:cubicBezTo>
                      <a:pt x="72" y="632"/>
                      <a:pt x="77" y="631"/>
                      <a:pt x="82" y="628"/>
                    </a:cubicBezTo>
                    <a:cubicBezTo>
                      <a:pt x="66" y="637"/>
                      <a:pt x="61" y="659"/>
                      <a:pt x="72" y="675"/>
                    </a:cubicBezTo>
                    <a:cubicBezTo>
                      <a:pt x="78" y="685"/>
                      <a:pt x="89" y="691"/>
                      <a:pt x="99" y="691"/>
                    </a:cubicBezTo>
                    <a:cubicBezTo>
                      <a:pt x="106" y="691"/>
                      <a:pt x="113" y="688"/>
                      <a:pt x="119" y="684"/>
                    </a:cubicBezTo>
                    <a:cubicBezTo>
                      <a:pt x="104" y="696"/>
                      <a:pt x="102" y="717"/>
                      <a:pt x="116" y="732"/>
                    </a:cubicBezTo>
                    <a:cubicBezTo>
                      <a:pt x="123" y="739"/>
                      <a:pt x="132" y="743"/>
                      <a:pt x="141" y="743"/>
                    </a:cubicBezTo>
                    <a:cubicBezTo>
                      <a:pt x="149" y="743"/>
                      <a:pt x="158" y="740"/>
                      <a:pt x="164" y="733"/>
                    </a:cubicBezTo>
                    <a:cubicBezTo>
                      <a:pt x="151" y="747"/>
                      <a:pt x="153" y="769"/>
                      <a:pt x="169" y="781"/>
                    </a:cubicBezTo>
                    <a:cubicBezTo>
                      <a:pt x="175" y="786"/>
                      <a:pt x="183" y="788"/>
                      <a:pt x="190" y="788"/>
                    </a:cubicBezTo>
                    <a:cubicBezTo>
                      <a:pt x="200" y="788"/>
                      <a:pt x="210" y="783"/>
                      <a:pt x="216" y="774"/>
                    </a:cubicBezTo>
                    <a:cubicBezTo>
                      <a:pt x="207" y="790"/>
                      <a:pt x="212" y="811"/>
                      <a:pt x="229" y="820"/>
                    </a:cubicBezTo>
                    <a:cubicBezTo>
                      <a:pt x="235" y="823"/>
                      <a:pt x="240" y="825"/>
                      <a:pt x="246" y="825"/>
                    </a:cubicBezTo>
                    <a:cubicBezTo>
                      <a:pt x="258" y="825"/>
                      <a:pt x="270" y="818"/>
                      <a:pt x="275" y="806"/>
                    </a:cubicBezTo>
                    <a:cubicBezTo>
                      <a:pt x="268" y="823"/>
                      <a:pt x="276" y="843"/>
                      <a:pt x="295" y="849"/>
                    </a:cubicBezTo>
                    <a:cubicBezTo>
                      <a:pt x="299" y="851"/>
                      <a:pt x="303" y="851"/>
                      <a:pt x="307" y="851"/>
                    </a:cubicBezTo>
                    <a:cubicBezTo>
                      <a:pt x="321" y="851"/>
                      <a:pt x="334" y="842"/>
                      <a:pt x="338" y="828"/>
                    </a:cubicBezTo>
                    <a:cubicBezTo>
                      <a:pt x="334" y="845"/>
                      <a:pt x="346" y="864"/>
                      <a:pt x="365" y="867"/>
                    </a:cubicBezTo>
                    <a:cubicBezTo>
                      <a:pt x="367" y="867"/>
                      <a:pt x="369" y="867"/>
                      <a:pt x="371" y="867"/>
                    </a:cubicBezTo>
                    <a:cubicBezTo>
                      <a:pt x="388" y="867"/>
                      <a:pt x="402" y="855"/>
                      <a:pt x="404" y="839"/>
                    </a:cubicBezTo>
                    <a:cubicBezTo>
                      <a:pt x="403" y="857"/>
                      <a:pt x="417" y="873"/>
                      <a:pt x="437" y="873"/>
                    </a:cubicBezTo>
                    <a:cubicBezTo>
                      <a:pt x="457" y="873"/>
                      <a:pt x="472" y="857"/>
                      <a:pt x="470" y="839"/>
                    </a:cubicBezTo>
                    <a:cubicBezTo>
                      <a:pt x="472" y="855"/>
                      <a:pt x="486" y="867"/>
                      <a:pt x="503" y="867"/>
                    </a:cubicBezTo>
                    <a:cubicBezTo>
                      <a:pt x="505" y="867"/>
                      <a:pt x="507" y="867"/>
                      <a:pt x="509" y="867"/>
                    </a:cubicBezTo>
                    <a:cubicBezTo>
                      <a:pt x="529" y="864"/>
                      <a:pt x="540" y="845"/>
                      <a:pt x="536" y="828"/>
                    </a:cubicBezTo>
                    <a:cubicBezTo>
                      <a:pt x="540" y="842"/>
                      <a:pt x="553" y="851"/>
                      <a:pt x="567" y="851"/>
                    </a:cubicBezTo>
                    <a:cubicBezTo>
                      <a:pt x="571" y="851"/>
                      <a:pt x="575" y="851"/>
                      <a:pt x="579" y="849"/>
                    </a:cubicBezTo>
                    <a:cubicBezTo>
                      <a:pt x="598" y="843"/>
                      <a:pt x="606" y="823"/>
                      <a:pt x="599" y="806"/>
                    </a:cubicBezTo>
                    <a:cubicBezTo>
                      <a:pt x="605" y="818"/>
                      <a:pt x="616" y="825"/>
                      <a:pt x="629" y="825"/>
                    </a:cubicBezTo>
                    <a:cubicBezTo>
                      <a:pt x="634" y="825"/>
                      <a:pt x="640" y="823"/>
                      <a:pt x="645" y="820"/>
                    </a:cubicBezTo>
                    <a:cubicBezTo>
                      <a:pt x="662" y="811"/>
                      <a:pt x="668" y="790"/>
                      <a:pt x="658" y="774"/>
                    </a:cubicBezTo>
                    <a:cubicBezTo>
                      <a:pt x="664" y="783"/>
                      <a:pt x="674" y="788"/>
                      <a:pt x="684" y="788"/>
                    </a:cubicBezTo>
                    <a:cubicBezTo>
                      <a:pt x="691" y="788"/>
                      <a:pt x="699" y="786"/>
                      <a:pt x="705" y="781"/>
                    </a:cubicBezTo>
                    <a:cubicBezTo>
                      <a:pt x="721" y="769"/>
                      <a:pt x="723" y="747"/>
                      <a:pt x="711" y="733"/>
                    </a:cubicBezTo>
                    <a:cubicBezTo>
                      <a:pt x="717" y="740"/>
                      <a:pt x="725" y="743"/>
                      <a:pt x="734" y="743"/>
                    </a:cubicBezTo>
                    <a:cubicBezTo>
                      <a:pt x="742" y="743"/>
                      <a:pt x="751" y="739"/>
                      <a:pt x="758" y="732"/>
                    </a:cubicBezTo>
                    <a:cubicBezTo>
                      <a:pt x="772" y="717"/>
                      <a:pt x="770" y="696"/>
                      <a:pt x="756" y="684"/>
                    </a:cubicBezTo>
                    <a:cubicBezTo>
                      <a:pt x="761" y="688"/>
                      <a:pt x="768" y="691"/>
                      <a:pt x="775" y="691"/>
                    </a:cubicBezTo>
                    <a:cubicBezTo>
                      <a:pt x="785" y="691"/>
                      <a:pt x="796" y="685"/>
                      <a:pt x="803" y="675"/>
                    </a:cubicBezTo>
                    <a:cubicBezTo>
                      <a:pt x="814" y="659"/>
                      <a:pt x="808" y="637"/>
                      <a:pt x="792" y="628"/>
                    </a:cubicBezTo>
                    <a:cubicBezTo>
                      <a:pt x="797" y="631"/>
                      <a:pt x="802" y="632"/>
                      <a:pt x="807" y="632"/>
                    </a:cubicBezTo>
                    <a:cubicBezTo>
                      <a:pt x="819" y="632"/>
                      <a:pt x="831" y="625"/>
                      <a:pt x="837" y="612"/>
                    </a:cubicBezTo>
                    <a:cubicBezTo>
                      <a:pt x="845" y="593"/>
                      <a:pt x="836" y="574"/>
                      <a:pt x="819" y="567"/>
                    </a:cubicBezTo>
                    <a:cubicBezTo>
                      <a:pt x="822" y="568"/>
                      <a:pt x="825" y="569"/>
                      <a:pt x="829" y="569"/>
                    </a:cubicBezTo>
                    <a:cubicBezTo>
                      <a:pt x="843" y="569"/>
                      <a:pt x="856" y="559"/>
                      <a:pt x="860" y="543"/>
                    </a:cubicBezTo>
                    <a:cubicBezTo>
                      <a:pt x="865" y="524"/>
                      <a:pt x="853" y="506"/>
                      <a:pt x="835" y="503"/>
                    </a:cubicBezTo>
                    <a:cubicBezTo>
                      <a:pt x="837" y="503"/>
                      <a:pt x="838" y="503"/>
                      <a:pt x="840" y="503"/>
                    </a:cubicBezTo>
                    <a:cubicBezTo>
                      <a:pt x="856" y="503"/>
                      <a:pt x="871" y="490"/>
                      <a:pt x="872" y="472"/>
                    </a:cubicBezTo>
                    <a:cubicBezTo>
                      <a:pt x="874" y="452"/>
                      <a:pt x="859" y="437"/>
                      <a:pt x="841" y="436"/>
                    </a:cubicBezTo>
                    <a:cubicBezTo>
                      <a:pt x="859" y="436"/>
                      <a:pt x="874" y="420"/>
                      <a:pt x="872" y="400"/>
                    </a:cubicBezTo>
                    <a:cubicBezTo>
                      <a:pt x="871" y="382"/>
                      <a:pt x="856" y="369"/>
                      <a:pt x="840" y="369"/>
                    </a:cubicBezTo>
                    <a:cubicBezTo>
                      <a:pt x="838" y="369"/>
                      <a:pt x="837" y="370"/>
                      <a:pt x="835" y="370"/>
                    </a:cubicBezTo>
                    <a:cubicBezTo>
                      <a:pt x="853" y="367"/>
                      <a:pt x="865" y="348"/>
                      <a:pt x="860" y="329"/>
                    </a:cubicBezTo>
                    <a:cubicBezTo>
                      <a:pt x="856" y="313"/>
                      <a:pt x="843" y="304"/>
                      <a:pt x="829" y="304"/>
                    </a:cubicBezTo>
                    <a:cubicBezTo>
                      <a:pt x="825" y="304"/>
                      <a:pt x="822" y="304"/>
                      <a:pt x="819" y="305"/>
                    </a:cubicBezTo>
                    <a:cubicBezTo>
                      <a:pt x="836" y="299"/>
                      <a:pt x="845" y="279"/>
                      <a:pt x="837" y="261"/>
                    </a:cubicBezTo>
                    <a:cubicBezTo>
                      <a:pt x="831" y="248"/>
                      <a:pt x="819" y="241"/>
                      <a:pt x="807" y="241"/>
                    </a:cubicBezTo>
                    <a:cubicBezTo>
                      <a:pt x="802" y="241"/>
                      <a:pt x="797" y="242"/>
                      <a:pt x="792" y="244"/>
                    </a:cubicBezTo>
                    <a:cubicBezTo>
                      <a:pt x="808" y="235"/>
                      <a:pt x="814" y="214"/>
                      <a:pt x="803" y="197"/>
                    </a:cubicBezTo>
                    <a:cubicBezTo>
                      <a:pt x="796" y="187"/>
                      <a:pt x="785" y="182"/>
                      <a:pt x="775" y="182"/>
                    </a:cubicBezTo>
                    <a:cubicBezTo>
                      <a:pt x="768" y="182"/>
                      <a:pt x="761" y="184"/>
                      <a:pt x="756" y="188"/>
                    </a:cubicBezTo>
                    <a:cubicBezTo>
                      <a:pt x="770" y="177"/>
                      <a:pt x="772" y="155"/>
                      <a:pt x="758" y="141"/>
                    </a:cubicBezTo>
                    <a:cubicBezTo>
                      <a:pt x="751" y="133"/>
                      <a:pt x="742" y="129"/>
                      <a:pt x="734" y="129"/>
                    </a:cubicBezTo>
                    <a:cubicBezTo>
                      <a:pt x="725" y="129"/>
                      <a:pt x="717" y="133"/>
                      <a:pt x="711" y="139"/>
                    </a:cubicBezTo>
                    <a:cubicBezTo>
                      <a:pt x="723" y="126"/>
                      <a:pt x="721" y="104"/>
                      <a:pt x="705" y="92"/>
                    </a:cubicBezTo>
                    <a:cubicBezTo>
                      <a:pt x="699" y="87"/>
                      <a:pt x="691" y="84"/>
                      <a:pt x="684" y="84"/>
                    </a:cubicBezTo>
                    <a:cubicBezTo>
                      <a:pt x="674" y="84"/>
                      <a:pt x="664" y="89"/>
                      <a:pt x="658" y="98"/>
                    </a:cubicBezTo>
                    <a:cubicBezTo>
                      <a:pt x="668" y="83"/>
                      <a:pt x="662" y="62"/>
                      <a:pt x="645" y="52"/>
                    </a:cubicBezTo>
                    <a:cubicBezTo>
                      <a:pt x="640" y="49"/>
                      <a:pt x="634" y="48"/>
                      <a:pt x="629" y="48"/>
                    </a:cubicBezTo>
                    <a:cubicBezTo>
                      <a:pt x="616" y="48"/>
                      <a:pt x="605" y="55"/>
                      <a:pt x="599" y="66"/>
                    </a:cubicBezTo>
                    <a:cubicBezTo>
                      <a:pt x="606" y="50"/>
                      <a:pt x="598" y="30"/>
                      <a:pt x="579" y="23"/>
                    </a:cubicBezTo>
                    <a:cubicBezTo>
                      <a:pt x="575" y="22"/>
                      <a:pt x="571" y="21"/>
                      <a:pt x="567" y="21"/>
                    </a:cubicBezTo>
                    <a:cubicBezTo>
                      <a:pt x="553" y="21"/>
                      <a:pt x="540" y="31"/>
                      <a:pt x="536" y="45"/>
                    </a:cubicBezTo>
                    <a:cubicBezTo>
                      <a:pt x="540" y="27"/>
                      <a:pt x="529" y="9"/>
                      <a:pt x="509" y="6"/>
                    </a:cubicBezTo>
                    <a:cubicBezTo>
                      <a:pt x="507" y="5"/>
                      <a:pt x="505" y="5"/>
                      <a:pt x="503" y="5"/>
                    </a:cubicBezTo>
                    <a:cubicBezTo>
                      <a:pt x="486" y="5"/>
                      <a:pt x="472" y="18"/>
                      <a:pt x="470" y="34"/>
                    </a:cubicBezTo>
                    <a:cubicBezTo>
                      <a:pt x="472" y="16"/>
                      <a:pt x="457" y="0"/>
                      <a:pt x="437" y="0"/>
                    </a:cubicBezTo>
                  </a:path>
                </a:pathLst>
              </a:custGeom>
              <a:grpFill/>
              <a:ln w="28575">
                <a:noFill/>
              </a:ln>
              <a:effectLst>
                <a:outerShdw blurRad="152400" dist="76200" dir="2100000" sx="99000" sy="99000" algn="tl" rotWithShape="0">
                  <a:schemeClr val="tx1">
                    <a:lumMod val="85000"/>
                    <a:lumOff val="15000"/>
                    <a:alpha val="8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6327331" y="2291553"/>
                <a:ext cx="3734194" cy="3732390"/>
                <a:chOff x="6327331" y="2291553"/>
                <a:chExt cx="3734194" cy="3732390"/>
              </a:xfrm>
              <a:grpFill/>
            </p:grpSpPr>
            <p:sp>
              <p:nvSpPr>
                <p:cNvPr id="27" name="Freeform 426"/>
                <p:cNvSpPr>
                  <a:spLocks noEditPoints="1"/>
                </p:cNvSpPr>
                <p:nvPr/>
              </p:nvSpPr>
              <p:spPr bwMode="auto">
                <a:xfrm>
                  <a:off x="6327331" y="2291553"/>
                  <a:ext cx="3734194" cy="3732390"/>
                </a:xfrm>
                <a:custGeom>
                  <a:avLst/>
                  <a:gdLst>
                    <a:gd name="T0" fmla="*/ 803 w 874"/>
                    <a:gd name="T1" fmla="*/ 198 h 873"/>
                    <a:gd name="T2" fmla="*/ 579 w 874"/>
                    <a:gd name="T3" fmla="*/ 24 h 873"/>
                    <a:gd name="T4" fmla="*/ 296 w 874"/>
                    <a:gd name="T5" fmla="*/ 24 h 873"/>
                    <a:gd name="T6" fmla="*/ 72 w 874"/>
                    <a:gd name="T7" fmla="*/ 198 h 873"/>
                    <a:gd name="T8" fmla="*/ 2 w 874"/>
                    <a:gd name="T9" fmla="*/ 473 h 873"/>
                    <a:gd name="T10" fmla="*/ 116 w 874"/>
                    <a:gd name="T11" fmla="*/ 732 h 873"/>
                    <a:gd name="T12" fmla="*/ 366 w 874"/>
                    <a:gd name="T13" fmla="*/ 867 h 873"/>
                    <a:gd name="T14" fmla="*/ 645 w 874"/>
                    <a:gd name="T15" fmla="*/ 821 h 873"/>
                    <a:gd name="T16" fmla="*/ 837 w 874"/>
                    <a:gd name="T17" fmla="*/ 612 h 873"/>
                    <a:gd name="T18" fmla="*/ 844 w 874"/>
                    <a:gd name="T19" fmla="*/ 415 h 873"/>
                    <a:gd name="T20" fmla="*/ 829 w 874"/>
                    <a:gd name="T21" fmla="*/ 326 h 873"/>
                    <a:gd name="T22" fmla="*/ 814 w 874"/>
                    <a:gd name="T23" fmla="*/ 374 h 873"/>
                    <a:gd name="T24" fmla="*/ 814 w 874"/>
                    <a:gd name="T25" fmla="*/ 307 h 873"/>
                    <a:gd name="T26" fmla="*/ 772 w 874"/>
                    <a:gd name="T27" fmla="*/ 205 h 873"/>
                    <a:gd name="T28" fmla="*/ 739 w 874"/>
                    <a:gd name="T29" fmla="*/ 202 h 873"/>
                    <a:gd name="T30" fmla="*/ 707 w 874"/>
                    <a:gd name="T31" fmla="*/ 144 h 873"/>
                    <a:gd name="T32" fmla="*/ 680 w 874"/>
                    <a:gd name="T33" fmla="*/ 125 h 873"/>
                    <a:gd name="T34" fmla="*/ 637 w 874"/>
                    <a:gd name="T35" fmla="*/ 68 h 873"/>
                    <a:gd name="T36" fmla="*/ 587 w 874"/>
                    <a:gd name="T37" fmla="*/ 76 h 873"/>
                    <a:gd name="T38" fmla="*/ 541 w 874"/>
                    <a:gd name="T39" fmla="*/ 61 h 873"/>
                    <a:gd name="T40" fmla="*/ 470 w 874"/>
                    <a:gd name="T41" fmla="*/ 40 h 873"/>
                    <a:gd name="T42" fmla="*/ 426 w 874"/>
                    <a:gd name="T43" fmla="*/ 30 h 873"/>
                    <a:gd name="T44" fmla="*/ 382 w 874"/>
                    <a:gd name="T45" fmla="*/ 33 h 873"/>
                    <a:gd name="T46" fmla="*/ 340 w 874"/>
                    <a:gd name="T47" fmla="*/ 50 h 873"/>
                    <a:gd name="T48" fmla="*/ 284 w 874"/>
                    <a:gd name="T49" fmla="*/ 87 h 873"/>
                    <a:gd name="T50" fmla="*/ 219 w 874"/>
                    <a:gd name="T51" fmla="*/ 103 h 873"/>
                    <a:gd name="T52" fmla="*/ 178 w 874"/>
                    <a:gd name="T53" fmla="*/ 123 h 873"/>
                    <a:gd name="T54" fmla="*/ 146 w 874"/>
                    <a:gd name="T55" fmla="*/ 153 h 873"/>
                    <a:gd name="T56" fmla="*/ 123 w 874"/>
                    <a:gd name="T57" fmla="*/ 192 h 873"/>
                    <a:gd name="T58" fmla="*/ 87 w 874"/>
                    <a:gd name="T59" fmla="*/ 247 h 873"/>
                    <a:gd name="T60" fmla="*/ 76 w 874"/>
                    <a:gd name="T61" fmla="*/ 313 h 873"/>
                    <a:gd name="T62" fmla="*/ 54 w 874"/>
                    <a:gd name="T63" fmla="*/ 365 h 873"/>
                    <a:gd name="T64" fmla="*/ 46 w 874"/>
                    <a:gd name="T65" fmla="*/ 326 h 873"/>
                    <a:gd name="T66" fmla="*/ 31 w 874"/>
                    <a:gd name="T67" fmla="*/ 415 h 873"/>
                    <a:gd name="T68" fmla="*/ 40 w 874"/>
                    <a:gd name="T69" fmla="*/ 525 h 873"/>
                    <a:gd name="T70" fmla="*/ 69 w 874"/>
                    <a:gd name="T71" fmla="*/ 611 h 873"/>
                    <a:gd name="T72" fmla="*/ 76 w 874"/>
                    <a:gd name="T73" fmla="*/ 561 h 873"/>
                    <a:gd name="T74" fmla="*/ 102 w 874"/>
                    <a:gd name="T75" fmla="*/ 618 h 873"/>
                    <a:gd name="T76" fmla="*/ 123 w 874"/>
                    <a:gd name="T77" fmla="*/ 681 h 873"/>
                    <a:gd name="T78" fmla="*/ 179 w 874"/>
                    <a:gd name="T79" fmla="*/ 718 h 873"/>
                    <a:gd name="T80" fmla="*/ 219 w 874"/>
                    <a:gd name="T81" fmla="*/ 770 h 873"/>
                    <a:gd name="T82" fmla="*/ 249 w 874"/>
                    <a:gd name="T83" fmla="*/ 785 h 873"/>
                    <a:gd name="T84" fmla="*/ 301 w 874"/>
                    <a:gd name="T85" fmla="*/ 833 h 873"/>
                    <a:gd name="T86" fmla="*/ 349 w 874"/>
                    <a:gd name="T87" fmla="*/ 817 h 873"/>
                    <a:gd name="T88" fmla="*/ 406 w 874"/>
                    <a:gd name="T89" fmla="*/ 817 h 873"/>
                    <a:gd name="T90" fmla="*/ 470 w 874"/>
                    <a:gd name="T91" fmla="*/ 834 h 873"/>
                    <a:gd name="T92" fmla="*/ 516 w 874"/>
                    <a:gd name="T93" fmla="*/ 836 h 873"/>
                    <a:gd name="T94" fmla="*/ 559 w 874"/>
                    <a:gd name="T95" fmla="*/ 825 h 873"/>
                    <a:gd name="T96" fmla="*/ 597 w 874"/>
                    <a:gd name="T97" fmla="*/ 802 h 873"/>
                    <a:gd name="T98" fmla="*/ 646 w 874"/>
                    <a:gd name="T99" fmla="*/ 756 h 873"/>
                    <a:gd name="T100" fmla="*/ 707 w 874"/>
                    <a:gd name="T101" fmla="*/ 730 h 873"/>
                    <a:gd name="T102" fmla="*/ 744 w 874"/>
                    <a:gd name="T103" fmla="*/ 704 h 873"/>
                    <a:gd name="T104" fmla="*/ 772 w 874"/>
                    <a:gd name="T105" fmla="*/ 669 h 873"/>
                    <a:gd name="T106" fmla="*/ 773 w 874"/>
                    <a:gd name="T107" fmla="*/ 618 h 873"/>
                    <a:gd name="T108" fmla="*/ 800 w 874"/>
                    <a:gd name="T109" fmla="*/ 596 h 873"/>
                    <a:gd name="T110" fmla="*/ 843 w 874"/>
                    <a:gd name="T111" fmla="*/ 539 h 873"/>
                    <a:gd name="T112" fmla="*/ 844 w 874"/>
                    <a:gd name="T113" fmla="*/ 459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4" h="873">
                      <a:moveTo>
                        <a:pt x="840" y="437"/>
                      </a:moveTo>
                      <a:cubicBezTo>
                        <a:pt x="859" y="437"/>
                        <a:pt x="874" y="421"/>
                        <a:pt x="872" y="401"/>
                      </a:cubicBezTo>
                      <a:cubicBezTo>
                        <a:pt x="871" y="380"/>
                        <a:pt x="853" y="367"/>
                        <a:pt x="835" y="370"/>
                      </a:cubicBezTo>
                      <a:cubicBezTo>
                        <a:pt x="853" y="368"/>
                        <a:pt x="866" y="349"/>
                        <a:pt x="861" y="329"/>
                      </a:cubicBezTo>
                      <a:cubicBezTo>
                        <a:pt x="856" y="310"/>
                        <a:pt x="836" y="300"/>
                        <a:pt x="818" y="306"/>
                      </a:cubicBezTo>
                      <a:cubicBezTo>
                        <a:pt x="836" y="300"/>
                        <a:pt x="845" y="280"/>
                        <a:pt x="837" y="261"/>
                      </a:cubicBezTo>
                      <a:cubicBezTo>
                        <a:pt x="829" y="243"/>
                        <a:pt x="808" y="236"/>
                        <a:pt x="792" y="245"/>
                      </a:cubicBezTo>
                      <a:cubicBezTo>
                        <a:pt x="808" y="236"/>
                        <a:pt x="814" y="215"/>
                        <a:pt x="803" y="198"/>
                      </a:cubicBezTo>
                      <a:cubicBezTo>
                        <a:pt x="792" y="181"/>
                        <a:pt x="770" y="178"/>
                        <a:pt x="755" y="189"/>
                      </a:cubicBezTo>
                      <a:cubicBezTo>
                        <a:pt x="770" y="178"/>
                        <a:pt x="772" y="156"/>
                        <a:pt x="759" y="141"/>
                      </a:cubicBezTo>
                      <a:cubicBezTo>
                        <a:pt x="745" y="126"/>
                        <a:pt x="723" y="126"/>
                        <a:pt x="710" y="140"/>
                      </a:cubicBezTo>
                      <a:cubicBezTo>
                        <a:pt x="723" y="127"/>
                        <a:pt x="722" y="105"/>
                        <a:pt x="706" y="92"/>
                      </a:cubicBezTo>
                      <a:cubicBezTo>
                        <a:pt x="690" y="80"/>
                        <a:pt x="668" y="84"/>
                        <a:pt x="658" y="99"/>
                      </a:cubicBezTo>
                      <a:cubicBezTo>
                        <a:pt x="668" y="84"/>
                        <a:pt x="663" y="62"/>
                        <a:pt x="645" y="53"/>
                      </a:cubicBezTo>
                      <a:cubicBezTo>
                        <a:pt x="627" y="43"/>
                        <a:pt x="606" y="51"/>
                        <a:pt x="599" y="68"/>
                      </a:cubicBezTo>
                      <a:cubicBezTo>
                        <a:pt x="607" y="51"/>
                        <a:pt x="598" y="30"/>
                        <a:pt x="579" y="24"/>
                      </a:cubicBezTo>
                      <a:cubicBezTo>
                        <a:pt x="560" y="17"/>
                        <a:pt x="541" y="28"/>
                        <a:pt x="536" y="46"/>
                      </a:cubicBezTo>
                      <a:cubicBezTo>
                        <a:pt x="541" y="28"/>
                        <a:pt x="529" y="9"/>
                        <a:pt x="509" y="6"/>
                      </a:cubicBezTo>
                      <a:cubicBezTo>
                        <a:pt x="489" y="3"/>
                        <a:pt x="472" y="17"/>
                        <a:pt x="471" y="35"/>
                      </a:cubicBezTo>
                      <a:cubicBezTo>
                        <a:pt x="472" y="17"/>
                        <a:pt x="458" y="0"/>
                        <a:pt x="437" y="0"/>
                      </a:cubicBezTo>
                      <a:cubicBezTo>
                        <a:pt x="417" y="0"/>
                        <a:pt x="402" y="17"/>
                        <a:pt x="404" y="35"/>
                      </a:cubicBezTo>
                      <a:cubicBezTo>
                        <a:pt x="403" y="17"/>
                        <a:pt x="385" y="3"/>
                        <a:pt x="366" y="6"/>
                      </a:cubicBezTo>
                      <a:cubicBezTo>
                        <a:pt x="346" y="9"/>
                        <a:pt x="334" y="28"/>
                        <a:pt x="338" y="46"/>
                      </a:cubicBezTo>
                      <a:cubicBezTo>
                        <a:pt x="334" y="28"/>
                        <a:pt x="315" y="17"/>
                        <a:pt x="296" y="24"/>
                      </a:cubicBezTo>
                      <a:cubicBezTo>
                        <a:pt x="276" y="30"/>
                        <a:pt x="268" y="51"/>
                        <a:pt x="276" y="68"/>
                      </a:cubicBezTo>
                      <a:cubicBezTo>
                        <a:pt x="268" y="51"/>
                        <a:pt x="247" y="43"/>
                        <a:pt x="229" y="53"/>
                      </a:cubicBezTo>
                      <a:cubicBezTo>
                        <a:pt x="212" y="62"/>
                        <a:pt x="207" y="84"/>
                        <a:pt x="217" y="99"/>
                      </a:cubicBezTo>
                      <a:cubicBezTo>
                        <a:pt x="207" y="84"/>
                        <a:pt x="185" y="80"/>
                        <a:pt x="169" y="92"/>
                      </a:cubicBezTo>
                      <a:cubicBezTo>
                        <a:pt x="153" y="105"/>
                        <a:pt x="152" y="127"/>
                        <a:pt x="165" y="140"/>
                      </a:cubicBezTo>
                      <a:cubicBezTo>
                        <a:pt x="152" y="126"/>
                        <a:pt x="130" y="126"/>
                        <a:pt x="116" y="141"/>
                      </a:cubicBezTo>
                      <a:cubicBezTo>
                        <a:pt x="102" y="156"/>
                        <a:pt x="105" y="178"/>
                        <a:pt x="120" y="189"/>
                      </a:cubicBezTo>
                      <a:cubicBezTo>
                        <a:pt x="105" y="178"/>
                        <a:pt x="83" y="181"/>
                        <a:pt x="72" y="198"/>
                      </a:cubicBezTo>
                      <a:cubicBezTo>
                        <a:pt x="61" y="215"/>
                        <a:pt x="67" y="236"/>
                        <a:pt x="83" y="245"/>
                      </a:cubicBezTo>
                      <a:cubicBezTo>
                        <a:pt x="67" y="236"/>
                        <a:pt x="45" y="243"/>
                        <a:pt x="37" y="261"/>
                      </a:cubicBezTo>
                      <a:cubicBezTo>
                        <a:pt x="29" y="280"/>
                        <a:pt x="39" y="300"/>
                        <a:pt x="56" y="306"/>
                      </a:cubicBezTo>
                      <a:cubicBezTo>
                        <a:pt x="39" y="300"/>
                        <a:pt x="19" y="310"/>
                        <a:pt x="14" y="329"/>
                      </a:cubicBezTo>
                      <a:cubicBezTo>
                        <a:pt x="9" y="349"/>
                        <a:pt x="22" y="368"/>
                        <a:pt x="40" y="370"/>
                      </a:cubicBezTo>
                      <a:cubicBezTo>
                        <a:pt x="22" y="367"/>
                        <a:pt x="4" y="380"/>
                        <a:pt x="2" y="401"/>
                      </a:cubicBezTo>
                      <a:cubicBezTo>
                        <a:pt x="0" y="421"/>
                        <a:pt x="16" y="437"/>
                        <a:pt x="35" y="437"/>
                      </a:cubicBezTo>
                      <a:cubicBezTo>
                        <a:pt x="16" y="436"/>
                        <a:pt x="0" y="453"/>
                        <a:pt x="2" y="473"/>
                      </a:cubicBezTo>
                      <a:cubicBezTo>
                        <a:pt x="4" y="493"/>
                        <a:pt x="22" y="506"/>
                        <a:pt x="40" y="503"/>
                      </a:cubicBezTo>
                      <a:cubicBezTo>
                        <a:pt x="22" y="506"/>
                        <a:pt x="9" y="524"/>
                        <a:pt x="14" y="544"/>
                      </a:cubicBezTo>
                      <a:cubicBezTo>
                        <a:pt x="19" y="563"/>
                        <a:pt x="39" y="574"/>
                        <a:pt x="56" y="567"/>
                      </a:cubicBezTo>
                      <a:cubicBezTo>
                        <a:pt x="39" y="573"/>
                        <a:pt x="29" y="594"/>
                        <a:pt x="37" y="612"/>
                      </a:cubicBezTo>
                      <a:cubicBezTo>
                        <a:pt x="45" y="631"/>
                        <a:pt x="67" y="637"/>
                        <a:pt x="83" y="628"/>
                      </a:cubicBezTo>
                      <a:cubicBezTo>
                        <a:pt x="67" y="637"/>
                        <a:pt x="61" y="659"/>
                        <a:pt x="72" y="675"/>
                      </a:cubicBezTo>
                      <a:cubicBezTo>
                        <a:pt x="83" y="692"/>
                        <a:pt x="105" y="696"/>
                        <a:pt x="120" y="684"/>
                      </a:cubicBezTo>
                      <a:cubicBezTo>
                        <a:pt x="105" y="695"/>
                        <a:pt x="102" y="717"/>
                        <a:pt x="116" y="732"/>
                      </a:cubicBezTo>
                      <a:cubicBezTo>
                        <a:pt x="130" y="747"/>
                        <a:pt x="152" y="747"/>
                        <a:pt x="165" y="733"/>
                      </a:cubicBezTo>
                      <a:cubicBezTo>
                        <a:pt x="152" y="747"/>
                        <a:pt x="153" y="769"/>
                        <a:pt x="169" y="781"/>
                      </a:cubicBezTo>
                      <a:cubicBezTo>
                        <a:pt x="185" y="794"/>
                        <a:pt x="207" y="790"/>
                        <a:pt x="217" y="774"/>
                      </a:cubicBezTo>
                      <a:cubicBezTo>
                        <a:pt x="207" y="789"/>
                        <a:pt x="212" y="811"/>
                        <a:pt x="229" y="821"/>
                      </a:cubicBezTo>
                      <a:cubicBezTo>
                        <a:pt x="247" y="830"/>
                        <a:pt x="268" y="823"/>
                        <a:pt x="276" y="806"/>
                      </a:cubicBezTo>
                      <a:cubicBezTo>
                        <a:pt x="268" y="823"/>
                        <a:pt x="276" y="843"/>
                        <a:pt x="296" y="850"/>
                      </a:cubicBezTo>
                      <a:cubicBezTo>
                        <a:pt x="315" y="856"/>
                        <a:pt x="334" y="845"/>
                        <a:pt x="338" y="827"/>
                      </a:cubicBezTo>
                      <a:cubicBezTo>
                        <a:pt x="334" y="845"/>
                        <a:pt x="346" y="864"/>
                        <a:pt x="366" y="867"/>
                      </a:cubicBezTo>
                      <a:cubicBezTo>
                        <a:pt x="385" y="871"/>
                        <a:pt x="403" y="857"/>
                        <a:pt x="404" y="838"/>
                      </a:cubicBezTo>
                      <a:cubicBezTo>
                        <a:pt x="402" y="857"/>
                        <a:pt x="417" y="873"/>
                        <a:pt x="437" y="873"/>
                      </a:cubicBezTo>
                      <a:cubicBezTo>
                        <a:pt x="458" y="873"/>
                        <a:pt x="472" y="857"/>
                        <a:pt x="471" y="838"/>
                      </a:cubicBezTo>
                      <a:cubicBezTo>
                        <a:pt x="472" y="857"/>
                        <a:pt x="489" y="871"/>
                        <a:pt x="509" y="867"/>
                      </a:cubicBezTo>
                      <a:cubicBezTo>
                        <a:pt x="529" y="864"/>
                        <a:pt x="541" y="845"/>
                        <a:pt x="536" y="827"/>
                      </a:cubicBezTo>
                      <a:cubicBezTo>
                        <a:pt x="541" y="845"/>
                        <a:pt x="560" y="856"/>
                        <a:pt x="579" y="850"/>
                      </a:cubicBezTo>
                      <a:cubicBezTo>
                        <a:pt x="598" y="843"/>
                        <a:pt x="607" y="823"/>
                        <a:pt x="599" y="806"/>
                      </a:cubicBezTo>
                      <a:cubicBezTo>
                        <a:pt x="606" y="823"/>
                        <a:pt x="627" y="830"/>
                        <a:pt x="645" y="821"/>
                      </a:cubicBezTo>
                      <a:cubicBezTo>
                        <a:pt x="663" y="811"/>
                        <a:pt x="668" y="789"/>
                        <a:pt x="658" y="774"/>
                      </a:cubicBezTo>
                      <a:cubicBezTo>
                        <a:pt x="668" y="790"/>
                        <a:pt x="690" y="794"/>
                        <a:pt x="706" y="781"/>
                      </a:cubicBezTo>
                      <a:cubicBezTo>
                        <a:pt x="722" y="769"/>
                        <a:pt x="723" y="747"/>
                        <a:pt x="710" y="733"/>
                      </a:cubicBezTo>
                      <a:cubicBezTo>
                        <a:pt x="723" y="747"/>
                        <a:pt x="745" y="747"/>
                        <a:pt x="759" y="732"/>
                      </a:cubicBezTo>
                      <a:cubicBezTo>
                        <a:pt x="772" y="717"/>
                        <a:pt x="770" y="695"/>
                        <a:pt x="755" y="684"/>
                      </a:cubicBezTo>
                      <a:cubicBezTo>
                        <a:pt x="770" y="696"/>
                        <a:pt x="792" y="692"/>
                        <a:pt x="803" y="675"/>
                      </a:cubicBezTo>
                      <a:cubicBezTo>
                        <a:pt x="814" y="659"/>
                        <a:pt x="808" y="637"/>
                        <a:pt x="792" y="628"/>
                      </a:cubicBezTo>
                      <a:cubicBezTo>
                        <a:pt x="808" y="637"/>
                        <a:pt x="829" y="631"/>
                        <a:pt x="837" y="612"/>
                      </a:cubicBezTo>
                      <a:cubicBezTo>
                        <a:pt x="845" y="594"/>
                        <a:pt x="836" y="573"/>
                        <a:pt x="818" y="567"/>
                      </a:cubicBezTo>
                      <a:cubicBezTo>
                        <a:pt x="836" y="574"/>
                        <a:pt x="856" y="563"/>
                        <a:pt x="861" y="544"/>
                      </a:cubicBezTo>
                      <a:cubicBezTo>
                        <a:pt x="866" y="524"/>
                        <a:pt x="853" y="506"/>
                        <a:pt x="835" y="503"/>
                      </a:cubicBezTo>
                      <a:cubicBezTo>
                        <a:pt x="853" y="506"/>
                        <a:pt x="871" y="493"/>
                        <a:pt x="872" y="473"/>
                      </a:cubicBezTo>
                      <a:cubicBezTo>
                        <a:pt x="874" y="453"/>
                        <a:pt x="859" y="436"/>
                        <a:pt x="840" y="437"/>
                      </a:cubicBezTo>
                      <a:close/>
                      <a:moveTo>
                        <a:pt x="842" y="392"/>
                      </a:moveTo>
                      <a:cubicBezTo>
                        <a:pt x="848" y="391"/>
                        <a:pt x="854" y="396"/>
                        <a:pt x="854" y="402"/>
                      </a:cubicBezTo>
                      <a:cubicBezTo>
                        <a:pt x="855" y="409"/>
                        <a:pt x="850" y="414"/>
                        <a:pt x="844" y="415"/>
                      </a:cubicBezTo>
                      <a:cubicBezTo>
                        <a:pt x="837" y="415"/>
                        <a:pt x="832" y="410"/>
                        <a:pt x="831" y="404"/>
                      </a:cubicBezTo>
                      <a:cubicBezTo>
                        <a:pt x="831" y="398"/>
                        <a:pt x="836" y="392"/>
                        <a:pt x="842" y="392"/>
                      </a:cubicBezTo>
                      <a:close/>
                      <a:moveTo>
                        <a:pt x="836" y="437"/>
                      </a:moveTo>
                      <a:cubicBezTo>
                        <a:pt x="836" y="441"/>
                        <a:pt x="832" y="445"/>
                        <a:pt x="827" y="445"/>
                      </a:cubicBezTo>
                      <a:cubicBezTo>
                        <a:pt x="823" y="445"/>
                        <a:pt x="819" y="441"/>
                        <a:pt x="819" y="437"/>
                      </a:cubicBezTo>
                      <a:cubicBezTo>
                        <a:pt x="819" y="432"/>
                        <a:pt x="823" y="429"/>
                        <a:pt x="827" y="429"/>
                      </a:cubicBezTo>
                      <a:cubicBezTo>
                        <a:pt x="832" y="429"/>
                        <a:pt x="836" y="432"/>
                        <a:pt x="836" y="437"/>
                      </a:cubicBezTo>
                      <a:close/>
                      <a:moveTo>
                        <a:pt x="829" y="326"/>
                      </a:moveTo>
                      <a:cubicBezTo>
                        <a:pt x="835" y="324"/>
                        <a:pt x="842" y="328"/>
                        <a:pt x="843" y="334"/>
                      </a:cubicBezTo>
                      <a:cubicBezTo>
                        <a:pt x="845" y="340"/>
                        <a:pt x="841" y="347"/>
                        <a:pt x="835" y="348"/>
                      </a:cubicBezTo>
                      <a:cubicBezTo>
                        <a:pt x="828" y="349"/>
                        <a:pt x="822" y="346"/>
                        <a:pt x="821" y="340"/>
                      </a:cubicBezTo>
                      <a:cubicBezTo>
                        <a:pt x="819" y="334"/>
                        <a:pt x="823" y="327"/>
                        <a:pt x="829" y="326"/>
                      </a:cubicBezTo>
                      <a:close/>
                      <a:moveTo>
                        <a:pt x="821" y="365"/>
                      </a:moveTo>
                      <a:cubicBezTo>
                        <a:pt x="825" y="364"/>
                        <a:pt x="830" y="367"/>
                        <a:pt x="830" y="371"/>
                      </a:cubicBezTo>
                      <a:cubicBezTo>
                        <a:pt x="831" y="375"/>
                        <a:pt x="828" y="380"/>
                        <a:pt x="823" y="380"/>
                      </a:cubicBezTo>
                      <a:cubicBezTo>
                        <a:pt x="819" y="381"/>
                        <a:pt x="815" y="378"/>
                        <a:pt x="814" y="374"/>
                      </a:cubicBezTo>
                      <a:cubicBezTo>
                        <a:pt x="813" y="370"/>
                        <a:pt x="816" y="365"/>
                        <a:pt x="821" y="365"/>
                      </a:cubicBezTo>
                      <a:close/>
                      <a:moveTo>
                        <a:pt x="805" y="263"/>
                      </a:moveTo>
                      <a:cubicBezTo>
                        <a:pt x="811" y="260"/>
                        <a:pt x="818" y="262"/>
                        <a:pt x="821" y="268"/>
                      </a:cubicBezTo>
                      <a:cubicBezTo>
                        <a:pt x="824" y="274"/>
                        <a:pt x="821" y="281"/>
                        <a:pt x="815" y="284"/>
                      </a:cubicBezTo>
                      <a:cubicBezTo>
                        <a:pt x="809" y="286"/>
                        <a:pt x="802" y="283"/>
                        <a:pt x="800" y="278"/>
                      </a:cubicBezTo>
                      <a:cubicBezTo>
                        <a:pt x="797" y="272"/>
                        <a:pt x="800" y="265"/>
                        <a:pt x="805" y="263"/>
                      </a:cubicBezTo>
                      <a:close/>
                      <a:moveTo>
                        <a:pt x="804" y="302"/>
                      </a:moveTo>
                      <a:cubicBezTo>
                        <a:pt x="808" y="301"/>
                        <a:pt x="813" y="303"/>
                        <a:pt x="814" y="307"/>
                      </a:cubicBezTo>
                      <a:cubicBezTo>
                        <a:pt x="816" y="312"/>
                        <a:pt x="813" y="316"/>
                        <a:pt x="809" y="318"/>
                      </a:cubicBezTo>
                      <a:cubicBezTo>
                        <a:pt x="805" y="319"/>
                        <a:pt x="800" y="317"/>
                        <a:pt x="798" y="313"/>
                      </a:cubicBezTo>
                      <a:cubicBezTo>
                        <a:pt x="797" y="309"/>
                        <a:pt x="799" y="304"/>
                        <a:pt x="804" y="302"/>
                      </a:cubicBezTo>
                      <a:close/>
                      <a:moveTo>
                        <a:pt x="772" y="205"/>
                      </a:moveTo>
                      <a:cubicBezTo>
                        <a:pt x="777" y="201"/>
                        <a:pt x="784" y="202"/>
                        <a:pt x="788" y="208"/>
                      </a:cubicBezTo>
                      <a:cubicBezTo>
                        <a:pt x="791" y="213"/>
                        <a:pt x="790" y="220"/>
                        <a:pt x="784" y="224"/>
                      </a:cubicBezTo>
                      <a:cubicBezTo>
                        <a:pt x="779" y="227"/>
                        <a:pt x="772" y="226"/>
                        <a:pt x="768" y="220"/>
                      </a:cubicBezTo>
                      <a:cubicBezTo>
                        <a:pt x="765" y="215"/>
                        <a:pt x="766" y="208"/>
                        <a:pt x="772" y="205"/>
                      </a:cubicBezTo>
                      <a:close/>
                      <a:moveTo>
                        <a:pt x="784" y="258"/>
                      </a:moveTo>
                      <a:cubicBezTo>
                        <a:pt x="780" y="260"/>
                        <a:pt x="775" y="259"/>
                        <a:pt x="773" y="255"/>
                      </a:cubicBezTo>
                      <a:cubicBezTo>
                        <a:pt x="771" y="251"/>
                        <a:pt x="773" y="246"/>
                        <a:pt x="777" y="244"/>
                      </a:cubicBezTo>
                      <a:cubicBezTo>
                        <a:pt x="781" y="242"/>
                        <a:pt x="786" y="243"/>
                        <a:pt x="788" y="247"/>
                      </a:cubicBezTo>
                      <a:cubicBezTo>
                        <a:pt x="790" y="251"/>
                        <a:pt x="788" y="256"/>
                        <a:pt x="784" y="258"/>
                      </a:cubicBezTo>
                      <a:close/>
                      <a:moveTo>
                        <a:pt x="752" y="192"/>
                      </a:moveTo>
                      <a:cubicBezTo>
                        <a:pt x="755" y="196"/>
                        <a:pt x="754" y="201"/>
                        <a:pt x="750" y="203"/>
                      </a:cubicBezTo>
                      <a:cubicBezTo>
                        <a:pt x="746" y="206"/>
                        <a:pt x="741" y="206"/>
                        <a:pt x="739" y="202"/>
                      </a:cubicBezTo>
                      <a:cubicBezTo>
                        <a:pt x="736" y="199"/>
                        <a:pt x="737" y="194"/>
                        <a:pt x="740" y="191"/>
                      </a:cubicBezTo>
                      <a:cubicBezTo>
                        <a:pt x="744" y="188"/>
                        <a:pt x="749" y="188"/>
                        <a:pt x="752" y="192"/>
                      </a:cubicBezTo>
                      <a:close/>
                      <a:moveTo>
                        <a:pt x="729" y="153"/>
                      </a:moveTo>
                      <a:cubicBezTo>
                        <a:pt x="733" y="148"/>
                        <a:pt x="741" y="148"/>
                        <a:pt x="745" y="153"/>
                      </a:cubicBezTo>
                      <a:cubicBezTo>
                        <a:pt x="750" y="158"/>
                        <a:pt x="749" y="165"/>
                        <a:pt x="744" y="170"/>
                      </a:cubicBezTo>
                      <a:cubicBezTo>
                        <a:pt x="740" y="174"/>
                        <a:pt x="733" y="173"/>
                        <a:pt x="728" y="169"/>
                      </a:cubicBezTo>
                      <a:cubicBezTo>
                        <a:pt x="724" y="164"/>
                        <a:pt x="724" y="157"/>
                        <a:pt x="729" y="153"/>
                      </a:cubicBezTo>
                      <a:close/>
                      <a:moveTo>
                        <a:pt x="707" y="144"/>
                      </a:moveTo>
                      <a:cubicBezTo>
                        <a:pt x="710" y="147"/>
                        <a:pt x="711" y="152"/>
                        <a:pt x="707" y="155"/>
                      </a:cubicBezTo>
                      <a:cubicBezTo>
                        <a:pt x="704" y="158"/>
                        <a:pt x="699" y="159"/>
                        <a:pt x="696" y="156"/>
                      </a:cubicBezTo>
                      <a:cubicBezTo>
                        <a:pt x="693" y="153"/>
                        <a:pt x="693" y="148"/>
                        <a:pt x="696" y="144"/>
                      </a:cubicBezTo>
                      <a:cubicBezTo>
                        <a:pt x="699" y="141"/>
                        <a:pt x="704" y="140"/>
                        <a:pt x="707" y="144"/>
                      </a:cubicBezTo>
                      <a:close/>
                      <a:moveTo>
                        <a:pt x="678" y="109"/>
                      </a:moveTo>
                      <a:cubicBezTo>
                        <a:pt x="682" y="103"/>
                        <a:pt x="689" y="102"/>
                        <a:pt x="694" y="106"/>
                      </a:cubicBezTo>
                      <a:cubicBezTo>
                        <a:pt x="700" y="110"/>
                        <a:pt x="700" y="118"/>
                        <a:pt x="696" y="123"/>
                      </a:cubicBezTo>
                      <a:cubicBezTo>
                        <a:pt x="692" y="128"/>
                        <a:pt x="685" y="128"/>
                        <a:pt x="680" y="125"/>
                      </a:cubicBezTo>
                      <a:cubicBezTo>
                        <a:pt x="675" y="121"/>
                        <a:pt x="674" y="114"/>
                        <a:pt x="678" y="109"/>
                      </a:cubicBezTo>
                      <a:close/>
                      <a:moveTo>
                        <a:pt x="655" y="103"/>
                      </a:moveTo>
                      <a:cubicBezTo>
                        <a:pt x="659" y="105"/>
                        <a:pt x="660" y="111"/>
                        <a:pt x="657" y="114"/>
                      </a:cubicBezTo>
                      <a:cubicBezTo>
                        <a:pt x="655" y="118"/>
                        <a:pt x="650" y="119"/>
                        <a:pt x="646" y="117"/>
                      </a:cubicBezTo>
                      <a:cubicBezTo>
                        <a:pt x="643" y="115"/>
                        <a:pt x="642" y="110"/>
                        <a:pt x="644" y="106"/>
                      </a:cubicBezTo>
                      <a:cubicBezTo>
                        <a:pt x="646" y="102"/>
                        <a:pt x="651" y="101"/>
                        <a:pt x="655" y="103"/>
                      </a:cubicBezTo>
                      <a:close/>
                      <a:moveTo>
                        <a:pt x="621" y="73"/>
                      </a:moveTo>
                      <a:cubicBezTo>
                        <a:pt x="624" y="68"/>
                        <a:pt x="631" y="65"/>
                        <a:pt x="637" y="68"/>
                      </a:cubicBezTo>
                      <a:cubicBezTo>
                        <a:pt x="642" y="72"/>
                        <a:pt x="644" y="79"/>
                        <a:pt x="641" y="84"/>
                      </a:cubicBezTo>
                      <a:cubicBezTo>
                        <a:pt x="638" y="90"/>
                        <a:pt x="631" y="92"/>
                        <a:pt x="626" y="89"/>
                      </a:cubicBezTo>
                      <a:cubicBezTo>
                        <a:pt x="620" y="86"/>
                        <a:pt x="618" y="79"/>
                        <a:pt x="621" y="73"/>
                      </a:cubicBezTo>
                      <a:close/>
                      <a:moveTo>
                        <a:pt x="587" y="76"/>
                      </a:moveTo>
                      <a:cubicBezTo>
                        <a:pt x="589" y="72"/>
                        <a:pt x="593" y="70"/>
                        <a:pt x="597" y="72"/>
                      </a:cubicBezTo>
                      <a:cubicBezTo>
                        <a:pt x="602" y="74"/>
                        <a:pt x="603" y="78"/>
                        <a:pt x="601" y="83"/>
                      </a:cubicBezTo>
                      <a:cubicBezTo>
                        <a:pt x="599" y="87"/>
                        <a:pt x="595" y="89"/>
                        <a:pt x="591" y="87"/>
                      </a:cubicBezTo>
                      <a:cubicBezTo>
                        <a:pt x="587" y="85"/>
                        <a:pt x="585" y="80"/>
                        <a:pt x="587" y="76"/>
                      </a:cubicBezTo>
                      <a:close/>
                      <a:moveTo>
                        <a:pt x="559" y="48"/>
                      </a:moveTo>
                      <a:cubicBezTo>
                        <a:pt x="561" y="42"/>
                        <a:pt x="567" y="39"/>
                        <a:pt x="573" y="41"/>
                      </a:cubicBezTo>
                      <a:cubicBezTo>
                        <a:pt x="580" y="43"/>
                        <a:pt x="583" y="49"/>
                        <a:pt x="580" y="55"/>
                      </a:cubicBezTo>
                      <a:cubicBezTo>
                        <a:pt x="578" y="61"/>
                        <a:pt x="572" y="64"/>
                        <a:pt x="566" y="63"/>
                      </a:cubicBezTo>
                      <a:cubicBezTo>
                        <a:pt x="560" y="61"/>
                        <a:pt x="557" y="54"/>
                        <a:pt x="559" y="48"/>
                      </a:cubicBezTo>
                      <a:close/>
                      <a:moveTo>
                        <a:pt x="525" y="57"/>
                      </a:moveTo>
                      <a:cubicBezTo>
                        <a:pt x="526" y="52"/>
                        <a:pt x="531" y="49"/>
                        <a:pt x="535" y="50"/>
                      </a:cubicBezTo>
                      <a:cubicBezTo>
                        <a:pt x="540" y="51"/>
                        <a:pt x="542" y="56"/>
                        <a:pt x="541" y="61"/>
                      </a:cubicBezTo>
                      <a:cubicBezTo>
                        <a:pt x="540" y="65"/>
                        <a:pt x="535" y="68"/>
                        <a:pt x="531" y="67"/>
                      </a:cubicBezTo>
                      <a:cubicBezTo>
                        <a:pt x="527" y="66"/>
                        <a:pt x="524" y="61"/>
                        <a:pt x="525" y="57"/>
                      </a:cubicBezTo>
                      <a:close/>
                      <a:moveTo>
                        <a:pt x="493" y="33"/>
                      </a:moveTo>
                      <a:cubicBezTo>
                        <a:pt x="494" y="27"/>
                        <a:pt x="500" y="22"/>
                        <a:pt x="506" y="24"/>
                      </a:cubicBezTo>
                      <a:cubicBezTo>
                        <a:pt x="513" y="25"/>
                        <a:pt x="517" y="31"/>
                        <a:pt x="516" y="37"/>
                      </a:cubicBezTo>
                      <a:cubicBezTo>
                        <a:pt x="514" y="43"/>
                        <a:pt x="509" y="48"/>
                        <a:pt x="502" y="47"/>
                      </a:cubicBezTo>
                      <a:cubicBezTo>
                        <a:pt x="496" y="45"/>
                        <a:pt x="492" y="40"/>
                        <a:pt x="493" y="33"/>
                      </a:cubicBezTo>
                      <a:close/>
                      <a:moveTo>
                        <a:pt x="470" y="40"/>
                      </a:moveTo>
                      <a:cubicBezTo>
                        <a:pt x="475" y="40"/>
                        <a:pt x="478" y="44"/>
                        <a:pt x="478" y="49"/>
                      </a:cubicBezTo>
                      <a:cubicBezTo>
                        <a:pt x="477" y="53"/>
                        <a:pt x="473" y="57"/>
                        <a:pt x="469" y="56"/>
                      </a:cubicBezTo>
                      <a:cubicBezTo>
                        <a:pt x="465" y="56"/>
                        <a:pt x="461" y="52"/>
                        <a:pt x="462" y="47"/>
                      </a:cubicBezTo>
                      <a:cubicBezTo>
                        <a:pt x="462" y="43"/>
                        <a:pt x="466" y="39"/>
                        <a:pt x="470" y="40"/>
                      </a:cubicBezTo>
                      <a:close/>
                      <a:moveTo>
                        <a:pt x="437" y="18"/>
                      </a:moveTo>
                      <a:cubicBezTo>
                        <a:pt x="444" y="18"/>
                        <a:pt x="449" y="23"/>
                        <a:pt x="449" y="30"/>
                      </a:cubicBezTo>
                      <a:cubicBezTo>
                        <a:pt x="449" y="36"/>
                        <a:pt x="444" y="41"/>
                        <a:pt x="437" y="41"/>
                      </a:cubicBezTo>
                      <a:cubicBezTo>
                        <a:pt x="431" y="41"/>
                        <a:pt x="426" y="36"/>
                        <a:pt x="426" y="30"/>
                      </a:cubicBezTo>
                      <a:cubicBezTo>
                        <a:pt x="426" y="23"/>
                        <a:pt x="431" y="18"/>
                        <a:pt x="437" y="18"/>
                      </a:cubicBezTo>
                      <a:close/>
                      <a:moveTo>
                        <a:pt x="404" y="40"/>
                      </a:moveTo>
                      <a:cubicBezTo>
                        <a:pt x="409" y="39"/>
                        <a:pt x="413" y="43"/>
                        <a:pt x="413" y="47"/>
                      </a:cubicBezTo>
                      <a:cubicBezTo>
                        <a:pt x="413" y="52"/>
                        <a:pt x="410" y="56"/>
                        <a:pt x="406" y="56"/>
                      </a:cubicBezTo>
                      <a:cubicBezTo>
                        <a:pt x="402" y="57"/>
                        <a:pt x="398" y="53"/>
                        <a:pt x="397" y="49"/>
                      </a:cubicBezTo>
                      <a:cubicBezTo>
                        <a:pt x="397" y="44"/>
                        <a:pt x="400" y="40"/>
                        <a:pt x="404" y="40"/>
                      </a:cubicBezTo>
                      <a:close/>
                      <a:moveTo>
                        <a:pt x="368" y="24"/>
                      </a:moveTo>
                      <a:cubicBezTo>
                        <a:pt x="375" y="22"/>
                        <a:pt x="381" y="27"/>
                        <a:pt x="382" y="33"/>
                      </a:cubicBezTo>
                      <a:cubicBezTo>
                        <a:pt x="383" y="40"/>
                        <a:pt x="378" y="45"/>
                        <a:pt x="372" y="47"/>
                      </a:cubicBezTo>
                      <a:cubicBezTo>
                        <a:pt x="366" y="48"/>
                        <a:pt x="360" y="43"/>
                        <a:pt x="359" y="37"/>
                      </a:cubicBezTo>
                      <a:cubicBezTo>
                        <a:pt x="358" y="31"/>
                        <a:pt x="362" y="25"/>
                        <a:pt x="368" y="24"/>
                      </a:cubicBezTo>
                      <a:close/>
                      <a:moveTo>
                        <a:pt x="340" y="50"/>
                      </a:moveTo>
                      <a:cubicBezTo>
                        <a:pt x="344" y="49"/>
                        <a:pt x="348" y="52"/>
                        <a:pt x="349" y="57"/>
                      </a:cubicBezTo>
                      <a:cubicBezTo>
                        <a:pt x="350" y="61"/>
                        <a:pt x="348" y="66"/>
                        <a:pt x="344" y="67"/>
                      </a:cubicBezTo>
                      <a:cubicBezTo>
                        <a:pt x="339" y="68"/>
                        <a:pt x="335" y="65"/>
                        <a:pt x="334" y="61"/>
                      </a:cubicBezTo>
                      <a:cubicBezTo>
                        <a:pt x="333" y="56"/>
                        <a:pt x="335" y="51"/>
                        <a:pt x="340" y="50"/>
                      </a:cubicBezTo>
                      <a:close/>
                      <a:moveTo>
                        <a:pt x="301" y="41"/>
                      </a:moveTo>
                      <a:cubicBezTo>
                        <a:pt x="308" y="39"/>
                        <a:pt x="314" y="42"/>
                        <a:pt x="316" y="48"/>
                      </a:cubicBezTo>
                      <a:cubicBezTo>
                        <a:pt x="318" y="54"/>
                        <a:pt x="315" y="61"/>
                        <a:pt x="309" y="63"/>
                      </a:cubicBezTo>
                      <a:cubicBezTo>
                        <a:pt x="303" y="64"/>
                        <a:pt x="297" y="61"/>
                        <a:pt x="294" y="55"/>
                      </a:cubicBezTo>
                      <a:cubicBezTo>
                        <a:pt x="292" y="49"/>
                        <a:pt x="295" y="43"/>
                        <a:pt x="301" y="41"/>
                      </a:cubicBezTo>
                      <a:close/>
                      <a:moveTo>
                        <a:pt x="277" y="72"/>
                      </a:moveTo>
                      <a:cubicBezTo>
                        <a:pt x="281" y="70"/>
                        <a:pt x="286" y="72"/>
                        <a:pt x="288" y="76"/>
                      </a:cubicBezTo>
                      <a:cubicBezTo>
                        <a:pt x="290" y="80"/>
                        <a:pt x="288" y="85"/>
                        <a:pt x="284" y="87"/>
                      </a:cubicBezTo>
                      <a:cubicBezTo>
                        <a:pt x="280" y="89"/>
                        <a:pt x="275" y="87"/>
                        <a:pt x="273" y="83"/>
                      </a:cubicBezTo>
                      <a:cubicBezTo>
                        <a:pt x="271" y="78"/>
                        <a:pt x="273" y="74"/>
                        <a:pt x="277" y="72"/>
                      </a:cubicBezTo>
                      <a:close/>
                      <a:moveTo>
                        <a:pt x="238" y="68"/>
                      </a:moveTo>
                      <a:cubicBezTo>
                        <a:pt x="244" y="65"/>
                        <a:pt x="251" y="68"/>
                        <a:pt x="254" y="73"/>
                      </a:cubicBezTo>
                      <a:cubicBezTo>
                        <a:pt x="257" y="79"/>
                        <a:pt x="255" y="86"/>
                        <a:pt x="249" y="89"/>
                      </a:cubicBezTo>
                      <a:cubicBezTo>
                        <a:pt x="244" y="92"/>
                        <a:pt x="237" y="90"/>
                        <a:pt x="234" y="84"/>
                      </a:cubicBezTo>
                      <a:cubicBezTo>
                        <a:pt x="230" y="79"/>
                        <a:pt x="232" y="72"/>
                        <a:pt x="238" y="68"/>
                      </a:cubicBezTo>
                      <a:close/>
                      <a:moveTo>
                        <a:pt x="219" y="103"/>
                      </a:moveTo>
                      <a:cubicBezTo>
                        <a:pt x="223" y="101"/>
                        <a:pt x="228" y="102"/>
                        <a:pt x="231" y="106"/>
                      </a:cubicBezTo>
                      <a:cubicBezTo>
                        <a:pt x="233" y="110"/>
                        <a:pt x="232" y="115"/>
                        <a:pt x="229" y="117"/>
                      </a:cubicBezTo>
                      <a:cubicBezTo>
                        <a:pt x="225" y="119"/>
                        <a:pt x="220" y="118"/>
                        <a:pt x="217" y="114"/>
                      </a:cubicBezTo>
                      <a:cubicBezTo>
                        <a:pt x="215" y="111"/>
                        <a:pt x="216" y="105"/>
                        <a:pt x="219" y="103"/>
                      </a:cubicBezTo>
                      <a:close/>
                      <a:moveTo>
                        <a:pt x="180" y="106"/>
                      </a:moveTo>
                      <a:cubicBezTo>
                        <a:pt x="185" y="102"/>
                        <a:pt x="193" y="103"/>
                        <a:pt x="197" y="109"/>
                      </a:cubicBezTo>
                      <a:cubicBezTo>
                        <a:pt x="200" y="114"/>
                        <a:pt x="199" y="121"/>
                        <a:pt x="195" y="125"/>
                      </a:cubicBezTo>
                      <a:cubicBezTo>
                        <a:pt x="190" y="128"/>
                        <a:pt x="182" y="128"/>
                        <a:pt x="178" y="123"/>
                      </a:cubicBezTo>
                      <a:cubicBezTo>
                        <a:pt x="174" y="118"/>
                        <a:pt x="175" y="110"/>
                        <a:pt x="180" y="106"/>
                      </a:cubicBezTo>
                      <a:close/>
                      <a:moveTo>
                        <a:pt x="168" y="144"/>
                      </a:moveTo>
                      <a:cubicBezTo>
                        <a:pt x="171" y="140"/>
                        <a:pt x="176" y="141"/>
                        <a:pt x="179" y="144"/>
                      </a:cubicBezTo>
                      <a:cubicBezTo>
                        <a:pt x="182" y="148"/>
                        <a:pt x="182" y="153"/>
                        <a:pt x="179" y="156"/>
                      </a:cubicBezTo>
                      <a:cubicBezTo>
                        <a:pt x="176" y="159"/>
                        <a:pt x="171" y="158"/>
                        <a:pt x="167" y="155"/>
                      </a:cubicBezTo>
                      <a:cubicBezTo>
                        <a:pt x="164" y="152"/>
                        <a:pt x="164" y="147"/>
                        <a:pt x="168" y="144"/>
                      </a:cubicBezTo>
                      <a:close/>
                      <a:moveTo>
                        <a:pt x="129" y="153"/>
                      </a:moveTo>
                      <a:cubicBezTo>
                        <a:pt x="134" y="148"/>
                        <a:pt x="141" y="148"/>
                        <a:pt x="146" y="153"/>
                      </a:cubicBezTo>
                      <a:cubicBezTo>
                        <a:pt x="150" y="157"/>
                        <a:pt x="151" y="164"/>
                        <a:pt x="146" y="169"/>
                      </a:cubicBezTo>
                      <a:cubicBezTo>
                        <a:pt x="142" y="173"/>
                        <a:pt x="135" y="174"/>
                        <a:pt x="130" y="170"/>
                      </a:cubicBezTo>
                      <a:cubicBezTo>
                        <a:pt x="125" y="165"/>
                        <a:pt x="125" y="158"/>
                        <a:pt x="129" y="153"/>
                      </a:cubicBezTo>
                      <a:close/>
                      <a:moveTo>
                        <a:pt x="123" y="192"/>
                      </a:moveTo>
                      <a:cubicBezTo>
                        <a:pt x="126" y="188"/>
                        <a:pt x="131" y="188"/>
                        <a:pt x="134" y="191"/>
                      </a:cubicBezTo>
                      <a:cubicBezTo>
                        <a:pt x="138" y="194"/>
                        <a:pt x="139" y="199"/>
                        <a:pt x="136" y="202"/>
                      </a:cubicBezTo>
                      <a:cubicBezTo>
                        <a:pt x="134" y="206"/>
                        <a:pt x="128" y="206"/>
                        <a:pt x="125" y="203"/>
                      </a:cubicBezTo>
                      <a:cubicBezTo>
                        <a:pt x="121" y="201"/>
                        <a:pt x="120" y="196"/>
                        <a:pt x="123" y="192"/>
                      </a:cubicBezTo>
                      <a:close/>
                      <a:moveTo>
                        <a:pt x="87" y="208"/>
                      </a:moveTo>
                      <a:cubicBezTo>
                        <a:pt x="90" y="202"/>
                        <a:pt x="98" y="201"/>
                        <a:pt x="103" y="205"/>
                      </a:cubicBezTo>
                      <a:cubicBezTo>
                        <a:pt x="108" y="208"/>
                        <a:pt x="110" y="215"/>
                        <a:pt x="106" y="220"/>
                      </a:cubicBezTo>
                      <a:cubicBezTo>
                        <a:pt x="103" y="226"/>
                        <a:pt x="96" y="227"/>
                        <a:pt x="90" y="224"/>
                      </a:cubicBezTo>
                      <a:cubicBezTo>
                        <a:pt x="85" y="220"/>
                        <a:pt x="83" y="213"/>
                        <a:pt x="87" y="208"/>
                      </a:cubicBezTo>
                      <a:close/>
                      <a:moveTo>
                        <a:pt x="102" y="255"/>
                      </a:moveTo>
                      <a:cubicBezTo>
                        <a:pt x="100" y="259"/>
                        <a:pt x="95" y="260"/>
                        <a:pt x="91" y="258"/>
                      </a:cubicBezTo>
                      <a:cubicBezTo>
                        <a:pt x="86" y="256"/>
                        <a:pt x="85" y="251"/>
                        <a:pt x="87" y="247"/>
                      </a:cubicBezTo>
                      <a:cubicBezTo>
                        <a:pt x="89" y="243"/>
                        <a:pt x="94" y="242"/>
                        <a:pt x="98" y="244"/>
                      </a:cubicBezTo>
                      <a:cubicBezTo>
                        <a:pt x="102" y="246"/>
                        <a:pt x="104" y="251"/>
                        <a:pt x="102" y="255"/>
                      </a:cubicBezTo>
                      <a:close/>
                      <a:moveTo>
                        <a:pt x="54" y="268"/>
                      </a:moveTo>
                      <a:cubicBezTo>
                        <a:pt x="57" y="263"/>
                        <a:pt x="64" y="260"/>
                        <a:pt x="69" y="263"/>
                      </a:cubicBezTo>
                      <a:cubicBezTo>
                        <a:pt x="75" y="265"/>
                        <a:pt x="78" y="272"/>
                        <a:pt x="75" y="278"/>
                      </a:cubicBezTo>
                      <a:cubicBezTo>
                        <a:pt x="73" y="283"/>
                        <a:pt x="66" y="286"/>
                        <a:pt x="60" y="284"/>
                      </a:cubicBezTo>
                      <a:cubicBezTo>
                        <a:pt x="54" y="281"/>
                        <a:pt x="51" y="274"/>
                        <a:pt x="54" y="268"/>
                      </a:cubicBezTo>
                      <a:close/>
                      <a:moveTo>
                        <a:pt x="76" y="313"/>
                      </a:moveTo>
                      <a:cubicBezTo>
                        <a:pt x="75" y="317"/>
                        <a:pt x="70" y="319"/>
                        <a:pt x="66" y="318"/>
                      </a:cubicBezTo>
                      <a:cubicBezTo>
                        <a:pt x="61" y="316"/>
                        <a:pt x="59" y="312"/>
                        <a:pt x="60" y="307"/>
                      </a:cubicBezTo>
                      <a:cubicBezTo>
                        <a:pt x="62" y="303"/>
                        <a:pt x="67" y="301"/>
                        <a:pt x="71" y="302"/>
                      </a:cubicBezTo>
                      <a:cubicBezTo>
                        <a:pt x="75" y="304"/>
                        <a:pt x="78" y="309"/>
                        <a:pt x="76" y="313"/>
                      </a:cubicBezTo>
                      <a:close/>
                      <a:moveTo>
                        <a:pt x="61" y="374"/>
                      </a:moveTo>
                      <a:cubicBezTo>
                        <a:pt x="60" y="378"/>
                        <a:pt x="56" y="381"/>
                        <a:pt x="51" y="380"/>
                      </a:cubicBezTo>
                      <a:cubicBezTo>
                        <a:pt x="47" y="380"/>
                        <a:pt x="43" y="375"/>
                        <a:pt x="44" y="371"/>
                      </a:cubicBezTo>
                      <a:cubicBezTo>
                        <a:pt x="45" y="367"/>
                        <a:pt x="49" y="364"/>
                        <a:pt x="54" y="365"/>
                      </a:cubicBezTo>
                      <a:cubicBezTo>
                        <a:pt x="59" y="365"/>
                        <a:pt x="62" y="370"/>
                        <a:pt x="61" y="374"/>
                      </a:cubicBezTo>
                      <a:close/>
                      <a:moveTo>
                        <a:pt x="56" y="437"/>
                      </a:moveTo>
                      <a:cubicBezTo>
                        <a:pt x="56" y="441"/>
                        <a:pt x="52" y="445"/>
                        <a:pt x="47" y="445"/>
                      </a:cubicBezTo>
                      <a:cubicBezTo>
                        <a:pt x="43" y="445"/>
                        <a:pt x="39" y="441"/>
                        <a:pt x="39" y="437"/>
                      </a:cubicBezTo>
                      <a:cubicBezTo>
                        <a:pt x="39" y="432"/>
                        <a:pt x="43" y="429"/>
                        <a:pt x="47" y="429"/>
                      </a:cubicBezTo>
                      <a:cubicBezTo>
                        <a:pt x="52" y="429"/>
                        <a:pt x="56" y="432"/>
                        <a:pt x="56" y="437"/>
                      </a:cubicBezTo>
                      <a:close/>
                      <a:moveTo>
                        <a:pt x="31" y="334"/>
                      </a:moveTo>
                      <a:cubicBezTo>
                        <a:pt x="33" y="328"/>
                        <a:pt x="40" y="324"/>
                        <a:pt x="46" y="326"/>
                      </a:cubicBezTo>
                      <a:cubicBezTo>
                        <a:pt x="52" y="327"/>
                        <a:pt x="55" y="334"/>
                        <a:pt x="54" y="340"/>
                      </a:cubicBezTo>
                      <a:cubicBezTo>
                        <a:pt x="53" y="346"/>
                        <a:pt x="46" y="349"/>
                        <a:pt x="40" y="348"/>
                      </a:cubicBezTo>
                      <a:cubicBezTo>
                        <a:pt x="34" y="347"/>
                        <a:pt x="30" y="340"/>
                        <a:pt x="31" y="334"/>
                      </a:cubicBezTo>
                      <a:close/>
                      <a:moveTo>
                        <a:pt x="31" y="415"/>
                      </a:moveTo>
                      <a:cubicBezTo>
                        <a:pt x="25" y="414"/>
                        <a:pt x="20" y="409"/>
                        <a:pt x="20" y="402"/>
                      </a:cubicBezTo>
                      <a:cubicBezTo>
                        <a:pt x="21" y="396"/>
                        <a:pt x="26" y="391"/>
                        <a:pt x="33" y="392"/>
                      </a:cubicBezTo>
                      <a:cubicBezTo>
                        <a:pt x="39" y="392"/>
                        <a:pt x="44" y="398"/>
                        <a:pt x="43" y="404"/>
                      </a:cubicBezTo>
                      <a:cubicBezTo>
                        <a:pt x="43" y="410"/>
                        <a:pt x="37" y="415"/>
                        <a:pt x="31" y="415"/>
                      </a:cubicBezTo>
                      <a:close/>
                      <a:moveTo>
                        <a:pt x="33" y="482"/>
                      </a:moveTo>
                      <a:cubicBezTo>
                        <a:pt x="26" y="482"/>
                        <a:pt x="21" y="478"/>
                        <a:pt x="20" y="471"/>
                      </a:cubicBezTo>
                      <a:cubicBezTo>
                        <a:pt x="20" y="465"/>
                        <a:pt x="25" y="459"/>
                        <a:pt x="31" y="459"/>
                      </a:cubicBezTo>
                      <a:cubicBezTo>
                        <a:pt x="37" y="458"/>
                        <a:pt x="43" y="463"/>
                        <a:pt x="43" y="469"/>
                      </a:cubicBezTo>
                      <a:cubicBezTo>
                        <a:pt x="44" y="475"/>
                        <a:pt x="39" y="481"/>
                        <a:pt x="33" y="482"/>
                      </a:cubicBezTo>
                      <a:close/>
                      <a:moveTo>
                        <a:pt x="46" y="548"/>
                      </a:moveTo>
                      <a:cubicBezTo>
                        <a:pt x="40" y="549"/>
                        <a:pt x="33" y="546"/>
                        <a:pt x="31" y="539"/>
                      </a:cubicBezTo>
                      <a:cubicBezTo>
                        <a:pt x="30" y="533"/>
                        <a:pt x="34" y="527"/>
                        <a:pt x="40" y="525"/>
                      </a:cubicBezTo>
                      <a:cubicBezTo>
                        <a:pt x="46" y="524"/>
                        <a:pt x="53" y="528"/>
                        <a:pt x="54" y="534"/>
                      </a:cubicBezTo>
                      <a:cubicBezTo>
                        <a:pt x="55" y="540"/>
                        <a:pt x="52" y="546"/>
                        <a:pt x="46" y="548"/>
                      </a:cubicBezTo>
                      <a:close/>
                      <a:moveTo>
                        <a:pt x="54" y="509"/>
                      </a:moveTo>
                      <a:cubicBezTo>
                        <a:pt x="49" y="510"/>
                        <a:pt x="45" y="507"/>
                        <a:pt x="44" y="502"/>
                      </a:cubicBezTo>
                      <a:cubicBezTo>
                        <a:pt x="43" y="498"/>
                        <a:pt x="47" y="494"/>
                        <a:pt x="51" y="493"/>
                      </a:cubicBezTo>
                      <a:cubicBezTo>
                        <a:pt x="56" y="492"/>
                        <a:pt x="60" y="495"/>
                        <a:pt x="61" y="500"/>
                      </a:cubicBezTo>
                      <a:cubicBezTo>
                        <a:pt x="62" y="504"/>
                        <a:pt x="59" y="508"/>
                        <a:pt x="54" y="509"/>
                      </a:cubicBezTo>
                      <a:close/>
                      <a:moveTo>
                        <a:pt x="69" y="611"/>
                      </a:moveTo>
                      <a:cubicBezTo>
                        <a:pt x="64" y="613"/>
                        <a:pt x="57" y="611"/>
                        <a:pt x="54" y="605"/>
                      </a:cubicBezTo>
                      <a:cubicBezTo>
                        <a:pt x="51" y="599"/>
                        <a:pt x="54" y="592"/>
                        <a:pt x="60" y="590"/>
                      </a:cubicBezTo>
                      <a:cubicBezTo>
                        <a:pt x="66" y="587"/>
                        <a:pt x="73" y="590"/>
                        <a:pt x="75" y="596"/>
                      </a:cubicBezTo>
                      <a:cubicBezTo>
                        <a:pt x="78" y="601"/>
                        <a:pt x="75" y="608"/>
                        <a:pt x="69" y="611"/>
                      </a:cubicBezTo>
                      <a:close/>
                      <a:moveTo>
                        <a:pt x="71" y="571"/>
                      </a:moveTo>
                      <a:cubicBezTo>
                        <a:pt x="67" y="572"/>
                        <a:pt x="62" y="570"/>
                        <a:pt x="60" y="566"/>
                      </a:cubicBezTo>
                      <a:cubicBezTo>
                        <a:pt x="59" y="562"/>
                        <a:pt x="61" y="557"/>
                        <a:pt x="66" y="556"/>
                      </a:cubicBezTo>
                      <a:cubicBezTo>
                        <a:pt x="70" y="554"/>
                        <a:pt x="75" y="557"/>
                        <a:pt x="76" y="561"/>
                      </a:cubicBezTo>
                      <a:cubicBezTo>
                        <a:pt x="78" y="565"/>
                        <a:pt x="75" y="569"/>
                        <a:pt x="71" y="571"/>
                      </a:cubicBezTo>
                      <a:close/>
                      <a:moveTo>
                        <a:pt x="103" y="669"/>
                      </a:moveTo>
                      <a:cubicBezTo>
                        <a:pt x="98" y="672"/>
                        <a:pt x="90" y="671"/>
                        <a:pt x="87" y="666"/>
                      </a:cubicBezTo>
                      <a:cubicBezTo>
                        <a:pt x="83" y="660"/>
                        <a:pt x="85" y="653"/>
                        <a:pt x="90" y="650"/>
                      </a:cubicBezTo>
                      <a:cubicBezTo>
                        <a:pt x="96" y="646"/>
                        <a:pt x="103" y="648"/>
                        <a:pt x="106" y="653"/>
                      </a:cubicBezTo>
                      <a:cubicBezTo>
                        <a:pt x="110" y="658"/>
                        <a:pt x="108" y="665"/>
                        <a:pt x="103" y="669"/>
                      </a:cubicBezTo>
                      <a:close/>
                      <a:moveTo>
                        <a:pt x="91" y="615"/>
                      </a:moveTo>
                      <a:cubicBezTo>
                        <a:pt x="95" y="613"/>
                        <a:pt x="100" y="615"/>
                        <a:pt x="102" y="618"/>
                      </a:cubicBezTo>
                      <a:cubicBezTo>
                        <a:pt x="104" y="622"/>
                        <a:pt x="102" y="627"/>
                        <a:pt x="98" y="629"/>
                      </a:cubicBezTo>
                      <a:cubicBezTo>
                        <a:pt x="94" y="632"/>
                        <a:pt x="89" y="630"/>
                        <a:pt x="87" y="626"/>
                      </a:cubicBezTo>
                      <a:cubicBezTo>
                        <a:pt x="85" y="622"/>
                        <a:pt x="86" y="617"/>
                        <a:pt x="91" y="615"/>
                      </a:cubicBezTo>
                      <a:close/>
                      <a:moveTo>
                        <a:pt x="123" y="681"/>
                      </a:moveTo>
                      <a:cubicBezTo>
                        <a:pt x="120" y="678"/>
                        <a:pt x="121" y="673"/>
                        <a:pt x="125" y="670"/>
                      </a:cubicBezTo>
                      <a:cubicBezTo>
                        <a:pt x="128" y="667"/>
                        <a:pt x="134" y="668"/>
                        <a:pt x="136" y="671"/>
                      </a:cubicBezTo>
                      <a:cubicBezTo>
                        <a:pt x="139" y="674"/>
                        <a:pt x="138" y="680"/>
                        <a:pt x="134" y="682"/>
                      </a:cubicBezTo>
                      <a:cubicBezTo>
                        <a:pt x="131" y="685"/>
                        <a:pt x="126" y="685"/>
                        <a:pt x="123" y="681"/>
                      </a:cubicBezTo>
                      <a:close/>
                      <a:moveTo>
                        <a:pt x="146" y="721"/>
                      </a:moveTo>
                      <a:cubicBezTo>
                        <a:pt x="141" y="725"/>
                        <a:pt x="134" y="725"/>
                        <a:pt x="129" y="720"/>
                      </a:cubicBezTo>
                      <a:cubicBezTo>
                        <a:pt x="125" y="715"/>
                        <a:pt x="125" y="708"/>
                        <a:pt x="130" y="704"/>
                      </a:cubicBezTo>
                      <a:cubicBezTo>
                        <a:pt x="135" y="700"/>
                        <a:pt x="142" y="700"/>
                        <a:pt x="146" y="704"/>
                      </a:cubicBezTo>
                      <a:cubicBezTo>
                        <a:pt x="151" y="709"/>
                        <a:pt x="150" y="716"/>
                        <a:pt x="146" y="721"/>
                      </a:cubicBezTo>
                      <a:close/>
                      <a:moveTo>
                        <a:pt x="168" y="730"/>
                      </a:moveTo>
                      <a:cubicBezTo>
                        <a:pt x="164" y="727"/>
                        <a:pt x="164" y="721"/>
                        <a:pt x="167" y="718"/>
                      </a:cubicBezTo>
                      <a:cubicBezTo>
                        <a:pt x="171" y="715"/>
                        <a:pt x="176" y="715"/>
                        <a:pt x="179" y="718"/>
                      </a:cubicBezTo>
                      <a:cubicBezTo>
                        <a:pt x="182" y="720"/>
                        <a:pt x="182" y="725"/>
                        <a:pt x="179" y="729"/>
                      </a:cubicBezTo>
                      <a:cubicBezTo>
                        <a:pt x="176" y="732"/>
                        <a:pt x="171" y="733"/>
                        <a:pt x="168" y="730"/>
                      </a:cubicBezTo>
                      <a:close/>
                      <a:moveTo>
                        <a:pt x="197" y="765"/>
                      </a:moveTo>
                      <a:cubicBezTo>
                        <a:pt x="193" y="770"/>
                        <a:pt x="185" y="771"/>
                        <a:pt x="180" y="767"/>
                      </a:cubicBezTo>
                      <a:cubicBezTo>
                        <a:pt x="175" y="763"/>
                        <a:pt x="174" y="756"/>
                        <a:pt x="178" y="751"/>
                      </a:cubicBezTo>
                      <a:cubicBezTo>
                        <a:pt x="182" y="746"/>
                        <a:pt x="190" y="745"/>
                        <a:pt x="195" y="749"/>
                      </a:cubicBezTo>
                      <a:cubicBezTo>
                        <a:pt x="199" y="753"/>
                        <a:pt x="200" y="760"/>
                        <a:pt x="197" y="765"/>
                      </a:cubicBezTo>
                      <a:close/>
                      <a:moveTo>
                        <a:pt x="219" y="770"/>
                      </a:moveTo>
                      <a:cubicBezTo>
                        <a:pt x="216" y="768"/>
                        <a:pt x="215" y="763"/>
                        <a:pt x="217" y="759"/>
                      </a:cubicBezTo>
                      <a:cubicBezTo>
                        <a:pt x="220" y="755"/>
                        <a:pt x="225" y="754"/>
                        <a:pt x="229" y="756"/>
                      </a:cubicBezTo>
                      <a:cubicBezTo>
                        <a:pt x="232" y="759"/>
                        <a:pt x="233" y="764"/>
                        <a:pt x="231" y="768"/>
                      </a:cubicBezTo>
                      <a:cubicBezTo>
                        <a:pt x="228" y="771"/>
                        <a:pt x="223" y="773"/>
                        <a:pt x="219" y="770"/>
                      </a:cubicBezTo>
                      <a:close/>
                      <a:moveTo>
                        <a:pt x="254" y="800"/>
                      </a:moveTo>
                      <a:cubicBezTo>
                        <a:pt x="251" y="806"/>
                        <a:pt x="244" y="808"/>
                        <a:pt x="238" y="805"/>
                      </a:cubicBezTo>
                      <a:cubicBezTo>
                        <a:pt x="232" y="802"/>
                        <a:pt x="230" y="795"/>
                        <a:pt x="234" y="789"/>
                      </a:cubicBezTo>
                      <a:cubicBezTo>
                        <a:pt x="237" y="783"/>
                        <a:pt x="244" y="782"/>
                        <a:pt x="249" y="785"/>
                      </a:cubicBezTo>
                      <a:cubicBezTo>
                        <a:pt x="255" y="787"/>
                        <a:pt x="257" y="794"/>
                        <a:pt x="254" y="800"/>
                      </a:cubicBezTo>
                      <a:close/>
                      <a:moveTo>
                        <a:pt x="288" y="797"/>
                      </a:moveTo>
                      <a:cubicBezTo>
                        <a:pt x="286" y="801"/>
                        <a:pt x="281" y="804"/>
                        <a:pt x="277" y="802"/>
                      </a:cubicBezTo>
                      <a:cubicBezTo>
                        <a:pt x="273" y="800"/>
                        <a:pt x="271" y="795"/>
                        <a:pt x="273" y="791"/>
                      </a:cubicBezTo>
                      <a:cubicBezTo>
                        <a:pt x="275" y="786"/>
                        <a:pt x="280" y="785"/>
                        <a:pt x="284" y="786"/>
                      </a:cubicBezTo>
                      <a:cubicBezTo>
                        <a:pt x="288" y="788"/>
                        <a:pt x="290" y="793"/>
                        <a:pt x="288" y="797"/>
                      </a:cubicBezTo>
                      <a:close/>
                      <a:moveTo>
                        <a:pt x="316" y="825"/>
                      </a:moveTo>
                      <a:cubicBezTo>
                        <a:pt x="314" y="831"/>
                        <a:pt x="308" y="835"/>
                        <a:pt x="301" y="833"/>
                      </a:cubicBezTo>
                      <a:cubicBezTo>
                        <a:pt x="295" y="831"/>
                        <a:pt x="292" y="824"/>
                        <a:pt x="294" y="818"/>
                      </a:cubicBezTo>
                      <a:cubicBezTo>
                        <a:pt x="297" y="812"/>
                        <a:pt x="303" y="809"/>
                        <a:pt x="309" y="811"/>
                      </a:cubicBezTo>
                      <a:cubicBezTo>
                        <a:pt x="315" y="813"/>
                        <a:pt x="318" y="819"/>
                        <a:pt x="316" y="825"/>
                      </a:cubicBezTo>
                      <a:close/>
                      <a:moveTo>
                        <a:pt x="349" y="817"/>
                      </a:moveTo>
                      <a:cubicBezTo>
                        <a:pt x="348" y="821"/>
                        <a:pt x="344" y="824"/>
                        <a:pt x="340" y="823"/>
                      </a:cubicBezTo>
                      <a:cubicBezTo>
                        <a:pt x="335" y="822"/>
                        <a:pt x="333" y="817"/>
                        <a:pt x="334" y="813"/>
                      </a:cubicBezTo>
                      <a:cubicBezTo>
                        <a:pt x="335" y="808"/>
                        <a:pt x="339" y="806"/>
                        <a:pt x="344" y="807"/>
                      </a:cubicBezTo>
                      <a:cubicBezTo>
                        <a:pt x="348" y="808"/>
                        <a:pt x="350" y="812"/>
                        <a:pt x="349" y="817"/>
                      </a:cubicBezTo>
                      <a:close/>
                      <a:moveTo>
                        <a:pt x="382" y="840"/>
                      </a:moveTo>
                      <a:cubicBezTo>
                        <a:pt x="381" y="846"/>
                        <a:pt x="375" y="851"/>
                        <a:pt x="368" y="850"/>
                      </a:cubicBezTo>
                      <a:cubicBezTo>
                        <a:pt x="362" y="848"/>
                        <a:pt x="358" y="842"/>
                        <a:pt x="359" y="836"/>
                      </a:cubicBezTo>
                      <a:cubicBezTo>
                        <a:pt x="360" y="830"/>
                        <a:pt x="366" y="826"/>
                        <a:pt x="372" y="827"/>
                      </a:cubicBezTo>
                      <a:cubicBezTo>
                        <a:pt x="378" y="828"/>
                        <a:pt x="383" y="833"/>
                        <a:pt x="382" y="840"/>
                      </a:cubicBezTo>
                      <a:close/>
                      <a:moveTo>
                        <a:pt x="404" y="834"/>
                      </a:moveTo>
                      <a:cubicBezTo>
                        <a:pt x="400" y="833"/>
                        <a:pt x="397" y="829"/>
                        <a:pt x="397" y="825"/>
                      </a:cubicBezTo>
                      <a:cubicBezTo>
                        <a:pt x="398" y="820"/>
                        <a:pt x="402" y="817"/>
                        <a:pt x="406" y="817"/>
                      </a:cubicBezTo>
                      <a:cubicBezTo>
                        <a:pt x="410" y="817"/>
                        <a:pt x="413" y="821"/>
                        <a:pt x="413" y="826"/>
                      </a:cubicBezTo>
                      <a:cubicBezTo>
                        <a:pt x="413" y="831"/>
                        <a:pt x="409" y="834"/>
                        <a:pt x="404" y="834"/>
                      </a:cubicBezTo>
                      <a:close/>
                      <a:moveTo>
                        <a:pt x="437" y="855"/>
                      </a:moveTo>
                      <a:cubicBezTo>
                        <a:pt x="431" y="855"/>
                        <a:pt x="426" y="850"/>
                        <a:pt x="426" y="843"/>
                      </a:cubicBezTo>
                      <a:cubicBezTo>
                        <a:pt x="426" y="837"/>
                        <a:pt x="431" y="832"/>
                        <a:pt x="437" y="832"/>
                      </a:cubicBezTo>
                      <a:cubicBezTo>
                        <a:pt x="444" y="832"/>
                        <a:pt x="449" y="837"/>
                        <a:pt x="449" y="843"/>
                      </a:cubicBezTo>
                      <a:cubicBezTo>
                        <a:pt x="449" y="850"/>
                        <a:pt x="444" y="855"/>
                        <a:pt x="437" y="855"/>
                      </a:cubicBezTo>
                      <a:close/>
                      <a:moveTo>
                        <a:pt x="470" y="834"/>
                      </a:moveTo>
                      <a:cubicBezTo>
                        <a:pt x="466" y="834"/>
                        <a:pt x="462" y="831"/>
                        <a:pt x="462" y="826"/>
                      </a:cubicBezTo>
                      <a:cubicBezTo>
                        <a:pt x="461" y="821"/>
                        <a:pt x="465" y="817"/>
                        <a:pt x="469" y="817"/>
                      </a:cubicBezTo>
                      <a:cubicBezTo>
                        <a:pt x="473" y="817"/>
                        <a:pt x="477" y="820"/>
                        <a:pt x="478" y="825"/>
                      </a:cubicBezTo>
                      <a:cubicBezTo>
                        <a:pt x="478" y="829"/>
                        <a:pt x="475" y="833"/>
                        <a:pt x="470" y="834"/>
                      </a:cubicBezTo>
                      <a:close/>
                      <a:moveTo>
                        <a:pt x="506" y="850"/>
                      </a:moveTo>
                      <a:cubicBezTo>
                        <a:pt x="500" y="851"/>
                        <a:pt x="494" y="846"/>
                        <a:pt x="493" y="840"/>
                      </a:cubicBezTo>
                      <a:cubicBezTo>
                        <a:pt x="492" y="833"/>
                        <a:pt x="496" y="828"/>
                        <a:pt x="502" y="827"/>
                      </a:cubicBezTo>
                      <a:cubicBezTo>
                        <a:pt x="509" y="826"/>
                        <a:pt x="514" y="830"/>
                        <a:pt x="516" y="836"/>
                      </a:cubicBezTo>
                      <a:cubicBezTo>
                        <a:pt x="517" y="842"/>
                        <a:pt x="513" y="848"/>
                        <a:pt x="506" y="850"/>
                      </a:cubicBezTo>
                      <a:close/>
                      <a:moveTo>
                        <a:pt x="535" y="823"/>
                      </a:moveTo>
                      <a:cubicBezTo>
                        <a:pt x="531" y="824"/>
                        <a:pt x="526" y="821"/>
                        <a:pt x="525" y="817"/>
                      </a:cubicBezTo>
                      <a:cubicBezTo>
                        <a:pt x="524" y="812"/>
                        <a:pt x="527" y="808"/>
                        <a:pt x="531" y="807"/>
                      </a:cubicBezTo>
                      <a:cubicBezTo>
                        <a:pt x="535" y="806"/>
                        <a:pt x="540" y="808"/>
                        <a:pt x="541" y="813"/>
                      </a:cubicBezTo>
                      <a:cubicBezTo>
                        <a:pt x="542" y="817"/>
                        <a:pt x="540" y="822"/>
                        <a:pt x="535" y="823"/>
                      </a:cubicBezTo>
                      <a:close/>
                      <a:moveTo>
                        <a:pt x="573" y="833"/>
                      </a:moveTo>
                      <a:cubicBezTo>
                        <a:pt x="567" y="835"/>
                        <a:pt x="561" y="831"/>
                        <a:pt x="559" y="825"/>
                      </a:cubicBezTo>
                      <a:cubicBezTo>
                        <a:pt x="557" y="819"/>
                        <a:pt x="560" y="813"/>
                        <a:pt x="566" y="811"/>
                      </a:cubicBezTo>
                      <a:cubicBezTo>
                        <a:pt x="572" y="809"/>
                        <a:pt x="578" y="812"/>
                        <a:pt x="580" y="818"/>
                      </a:cubicBezTo>
                      <a:cubicBezTo>
                        <a:pt x="583" y="824"/>
                        <a:pt x="580" y="831"/>
                        <a:pt x="573" y="833"/>
                      </a:cubicBezTo>
                      <a:close/>
                      <a:moveTo>
                        <a:pt x="597" y="802"/>
                      </a:moveTo>
                      <a:cubicBezTo>
                        <a:pt x="593" y="804"/>
                        <a:pt x="589" y="801"/>
                        <a:pt x="587" y="797"/>
                      </a:cubicBezTo>
                      <a:cubicBezTo>
                        <a:pt x="585" y="793"/>
                        <a:pt x="587" y="788"/>
                        <a:pt x="591" y="786"/>
                      </a:cubicBezTo>
                      <a:cubicBezTo>
                        <a:pt x="595" y="785"/>
                        <a:pt x="599" y="786"/>
                        <a:pt x="601" y="791"/>
                      </a:cubicBezTo>
                      <a:cubicBezTo>
                        <a:pt x="603" y="795"/>
                        <a:pt x="602" y="800"/>
                        <a:pt x="597" y="802"/>
                      </a:cubicBezTo>
                      <a:close/>
                      <a:moveTo>
                        <a:pt x="637" y="805"/>
                      </a:moveTo>
                      <a:cubicBezTo>
                        <a:pt x="631" y="808"/>
                        <a:pt x="624" y="806"/>
                        <a:pt x="621" y="800"/>
                      </a:cubicBezTo>
                      <a:cubicBezTo>
                        <a:pt x="618" y="794"/>
                        <a:pt x="620" y="787"/>
                        <a:pt x="626" y="785"/>
                      </a:cubicBezTo>
                      <a:cubicBezTo>
                        <a:pt x="631" y="782"/>
                        <a:pt x="638" y="783"/>
                        <a:pt x="641" y="789"/>
                      </a:cubicBezTo>
                      <a:cubicBezTo>
                        <a:pt x="644" y="795"/>
                        <a:pt x="642" y="802"/>
                        <a:pt x="637" y="805"/>
                      </a:cubicBezTo>
                      <a:close/>
                      <a:moveTo>
                        <a:pt x="655" y="770"/>
                      </a:moveTo>
                      <a:cubicBezTo>
                        <a:pt x="651" y="773"/>
                        <a:pt x="646" y="771"/>
                        <a:pt x="644" y="768"/>
                      </a:cubicBezTo>
                      <a:cubicBezTo>
                        <a:pt x="642" y="764"/>
                        <a:pt x="643" y="759"/>
                        <a:pt x="646" y="756"/>
                      </a:cubicBezTo>
                      <a:cubicBezTo>
                        <a:pt x="650" y="754"/>
                        <a:pt x="655" y="755"/>
                        <a:pt x="657" y="759"/>
                      </a:cubicBezTo>
                      <a:cubicBezTo>
                        <a:pt x="660" y="763"/>
                        <a:pt x="659" y="768"/>
                        <a:pt x="655" y="770"/>
                      </a:cubicBezTo>
                      <a:close/>
                      <a:moveTo>
                        <a:pt x="694" y="767"/>
                      </a:moveTo>
                      <a:cubicBezTo>
                        <a:pt x="689" y="771"/>
                        <a:pt x="682" y="770"/>
                        <a:pt x="678" y="765"/>
                      </a:cubicBezTo>
                      <a:cubicBezTo>
                        <a:pt x="674" y="760"/>
                        <a:pt x="675" y="753"/>
                        <a:pt x="680" y="749"/>
                      </a:cubicBezTo>
                      <a:cubicBezTo>
                        <a:pt x="685" y="745"/>
                        <a:pt x="692" y="746"/>
                        <a:pt x="696" y="751"/>
                      </a:cubicBezTo>
                      <a:cubicBezTo>
                        <a:pt x="700" y="756"/>
                        <a:pt x="700" y="763"/>
                        <a:pt x="694" y="767"/>
                      </a:cubicBezTo>
                      <a:close/>
                      <a:moveTo>
                        <a:pt x="707" y="730"/>
                      </a:moveTo>
                      <a:cubicBezTo>
                        <a:pt x="704" y="733"/>
                        <a:pt x="699" y="732"/>
                        <a:pt x="696" y="729"/>
                      </a:cubicBezTo>
                      <a:cubicBezTo>
                        <a:pt x="693" y="725"/>
                        <a:pt x="693" y="720"/>
                        <a:pt x="696" y="717"/>
                      </a:cubicBezTo>
                      <a:cubicBezTo>
                        <a:pt x="699" y="715"/>
                        <a:pt x="704" y="715"/>
                        <a:pt x="707" y="718"/>
                      </a:cubicBezTo>
                      <a:cubicBezTo>
                        <a:pt x="711" y="721"/>
                        <a:pt x="710" y="727"/>
                        <a:pt x="707" y="730"/>
                      </a:cubicBezTo>
                      <a:close/>
                      <a:moveTo>
                        <a:pt x="745" y="720"/>
                      </a:moveTo>
                      <a:cubicBezTo>
                        <a:pt x="741" y="725"/>
                        <a:pt x="733" y="725"/>
                        <a:pt x="729" y="721"/>
                      </a:cubicBezTo>
                      <a:cubicBezTo>
                        <a:pt x="724" y="716"/>
                        <a:pt x="724" y="709"/>
                        <a:pt x="728" y="704"/>
                      </a:cubicBezTo>
                      <a:cubicBezTo>
                        <a:pt x="733" y="700"/>
                        <a:pt x="740" y="700"/>
                        <a:pt x="744" y="704"/>
                      </a:cubicBezTo>
                      <a:cubicBezTo>
                        <a:pt x="749" y="708"/>
                        <a:pt x="750" y="715"/>
                        <a:pt x="745" y="720"/>
                      </a:cubicBezTo>
                      <a:close/>
                      <a:moveTo>
                        <a:pt x="752" y="681"/>
                      </a:moveTo>
                      <a:cubicBezTo>
                        <a:pt x="749" y="685"/>
                        <a:pt x="744" y="685"/>
                        <a:pt x="740" y="682"/>
                      </a:cubicBezTo>
                      <a:cubicBezTo>
                        <a:pt x="737" y="680"/>
                        <a:pt x="736" y="674"/>
                        <a:pt x="739" y="671"/>
                      </a:cubicBezTo>
                      <a:cubicBezTo>
                        <a:pt x="741" y="668"/>
                        <a:pt x="746" y="667"/>
                        <a:pt x="750" y="670"/>
                      </a:cubicBezTo>
                      <a:cubicBezTo>
                        <a:pt x="754" y="673"/>
                        <a:pt x="755" y="678"/>
                        <a:pt x="752" y="681"/>
                      </a:cubicBezTo>
                      <a:close/>
                      <a:moveTo>
                        <a:pt x="788" y="666"/>
                      </a:moveTo>
                      <a:cubicBezTo>
                        <a:pt x="784" y="671"/>
                        <a:pt x="777" y="672"/>
                        <a:pt x="772" y="669"/>
                      </a:cubicBezTo>
                      <a:cubicBezTo>
                        <a:pt x="766" y="665"/>
                        <a:pt x="765" y="658"/>
                        <a:pt x="768" y="653"/>
                      </a:cubicBezTo>
                      <a:cubicBezTo>
                        <a:pt x="772" y="648"/>
                        <a:pt x="779" y="646"/>
                        <a:pt x="784" y="650"/>
                      </a:cubicBezTo>
                      <a:cubicBezTo>
                        <a:pt x="790" y="653"/>
                        <a:pt x="791" y="660"/>
                        <a:pt x="788" y="666"/>
                      </a:cubicBezTo>
                      <a:close/>
                      <a:moveTo>
                        <a:pt x="773" y="618"/>
                      </a:moveTo>
                      <a:cubicBezTo>
                        <a:pt x="775" y="615"/>
                        <a:pt x="780" y="613"/>
                        <a:pt x="784" y="615"/>
                      </a:cubicBezTo>
                      <a:cubicBezTo>
                        <a:pt x="788" y="617"/>
                        <a:pt x="790" y="622"/>
                        <a:pt x="788" y="626"/>
                      </a:cubicBezTo>
                      <a:cubicBezTo>
                        <a:pt x="786" y="630"/>
                        <a:pt x="781" y="632"/>
                        <a:pt x="777" y="629"/>
                      </a:cubicBezTo>
                      <a:cubicBezTo>
                        <a:pt x="773" y="627"/>
                        <a:pt x="771" y="622"/>
                        <a:pt x="773" y="618"/>
                      </a:cubicBezTo>
                      <a:close/>
                      <a:moveTo>
                        <a:pt x="798" y="561"/>
                      </a:moveTo>
                      <a:cubicBezTo>
                        <a:pt x="800" y="557"/>
                        <a:pt x="805" y="554"/>
                        <a:pt x="809" y="556"/>
                      </a:cubicBezTo>
                      <a:cubicBezTo>
                        <a:pt x="813" y="557"/>
                        <a:pt x="816" y="562"/>
                        <a:pt x="814" y="566"/>
                      </a:cubicBezTo>
                      <a:cubicBezTo>
                        <a:pt x="813" y="570"/>
                        <a:pt x="808" y="572"/>
                        <a:pt x="804" y="571"/>
                      </a:cubicBezTo>
                      <a:cubicBezTo>
                        <a:pt x="799" y="569"/>
                        <a:pt x="797" y="565"/>
                        <a:pt x="798" y="561"/>
                      </a:cubicBezTo>
                      <a:close/>
                      <a:moveTo>
                        <a:pt x="821" y="605"/>
                      </a:moveTo>
                      <a:cubicBezTo>
                        <a:pt x="818" y="611"/>
                        <a:pt x="811" y="613"/>
                        <a:pt x="805" y="611"/>
                      </a:cubicBezTo>
                      <a:cubicBezTo>
                        <a:pt x="800" y="608"/>
                        <a:pt x="797" y="601"/>
                        <a:pt x="800" y="596"/>
                      </a:cubicBezTo>
                      <a:cubicBezTo>
                        <a:pt x="802" y="590"/>
                        <a:pt x="809" y="587"/>
                        <a:pt x="815" y="590"/>
                      </a:cubicBezTo>
                      <a:cubicBezTo>
                        <a:pt x="821" y="592"/>
                        <a:pt x="824" y="599"/>
                        <a:pt x="821" y="605"/>
                      </a:cubicBezTo>
                      <a:close/>
                      <a:moveTo>
                        <a:pt x="814" y="500"/>
                      </a:moveTo>
                      <a:cubicBezTo>
                        <a:pt x="815" y="495"/>
                        <a:pt x="819" y="492"/>
                        <a:pt x="823" y="493"/>
                      </a:cubicBezTo>
                      <a:cubicBezTo>
                        <a:pt x="828" y="494"/>
                        <a:pt x="831" y="498"/>
                        <a:pt x="830" y="502"/>
                      </a:cubicBezTo>
                      <a:cubicBezTo>
                        <a:pt x="830" y="507"/>
                        <a:pt x="825" y="510"/>
                        <a:pt x="821" y="509"/>
                      </a:cubicBezTo>
                      <a:cubicBezTo>
                        <a:pt x="816" y="508"/>
                        <a:pt x="813" y="504"/>
                        <a:pt x="814" y="500"/>
                      </a:cubicBezTo>
                      <a:close/>
                      <a:moveTo>
                        <a:pt x="843" y="539"/>
                      </a:moveTo>
                      <a:cubicBezTo>
                        <a:pt x="842" y="546"/>
                        <a:pt x="835" y="549"/>
                        <a:pt x="829" y="548"/>
                      </a:cubicBezTo>
                      <a:cubicBezTo>
                        <a:pt x="823" y="546"/>
                        <a:pt x="819" y="540"/>
                        <a:pt x="821" y="534"/>
                      </a:cubicBezTo>
                      <a:cubicBezTo>
                        <a:pt x="822" y="528"/>
                        <a:pt x="828" y="524"/>
                        <a:pt x="835" y="525"/>
                      </a:cubicBezTo>
                      <a:cubicBezTo>
                        <a:pt x="841" y="527"/>
                        <a:pt x="845" y="533"/>
                        <a:pt x="843" y="539"/>
                      </a:cubicBezTo>
                      <a:close/>
                      <a:moveTo>
                        <a:pt x="854" y="471"/>
                      </a:moveTo>
                      <a:cubicBezTo>
                        <a:pt x="854" y="478"/>
                        <a:pt x="848" y="482"/>
                        <a:pt x="842" y="482"/>
                      </a:cubicBezTo>
                      <a:cubicBezTo>
                        <a:pt x="836" y="481"/>
                        <a:pt x="831" y="475"/>
                        <a:pt x="831" y="469"/>
                      </a:cubicBezTo>
                      <a:cubicBezTo>
                        <a:pt x="832" y="463"/>
                        <a:pt x="837" y="458"/>
                        <a:pt x="844" y="459"/>
                      </a:cubicBezTo>
                      <a:cubicBezTo>
                        <a:pt x="850" y="459"/>
                        <a:pt x="855" y="465"/>
                        <a:pt x="854" y="4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8" name="Oval 427"/>
                <p:cNvSpPr>
                  <a:spLocks noChangeArrowheads="1"/>
                </p:cNvSpPr>
                <p:nvPr/>
              </p:nvSpPr>
              <p:spPr bwMode="auto">
                <a:xfrm>
                  <a:off x="6583370" y="2547591"/>
                  <a:ext cx="3222117" cy="32239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1404373" y="1603458"/>
              <a:ext cx="3479895" cy="3486306"/>
              <a:chOff x="9125976" y="1012723"/>
              <a:chExt cx="2719022" cy="2724032"/>
            </a:xfrm>
            <a:grpFill/>
          </p:grpSpPr>
          <p:sp>
            <p:nvSpPr>
              <p:cNvPr id="23" name="椭圆 22"/>
              <p:cNvSpPr/>
              <p:nvPr/>
            </p:nvSpPr>
            <p:spPr>
              <a:xfrm>
                <a:off x="9141655" y="1033414"/>
                <a:ext cx="2703341" cy="2703341"/>
              </a:xfrm>
              <a:prstGeom prst="ellipse">
                <a:avLst/>
              </a:prstGeom>
              <a:grpFill/>
              <a:ln w="28575">
                <a:solidFill>
                  <a:srgbClr val="F2E6CE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9125976" y="1012723"/>
                <a:ext cx="2719022" cy="27190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2E6CE"/>
                </a:solidFill>
              </a:ln>
              <a:effectLst>
                <a:outerShdw blurRad="152400" dist="76200" dir="2100000" sx="99000" sy="99000" algn="tl" rotWithShape="0">
                  <a:schemeClr val="tx1">
                    <a:lumMod val="85000"/>
                    <a:lumOff val="15000"/>
                    <a:alpha val="8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571836" y="3429000"/>
            <a:ext cx="1755518" cy="1768148"/>
            <a:chOff x="1101617" y="1325649"/>
            <a:chExt cx="4156183" cy="4186083"/>
          </a:xfrm>
          <a:solidFill>
            <a:srgbClr val="C68D5D"/>
          </a:solidFill>
        </p:grpSpPr>
        <p:grpSp>
          <p:nvGrpSpPr>
            <p:cNvPr id="30" name="组合 29"/>
            <p:cNvGrpSpPr/>
            <p:nvPr/>
          </p:nvGrpSpPr>
          <p:grpSpPr>
            <a:xfrm>
              <a:off x="1101617" y="1325649"/>
              <a:ext cx="4156183" cy="4186083"/>
              <a:chOff x="6327331" y="2291553"/>
              <a:chExt cx="3759437" cy="3786483"/>
            </a:xfrm>
            <a:grpFill/>
          </p:grpSpPr>
          <p:sp>
            <p:nvSpPr>
              <p:cNvPr id="34" name="Freeform 425"/>
              <p:cNvSpPr>
                <a:spLocks/>
              </p:cNvSpPr>
              <p:nvPr/>
            </p:nvSpPr>
            <p:spPr bwMode="auto">
              <a:xfrm>
                <a:off x="6352574" y="2347449"/>
                <a:ext cx="3734194" cy="3730587"/>
              </a:xfrm>
              <a:custGeom>
                <a:avLst/>
                <a:gdLst>
                  <a:gd name="T0" fmla="*/ 404 w 874"/>
                  <a:gd name="T1" fmla="*/ 34 h 873"/>
                  <a:gd name="T2" fmla="*/ 365 w 874"/>
                  <a:gd name="T3" fmla="*/ 6 h 873"/>
                  <a:gd name="T4" fmla="*/ 307 w 874"/>
                  <a:gd name="T5" fmla="*/ 21 h 873"/>
                  <a:gd name="T6" fmla="*/ 275 w 874"/>
                  <a:gd name="T7" fmla="*/ 66 h 873"/>
                  <a:gd name="T8" fmla="*/ 229 w 874"/>
                  <a:gd name="T9" fmla="*/ 52 h 873"/>
                  <a:gd name="T10" fmla="*/ 190 w 874"/>
                  <a:gd name="T11" fmla="*/ 84 h 873"/>
                  <a:gd name="T12" fmla="*/ 164 w 874"/>
                  <a:gd name="T13" fmla="*/ 139 h 873"/>
                  <a:gd name="T14" fmla="*/ 116 w 874"/>
                  <a:gd name="T15" fmla="*/ 141 h 873"/>
                  <a:gd name="T16" fmla="*/ 99 w 874"/>
                  <a:gd name="T17" fmla="*/ 182 h 873"/>
                  <a:gd name="T18" fmla="*/ 82 w 874"/>
                  <a:gd name="T19" fmla="*/ 244 h 873"/>
                  <a:gd name="T20" fmla="*/ 37 w 874"/>
                  <a:gd name="T21" fmla="*/ 261 h 873"/>
                  <a:gd name="T22" fmla="*/ 45 w 874"/>
                  <a:gd name="T23" fmla="*/ 304 h 873"/>
                  <a:gd name="T24" fmla="*/ 39 w 874"/>
                  <a:gd name="T25" fmla="*/ 370 h 873"/>
                  <a:gd name="T26" fmla="*/ 2 w 874"/>
                  <a:gd name="T27" fmla="*/ 400 h 873"/>
                  <a:gd name="T28" fmla="*/ 2 w 874"/>
                  <a:gd name="T29" fmla="*/ 472 h 873"/>
                  <a:gd name="T30" fmla="*/ 39 w 874"/>
                  <a:gd name="T31" fmla="*/ 503 h 873"/>
                  <a:gd name="T32" fmla="*/ 45 w 874"/>
                  <a:gd name="T33" fmla="*/ 569 h 873"/>
                  <a:gd name="T34" fmla="*/ 37 w 874"/>
                  <a:gd name="T35" fmla="*/ 612 h 873"/>
                  <a:gd name="T36" fmla="*/ 82 w 874"/>
                  <a:gd name="T37" fmla="*/ 628 h 873"/>
                  <a:gd name="T38" fmla="*/ 99 w 874"/>
                  <a:gd name="T39" fmla="*/ 691 h 873"/>
                  <a:gd name="T40" fmla="*/ 116 w 874"/>
                  <a:gd name="T41" fmla="*/ 732 h 873"/>
                  <a:gd name="T42" fmla="*/ 164 w 874"/>
                  <a:gd name="T43" fmla="*/ 733 h 873"/>
                  <a:gd name="T44" fmla="*/ 190 w 874"/>
                  <a:gd name="T45" fmla="*/ 788 h 873"/>
                  <a:gd name="T46" fmla="*/ 229 w 874"/>
                  <a:gd name="T47" fmla="*/ 820 h 873"/>
                  <a:gd name="T48" fmla="*/ 275 w 874"/>
                  <a:gd name="T49" fmla="*/ 806 h 873"/>
                  <a:gd name="T50" fmla="*/ 307 w 874"/>
                  <a:gd name="T51" fmla="*/ 851 h 873"/>
                  <a:gd name="T52" fmla="*/ 365 w 874"/>
                  <a:gd name="T53" fmla="*/ 867 h 873"/>
                  <a:gd name="T54" fmla="*/ 404 w 874"/>
                  <a:gd name="T55" fmla="*/ 839 h 873"/>
                  <a:gd name="T56" fmla="*/ 470 w 874"/>
                  <a:gd name="T57" fmla="*/ 839 h 873"/>
                  <a:gd name="T58" fmla="*/ 509 w 874"/>
                  <a:gd name="T59" fmla="*/ 867 h 873"/>
                  <a:gd name="T60" fmla="*/ 567 w 874"/>
                  <a:gd name="T61" fmla="*/ 851 h 873"/>
                  <a:gd name="T62" fmla="*/ 599 w 874"/>
                  <a:gd name="T63" fmla="*/ 806 h 873"/>
                  <a:gd name="T64" fmla="*/ 645 w 874"/>
                  <a:gd name="T65" fmla="*/ 820 h 873"/>
                  <a:gd name="T66" fmla="*/ 684 w 874"/>
                  <a:gd name="T67" fmla="*/ 788 h 873"/>
                  <a:gd name="T68" fmla="*/ 711 w 874"/>
                  <a:gd name="T69" fmla="*/ 733 h 873"/>
                  <a:gd name="T70" fmla="*/ 758 w 874"/>
                  <a:gd name="T71" fmla="*/ 732 h 873"/>
                  <a:gd name="T72" fmla="*/ 775 w 874"/>
                  <a:gd name="T73" fmla="*/ 691 h 873"/>
                  <a:gd name="T74" fmla="*/ 792 w 874"/>
                  <a:gd name="T75" fmla="*/ 628 h 873"/>
                  <a:gd name="T76" fmla="*/ 837 w 874"/>
                  <a:gd name="T77" fmla="*/ 612 h 873"/>
                  <a:gd name="T78" fmla="*/ 829 w 874"/>
                  <a:gd name="T79" fmla="*/ 569 h 873"/>
                  <a:gd name="T80" fmla="*/ 835 w 874"/>
                  <a:gd name="T81" fmla="*/ 503 h 873"/>
                  <a:gd name="T82" fmla="*/ 872 w 874"/>
                  <a:gd name="T83" fmla="*/ 472 h 873"/>
                  <a:gd name="T84" fmla="*/ 872 w 874"/>
                  <a:gd name="T85" fmla="*/ 400 h 873"/>
                  <a:gd name="T86" fmla="*/ 835 w 874"/>
                  <a:gd name="T87" fmla="*/ 370 h 873"/>
                  <a:gd name="T88" fmla="*/ 829 w 874"/>
                  <a:gd name="T89" fmla="*/ 304 h 873"/>
                  <a:gd name="T90" fmla="*/ 837 w 874"/>
                  <a:gd name="T91" fmla="*/ 261 h 873"/>
                  <a:gd name="T92" fmla="*/ 792 w 874"/>
                  <a:gd name="T93" fmla="*/ 244 h 873"/>
                  <a:gd name="T94" fmla="*/ 775 w 874"/>
                  <a:gd name="T95" fmla="*/ 182 h 873"/>
                  <a:gd name="T96" fmla="*/ 758 w 874"/>
                  <a:gd name="T97" fmla="*/ 141 h 873"/>
                  <a:gd name="T98" fmla="*/ 711 w 874"/>
                  <a:gd name="T99" fmla="*/ 139 h 873"/>
                  <a:gd name="T100" fmla="*/ 684 w 874"/>
                  <a:gd name="T101" fmla="*/ 84 h 873"/>
                  <a:gd name="T102" fmla="*/ 645 w 874"/>
                  <a:gd name="T103" fmla="*/ 52 h 873"/>
                  <a:gd name="T104" fmla="*/ 599 w 874"/>
                  <a:gd name="T105" fmla="*/ 66 h 873"/>
                  <a:gd name="T106" fmla="*/ 567 w 874"/>
                  <a:gd name="T107" fmla="*/ 21 h 873"/>
                  <a:gd name="T108" fmla="*/ 509 w 874"/>
                  <a:gd name="T109" fmla="*/ 6 h 873"/>
                  <a:gd name="T110" fmla="*/ 470 w 874"/>
                  <a:gd name="T111" fmla="*/ 34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4" h="873">
                    <a:moveTo>
                      <a:pt x="437" y="0"/>
                    </a:moveTo>
                    <a:cubicBezTo>
                      <a:pt x="417" y="0"/>
                      <a:pt x="403" y="16"/>
                      <a:pt x="404" y="34"/>
                    </a:cubicBezTo>
                    <a:cubicBezTo>
                      <a:pt x="402" y="18"/>
                      <a:pt x="388" y="5"/>
                      <a:pt x="371" y="5"/>
                    </a:cubicBezTo>
                    <a:cubicBezTo>
                      <a:pt x="369" y="5"/>
                      <a:pt x="367" y="5"/>
                      <a:pt x="365" y="6"/>
                    </a:cubicBezTo>
                    <a:cubicBezTo>
                      <a:pt x="346" y="9"/>
                      <a:pt x="334" y="27"/>
                      <a:pt x="338" y="45"/>
                    </a:cubicBezTo>
                    <a:cubicBezTo>
                      <a:pt x="334" y="31"/>
                      <a:pt x="321" y="21"/>
                      <a:pt x="307" y="21"/>
                    </a:cubicBezTo>
                    <a:cubicBezTo>
                      <a:pt x="303" y="21"/>
                      <a:pt x="299" y="22"/>
                      <a:pt x="295" y="23"/>
                    </a:cubicBezTo>
                    <a:cubicBezTo>
                      <a:pt x="276" y="30"/>
                      <a:pt x="268" y="50"/>
                      <a:pt x="275" y="66"/>
                    </a:cubicBezTo>
                    <a:cubicBezTo>
                      <a:pt x="270" y="55"/>
                      <a:pt x="258" y="48"/>
                      <a:pt x="246" y="48"/>
                    </a:cubicBezTo>
                    <a:cubicBezTo>
                      <a:pt x="240" y="48"/>
                      <a:pt x="235" y="49"/>
                      <a:pt x="229" y="52"/>
                    </a:cubicBezTo>
                    <a:cubicBezTo>
                      <a:pt x="212" y="62"/>
                      <a:pt x="207" y="83"/>
                      <a:pt x="216" y="98"/>
                    </a:cubicBezTo>
                    <a:cubicBezTo>
                      <a:pt x="210" y="89"/>
                      <a:pt x="200" y="84"/>
                      <a:pt x="190" y="84"/>
                    </a:cubicBezTo>
                    <a:cubicBezTo>
                      <a:pt x="183" y="84"/>
                      <a:pt x="175" y="87"/>
                      <a:pt x="169" y="92"/>
                    </a:cubicBezTo>
                    <a:cubicBezTo>
                      <a:pt x="153" y="104"/>
                      <a:pt x="151" y="126"/>
                      <a:pt x="164" y="139"/>
                    </a:cubicBezTo>
                    <a:cubicBezTo>
                      <a:pt x="158" y="133"/>
                      <a:pt x="149" y="129"/>
                      <a:pt x="141" y="129"/>
                    </a:cubicBezTo>
                    <a:cubicBezTo>
                      <a:pt x="132" y="129"/>
                      <a:pt x="123" y="133"/>
                      <a:pt x="116" y="141"/>
                    </a:cubicBezTo>
                    <a:cubicBezTo>
                      <a:pt x="102" y="155"/>
                      <a:pt x="104" y="177"/>
                      <a:pt x="119" y="188"/>
                    </a:cubicBezTo>
                    <a:cubicBezTo>
                      <a:pt x="113" y="184"/>
                      <a:pt x="106" y="182"/>
                      <a:pt x="99" y="182"/>
                    </a:cubicBezTo>
                    <a:cubicBezTo>
                      <a:pt x="89" y="182"/>
                      <a:pt x="78" y="187"/>
                      <a:pt x="72" y="197"/>
                    </a:cubicBezTo>
                    <a:cubicBezTo>
                      <a:pt x="61" y="214"/>
                      <a:pt x="66" y="235"/>
                      <a:pt x="82" y="244"/>
                    </a:cubicBezTo>
                    <a:cubicBezTo>
                      <a:pt x="77" y="242"/>
                      <a:pt x="72" y="241"/>
                      <a:pt x="67" y="241"/>
                    </a:cubicBezTo>
                    <a:cubicBezTo>
                      <a:pt x="55" y="241"/>
                      <a:pt x="43" y="248"/>
                      <a:pt x="37" y="261"/>
                    </a:cubicBezTo>
                    <a:cubicBezTo>
                      <a:pt x="29" y="279"/>
                      <a:pt x="38" y="299"/>
                      <a:pt x="55" y="305"/>
                    </a:cubicBezTo>
                    <a:cubicBezTo>
                      <a:pt x="52" y="304"/>
                      <a:pt x="49" y="304"/>
                      <a:pt x="45" y="304"/>
                    </a:cubicBezTo>
                    <a:cubicBezTo>
                      <a:pt x="31" y="304"/>
                      <a:pt x="18" y="313"/>
                      <a:pt x="14" y="329"/>
                    </a:cubicBezTo>
                    <a:cubicBezTo>
                      <a:pt x="9" y="348"/>
                      <a:pt x="21" y="367"/>
                      <a:pt x="39" y="370"/>
                    </a:cubicBezTo>
                    <a:cubicBezTo>
                      <a:pt x="37" y="370"/>
                      <a:pt x="36" y="369"/>
                      <a:pt x="34" y="369"/>
                    </a:cubicBezTo>
                    <a:cubicBezTo>
                      <a:pt x="18" y="369"/>
                      <a:pt x="3" y="382"/>
                      <a:pt x="2" y="400"/>
                    </a:cubicBezTo>
                    <a:cubicBezTo>
                      <a:pt x="0" y="420"/>
                      <a:pt x="15" y="436"/>
                      <a:pt x="33" y="436"/>
                    </a:cubicBezTo>
                    <a:cubicBezTo>
                      <a:pt x="15" y="437"/>
                      <a:pt x="0" y="452"/>
                      <a:pt x="2" y="472"/>
                    </a:cubicBezTo>
                    <a:cubicBezTo>
                      <a:pt x="3" y="490"/>
                      <a:pt x="18" y="503"/>
                      <a:pt x="34" y="503"/>
                    </a:cubicBezTo>
                    <a:cubicBezTo>
                      <a:pt x="36" y="503"/>
                      <a:pt x="37" y="503"/>
                      <a:pt x="39" y="503"/>
                    </a:cubicBezTo>
                    <a:cubicBezTo>
                      <a:pt x="21" y="506"/>
                      <a:pt x="9" y="524"/>
                      <a:pt x="14" y="543"/>
                    </a:cubicBezTo>
                    <a:cubicBezTo>
                      <a:pt x="18" y="559"/>
                      <a:pt x="31" y="569"/>
                      <a:pt x="45" y="569"/>
                    </a:cubicBezTo>
                    <a:cubicBezTo>
                      <a:pt x="49" y="569"/>
                      <a:pt x="52" y="568"/>
                      <a:pt x="55" y="567"/>
                    </a:cubicBezTo>
                    <a:cubicBezTo>
                      <a:pt x="38" y="574"/>
                      <a:pt x="29" y="593"/>
                      <a:pt x="37" y="612"/>
                    </a:cubicBezTo>
                    <a:cubicBezTo>
                      <a:pt x="43" y="625"/>
                      <a:pt x="55" y="632"/>
                      <a:pt x="67" y="632"/>
                    </a:cubicBezTo>
                    <a:cubicBezTo>
                      <a:pt x="72" y="632"/>
                      <a:pt x="77" y="631"/>
                      <a:pt x="82" y="628"/>
                    </a:cubicBezTo>
                    <a:cubicBezTo>
                      <a:pt x="66" y="637"/>
                      <a:pt x="61" y="659"/>
                      <a:pt x="72" y="675"/>
                    </a:cubicBezTo>
                    <a:cubicBezTo>
                      <a:pt x="78" y="685"/>
                      <a:pt x="89" y="691"/>
                      <a:pt x="99" y="691"/>
                    </a:cubicBezTo>
                    <a:cubicBezTo>
                      <a:pt x="106" y="691"/>
                      <a:pt x="113" y="688"/>
                      <a:pt x="119" y="684"/>
                    </a:cubicBezTo>
                    <a:cubicBezTo>
                      <a:pt x="104" y="696"/>
                      <a:pt x="102" y="717"/>
                      <a:pt x="116" y="732"/>
                    </a:cubicBezTo>
                    <a:cubicBezTo>
                      <a:pt x="123" y="739"/>
                      <a:pt x="132" y="743"/>
                      <a:pt x="141" y="743"/>
                    </a:cubicBezTo>
                    <a:cubicBezTo>
                      <a:pt x="149" y="743"/>
                      <a:pt x="158" y="740"/>
                      <a:pt x="164" y="733"/>
                    </a:cubicBezTo>
                    <a:cubicBezTo>
                      <a:pt x="151" y="747"/>
                      <a:pt x="153" y="769"/>
                      <a:pt x="169" y="781"/>
                    </a:cubicBezTo>
                    <a:cubicBezTo>
                      <a:pt x="175" y="786"/>
                      <a:pt x="183" y="788"/>
                      <a:pt x="190" y="788"/>
                    </a:cubicBezTo>
                    <a:cubicBezTo>
                      <a:pt x="200" y="788"/>
                      <a:pt x="210" y="783"/>
                      <a:pt x="216" y="774"/>
                    </a:cubicBezTo>
                    <a:cubicBezTo>
                      <a:pt x="207" y="790"/>
                      <a:pt x="212" y="811"/>
                      <a:pt x="229" y="820"/>
                    </a:cubicBezTo>
                    <a:cubicBezTo>
                      <a:pt x="235" y="823"/>
                      <a:pt x="240" y="825"/>
                      <a:pt x="246" y="825"/>
                    </a:cubicBezTo>
                    <a:cubicBezTo>
                      <a:pt x="258" y="825"/>
                      <a:pt x="270" y="818"/>
                      <a:pt x="275" y="806"/>
                    </a:cubicBezTo>
                    <a:cubicBezTo>
                      <a:pt x="268" y="823"/>
                      <a:pt x="276" y="843"/>
                      <a:pt x="295" y="849"/>
                    </a:cubicBezTo>
                    <a:cubicBezTo>
                      <a:pt x="299" y="851"/>
                      <a:pt x="303" y="851"/>
                      <a:pt x="307" y="851"/>
                    </a:cubicBezTo>
                    <a:cubicBezTo>
                      <a:pt x="321" y="851"/>
                      <a:pt x="334" y="842"/>
                      <a:pt x="338" y="828"/>
                    </a:cubicBezTo>
                    <a:cubicBezTo>
                      <a:pt x="334" y="845"/>
                      <a:pt x="346" y="864"/>
                      <a:pt x="365" y="867"/>
                    </a:cubicBezTo>
                    <a:cubicBezTo>
                      <a:pt x="367" y="867"/>
                      <a:pt x="369" y="867"/>
                      <a:pt x="371" y="867"/>
                    </a:cubicBezTo>
                    <a:cubicBezTo>
                      <a:pt x="388" y="867"/>
                      <a:pt x="402" y="855"/>
                      <a:pt x="404" y="839"/>
                    </a:cubicBezTo>
                    <a:cubicBezTo>
                      <a:pt x="403" y="857"/>
                      <a:pt x="417" y="873"/>
                      <a:pt x="437" y="873"/>
                    </a:cubicBezTo>
                    <a:cubicBezTo>
                      <a:pt x="457" y="873"/>
                      <a:pt x="472" y="857"/>
                      <a:pt x="470" y="839"/>
                    </a:cubicBezTo>
                    <a:cubicBezTo>
                      <a:pt x="472" y="855"/>
                      <a:pt x="486" y="867"/>
                      <a:pt x="503" y="867"/>
                    </a:cubicBezTo>
                    <a:cubicBezTo>
                      <a:pt x="505" y="867"/>
                      <a:pt x="507" y="867"/>
                      <a:pt x="509" y="867"/>
                    </a:cubicBezTo>
                    <a:cubicBezTo>
                      <a:pt x="529" y="864"/>
                      <a:pt x="540" y="845"/>
                      <a:pt x="536" y="828"/>
                    </a:cubicBezTo>
                    <a:cubicBezTo>
                      <a:pt x="540" y="842"/>
                      <a:pt x="553" y="851"/>
                      <a:pt x="567" y="851"/>
                    </a:cubicBezTo>
                    <a:cubicBezTo>
                      <a:pt x="571" y="851"/>
                      <a:pt x="575" y="851"/>
                      <a:pt x="579" y="849"/>
                    </a:cubicBezTo>
                    <a:cubicBezTo>
                      <a:pt x="598" y="843"/>
                      <a:pt x="606" y="823"/>
                      <a:pt x="599" y="806"/>
                    </a:cubicBezTo>
                    <a:cubicBezTo>
                      <a:pt x="605" y="818"/>
                      <a:pt x="616" y="825"/>
                      <a:pt x="629" y="825"/>
                    </a:cubicBezTo>
                    <a:cubicBezTo>
                      <a:pt x="634" y="825"/>
                      <a:pt x="640" y="823"/>
                      <a:pt x="645" y="820"/>
                    </a:cubicBezTo>
                    <a:cubicBezTo>
                      <a:pt x="662" y="811"/>
                      <a:pt x="668" y="790"/>
                      <a:pt x="658" y="774"/>
                    </a:cubicBezTo>
                    <a:cubicBezTo>
                      <a:pt x="664" y="783"/>
                      <a:pt x="674" y="788"/>
                      <a:pt x="684" y="788"/>
                    </a:cubicBezTo>
                    <a:cubicBezTo>
                      <a:pt x="691" y="788"/>
                      <a:pt x="699" y="786"/>
                      <a:pt x="705" y="781"/>
                    </a:cubicBezTo>
                    <a:cubicBezTo>
                      <a:pt x="721" y="769"/>
                      <a:pt x="723" y="747"/>
                      <a:pt x="711" y="733"/>
                    </a:cubicBezTo>
                    <a:cubicBezTo>
                      <a:pt x="717" y="740"/>
                      <a:pt x="725" y="743"/>
                      <a:pt x="734" y="743"/>
                    </a:cubicBezTo>
                    <a:cubicBezTo>
                      <a:pt x="742" y="743"/>
                      <a:pt x="751" y="739"/>
                      <a:pt x="758" y="732"/>
                    </a:cubicBezTo>
                    <a:cubicBezTo>
                      <a:pt x="772" y="717"/>
                      <a:pt x="770" y="696"/>
                      <a:pt x="756" y="684"/>
                    </a:cubicBezTo>
                    <a:cubicBezTo>
                      <a:pt x="761" y="688"/>
                      <a:pt x="768" y="691"/>
                      <a:pt x="775" y="691"/>
                    </a:cubicBezTo>
                    <a:cubicBezTo>
                      <a:pt x="785" y="691"/>
                      <a:pt x="796" y="685"/>
                      <a:pt x="803" y="675"/>
                    </a:cubicBezTo>
                    <a:cubicBezTo>
                      <a:pt x="814" y="659"/>
                      <a:pt x="808" y="637"/>
                      <a:pt x="792" y="628"/>
                    </a:cubicBezTo>
                    <a:cubicBezTo>
                      <a:pt x="797" y="631"/>
                      <a:pt x="802" y="632"/>
                      <a:pt x="807" y="632"/>
                    </a:cubicBezTo>
                    <a:cubicBezTo>
                      <a:pt x="819" y="632"/>
                      <a:pt x="831" y="625"/>
                      <a:pt x="837" y="612"/>
                    </a:cubicBezTo>
                    <a:cubicBezTo>
                      <a:pt x="845" y="593"/>
                      <a:pt x="836" y="574"/>
                      <a:pt x="819" y="567"/>
                    </a:cubicBezTo>
                    <a:cubicBezTo>
                      <a:pt x="822" y="568"/>
                      <a:pt x="825" y="569"/>
                      <a:pt x="829" y="569"/>
                    </a:cubicBezTo>
                    <a:cubicBezTo>
                      <a:pt x="843" y="569"/>
                      <a:pt x="856" y="559"/>
                      <a:pt x="860" y="543"/>
                    </a:cubicBezTo>
                    <a:cubicBezTo>
                      <a:pt x="865" y="524"/>
                      <a:pt x="853" y="506"/>
                      <a:pt x="835" y="503"/>
                    </a:cubicBezTo>
                    <a:cubicBezTo>
                      <a:pt x="837" y="503"/>
                      <a:pt x="838" y="503"/>
                      <a:pt x="840" y="503"/>
                    </a:cubicBezTo>
                    <a:cubicBezTo>
                      <a:pt x="856" y="503"/>
                      <a:pt x="871" y="490"/>
                      <a:pt x="872" y="472"/>
                    </a:cubicBezTo>
                    <a:cubicBezTo>
                      <a:pt x="874" y="452"/>
                      <a:pt x="859" y="437"/>
                      <a:pt x="841" y="436"/>
                    </a:cubicBezTo>
                    <a:cubicBezTo>
                      <a:pt x="859" y="436"/>
                      <a:pt x="874" y="420"/>
                      <a:pt x="872" y="400"/>
                    </a:cubicBezTo>
                    <a:cubicBezTo>
                      <a:pt x="871" y="382"/>
                      <a:pt x="856" y="369"/>
                      <a:pt x="840" y="369"/>
                    </a:cubicBezTo>
                    <a:cubicBezTo>
                      <a:pt x="838" y="369"/>
                      <a:pt x="837" y="370"/>
                      <a:pt x="835" y="370"/>
                    </a:cubicBezTo>
                    <a:cubicBezTo>
                      <a:pt x="853" y="367"/>
                      <a:pt x="865" y="348"/>
                      <a:pt x="860" y="329"/>
                    </a:cubicBezTo>
                    <a:cubicBezTo>
                      <a:pt x="856" y="313"/>
                      <a:pt x="843" y="304"/>
                      <a:pt x="829" y="304"/>
                    </a:cubicBezTo>
                    <a:cubicBezTo>
                      <a:pt x="825" y="304"/>
                      <a:pt x="822" y="304"/>
                      <a:pt x="819" y="305"/>
                    </a:cubicBezTo>
                    <a:cubicBezTo>
                      <a:pt x="836" y="299"/>
                      <a:pt x="845" y="279"/>
                      <a:pt x="837" y="261"/>
                    </a:cubicBezTo>
                    <a:cubicBezTo>
                      <a:pt x="831" y="248"/>
                      <a:pt x="819" y="241"/>
                      <a:pt x="807" y="241"/>
                    </a:cubicBezTo>
                    <a:cubicBezTo>
                      <a:pt x="802" y="241"/>
                      <a:pt x="797" y="242"/>
                      <a:pt x="792" y="244"/>
                    </a:cubicBezTo>
                    <a:cubicBezTo>
                      <a:pt x="808" y="235"/>
                      <a:pt x="814" y="214"/>
                      <a:pt x="803" y="197"/>
                    </a:cubicBezTo>
                    <a:cubicBezTo>
                      <a:pt x="796" y="187"/>
                      <a:pt x="785" y="182"/>
                      <a:pt x="775" y="182"/>
                    </a:cubicBezTo>
                    <a:cubicBezTo>
                      <a:pt x="768" y="182"/>
                      <a:pt x="761" y="184"/>
                      <a:pt x="756" y="188"/>
                    </a:cubicBezTo>
                    <a:cubicBezTo>
                      <a:pt x="770" y="177"/>
                      <a:pt x="772" y="155"/>
                      <a:pt x="758" y="141"/>
                    </a:cubicBezTo>
                    <a:cubicBezTo>
                      <a:pt x="751" y="133"/>
                      <a:pt x="742" y="129"/>
                      <a:pt x="734" y="129"/>
                    </a:cubicBezTo>
                    <a:cubicBezTo>
                      <a:pt x="725" y="129"/>
                      <a:pt x="717" y="133"/>
                      <a:pt x="711" y="139"/>
                    </a:cubicBezTo>
                    <a:cubicBezTo>
                      <a:pt x="723" y="126"/>
                      <a:pt x="721" y="104"/>
                      <a:pt x="705" y="92"/>
                    </a:cubicBezTo>
                    <a:cubicBezTo>
                      <a:pt x="699" y="87"/>
                      <a:pt x="691" y="84"/>
                      <a:pt x="684" y="84"/>
                    </a:cubicBezTo>
                    <a:cubicBezTo>
                      <a:pt x="674" y="84"/>
                      <a:pt x="664" y="89"/>
                      <a:pt x="658" y="98"/>
                    </a:cubicBezTo>
                    <a:cubicBezTo>
                      <a:pt x="668" y="83"/>
                      <a:pt x="662" y="62"/>
                      <a:pt x="645" y="52"/>
                    </a:cubicBezTo>
                    <a:cubicBezTo>
                      <a:pt x="640" y="49"/>
                      <a:pt x="634" y="48"/>
                      <a:pt x="629" y="48"/>
                    </a:cubicBezTo>
                    <a:cubicBezTo>
                      <a:pt x="616" y="48"/>
                      <a:pt x="605" y="55"/>
                      <a:pt x="599" y="66"/>
                    </a:cubicBezTo>
                    <a:cubicBezTo>
                      <a:pt x="606" y="50"/>
                      <a:pt x="598" y="30"/>
                      <a:pt x="579" y="23"/>
                    </a:cubicBezTo>
                    <a:cubicBezTo>
                      <a:pt x="575" y="22"/>
                      <a:pt x="571" y="21"/>
                      <a:pt x="567" y="21"/>
                    </a:cubicBezTo>
                    <a:cubicBezTo>
                      <a:pt x="553" y="21"/>
                      <a:pt x="540" y="31"/>
                      <a:pt x="536" y="45"/>
                    </a:cubicBezTo>
                    <a:cubicBezTo>
                      <a:pt x="540" y="27"/>
                      <a:pt x="529" y="9"/>
                      <a:pt x="509" y="6"/>
                    </a:cubicBezTo>
                    <a:cubicBezTo>
                      <a:pt x="507" y="5"/>
                      <a:pt x="505" y="5"/>
                      <a:pt x="503" y="5"/>
                    </a:cubicBezTo>
                    <a:cubicBezTo>
                      <a:pt x="486" y="5"/>
                      <a:pt x="472" y="18"/>
                      <a:pt x="470" y="34"/>
                    </a:cubicBezTo>
                    <a:cubicBezTo>
                      <a:pt x="472" y="16"/>
                      <a:pt x="457" y="0"/>
                      <a:pt x="437" y="0"/>
                    </a:cubicBezTo>
                  </a:path>
                </a:pathLst>
              </a:custGeom>
              <a:grpFill/>
              <a:ln w="28575">
                <a:noFill/>
              </a:ln>
              <a:effectLst>
                <a:outerShdw blurRad="152400" dist="76200" dir="2100000" sx="99000" sy="99000" algn="tl" rotWithShape="0">
                  <a:schemeClr val="tx1">
                    <a:lumMod val="85000"/>
                    <a:lumOff val="15000"/>
                    <a:alpha val="8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6327331" y="2291553"/>
                <a:ext cx="3734194" cy="3732390"/>
                <a:chOff x="6327331" y="2291553"/>
                <a:chExt cx="3734194" cy="3732390"/>
              </a:xfrm>
              <a:grpFill/>
            </p:grpSpPr>
            <p:sp>
              <p:nvSpPr>
                <p:cNvPr id="36" name="Freeform 426"/>
                <p:cNvSpPr>
                  <a:spLocks noEditPoints="1"/>
                </p:cNvSpPr>
                <p:nvPr/>
              </p:nvSpPr>
              <p:spPr bwMode="auto">
                <a:xfrm>
                  <a:off x="6327331" y="2291553"/>
                  <a:ext cx="3734194" cy="3732390"/>
                </a:xfrm>
                <a:custGeom>
                  <a:avLst/>
                  <a:gdLst>
                    <a:gd name="T0" fmla="*/ 803 w 874"/>
                    <a:gd name="T1" fmla="*/ 198 h 873"/>
                    <a:gd name="T2" fmla="*/ 579 w 874"/>
                    <a:gd name="T3" fmla="*/ 24 h 873"/>
                    <a:gd name="T4" fmla="*/ 296 w 874"/>
                    <a:gd name="T5" fmla="*/ 24 h 873"/>
                    <a:gd name="T6" fmla="*/ 72 w 874"/>
                    <a:gd name="T7" fmla="*/ 198 h 873"/>
                    <a:gd name="T8" fmla="*/ 2 w 874"/>
                    <a:gd name="T9" fmla="*/ 473 h 873"/>
                    <a:gd name="T10" fmla="*/ 116 w 874"/>
                    <a:gd name="T11" fmla="*/ 732 h 873"/>
                    <a:gd name="T12" fmla="*/ 366 w 874"/>
                    <a:gd name="T13" fmla="*/ 867 h 873"/>
                    <a:gd name="T14" fmla="*/ 645 w 874"/>
                    <a:gd name="T15" fmla="*/ 821 h 873"/>
                    <a:gd name="T16" fmla="*/ 837 w 874"/>
                    <a:gd name="T17" fmla="*/ 612 h 873"/>
                    <a:gd name="T18" fmla="*/ 844 w 874"/>
                    <a:gd name="T19" fmla="*/ 415 h 873"/>
                    <a:gd name="T20" fmla="*/ 829 w 874"/>
                    <a:gd name="T21" fmla="*/ 326 h 873"/>
                    <a:gd name="T22" fmla="*/ 814 w 874"/>
                    <a:gd name="T23" fmla="*/ 374 h 873"/>
                    <a:gd name="T24" fmla="*/ 814 w 874"/>
                    <a:gd name="T25" fmla="*/ 307 h 873"/>
                    <a:gd name="T26" fmla="*/ 772 w 874"/>
                    <a:gd name="T27" fmla="*/ 205 h 873"/>
                    <a:gd name="T28" fmla="*/ 739 w 874"/>
                    <a:gd name="T29" fmla="*/ 202 h 873"/>
                    <a:gd name="T30" fmla="*/ 707 w 874"/>
                    <a:gd name="T31" fmla="*/ 144 h 873"/>
                    <a:gd name="T32" fmla="*/ 680 w 874"/>
                    <a:gd name="T33" fmla="*/ 125 h 873"/>
                    <a:gd name="T34" fmla="*/ 637 w 874"/>
                    <a:gd name="T35" fmla="*/ 68 h 873"/>
                    <a:gd name="T36" fmla="*/ 587 w 874"/>
                    <a:gd name="T37" fmla="*/ 76 h 873"/>
                    <a:gd name="T38" fmla="*/ 541 w 874"/>
                    <a:gd name="T39" fmla="*/ 61 h 873"/>
                    <a:gd name="T40" fmla="*/ 470 w 874"/>
                    <a:gd name="T41" fmla="*/ 40 h 873"/>
                    <a:gd name="T42" fmla="*/ 426 w 874"/>
                    <a:gd name="T43" fmla="*/ 30 h 873"/>
                    <a:gd name="T44" fmla="*/ 382 w 874"/>
                    <a:gd name="T45" fmla="*/ 33 h 873"/>
                    <a:gd name="T46" fmla="*/ 340 w 874"/>
                    <a:gd name="T47" fmla="*/ 50 h 873"/>
                    <a:gd name="T48" fmla="*/ 284 w 874"/>
                    <a:gd name="T49" fmla="*/ 87 h 873"/>
                    <a:gd name="T50" fmla="*/ 219 w 874"/>
                    <a:gd name="T51" fmla="*/ 103 h 873"/>
                    <a:gd name="T52" fmla="*/ 178 w 874"/>
                    <a:gd name="T53" fmla="*/ 123 h 873"/>
                    <a:gd name="T54" fmla="*/ 146 w 874"/>
                    <a:gd name="T55" fmla="*/ 153 h 873"/>
                    <a:gd name="T56" fmla="*/ 123 w 874"/>
                    <a:gd name="T57" fmla="*/ 192 h 873"/>
                    <a:gd name="T58" fmla="*/ 87 w 874"/>
                    <a:gd name="T59" fmla="*/ 247 h 873"/>
                    <a:gd name="T60" fmla="*/ 76 w 874"/>
                    <a:gd name="T61" fmla="*/ 313 h 873"/>
                    <a:gd name="T62" fmla="*/ 54 w 874"/>
                    <a:gd name="T63" fmla="*/ 365 h 873"/>
                    <a:gd name="T64" fmla="*/ 46 w 874"/>
                    <a:gd name="T65" fmla="*/ 326 h 873"/>
                    <a:gd name="T66" fmla="*/ 31 w 874"/>
                    <a:gd name="T67" fmla="*/ 415 h 873"/>
                    <a:gd name="T68" fmla="*/ 40 w 874"/>
                    <a:gd name="T69" fmla="*/ 525 h 873"/>
                    <a:gd name="T70" fmla="*/ 69 w 874"/>
                    <a:gd name="T71" fmla="*/ 611 h 873"/>
                    <a:gd name="T72" fmla="*/ 76 w 874"/>
                    <a:gd name="T73" fmla="*/ 561 h 873"/>
                    <a:gd name="T74" fmla="*/ 102 w 874"/>
                    <a:gd name="T75" fmla="*/ 618 h 873"/>
                    <a:gd name="T76" fmla="*/ 123 w 874"/>
                    <a:gd name="T77" fmla="*/ 681 h 873"/>
                    <a:gd name="T78" fmla="*/ 179 w 874"/>
                    <a:gd name="T79" fmla="*/ 718 h 873"/>
                    <a:gd name="T80" fmla="*/ 219 w 874"/>
                    <a:gd name="T81" fmla="*/ 770 h 873"/>
                    <a:gd name="T82" fmla="*/ 249 w 874"/>
                    <a:gd name="T83" fmla="*/ 785 h 873"/>
                    <a:gd name="T84" fmla="*/ 301 w 874"/>
                    <a:gd name="T85" fmla="*/ 833 h 873"/>
                    <a:gd name="T86" fmla="*/ 349 w 874"/>
                    <a:gd name="T87" fmla="*/ 817 h 873"/>
                    <a:gd name="T88" fmla="*/ 406 w 874"/>
                    <a:gd name="T89" fmla="*/ 817 h 873"/>
                    <a:gd name="T90" fmla="*/ 470 w 874"/>
                    <a:gd name="T91" fmla="*/ 834 h 873"/>
                    <a:gd name="T92" fmla="*/ 516 w 874"/>
                    <a:gd name="T93" fmla="*/ 836 h 873"/>
                    <a:gd name="T94" fmla="*/ 559 w 874"/>
                    <a:gd name="T95" fmla="*/ 825 h 873"/>
                    <a:gd name="T96" fmla="*/ 597 w 874"/>
                    <a:gd name="T97" fmla="*/ 802 h 873"/>
                    <a:gd name="T98" fmla="*/ 646 w 874"/>
                    <a:gd name="T99" fmla="*/ 756 h 873"/>
                    <a:gd name="T100" fmla="*/ 707 w 874"/>
                    <a:gd name="T101" fmla="*/ 730 h 873"/>
                    <a:gd name="T102" fmla="*/ 744 w 874"/>
                    <a:gd name="T103" fmla="*/ 704 h 873"/>
                    <a:gd name="T104" fmla="*/ 772 w 874"/>
                    <a:gd name="T105" fmla="*/ 669 h 873"/>
                    <a:gd name="T106" fmla="*/ 773 w 874"/>
                    <a:gd name="T107" fmla="*/ 618 h 873"/>
                    <a:gd name="T108" fmla="*/ 800 w 874"/>
                    <a:gd name="T109" fmla="*/ 596 h 873"/>
                    <a:gd name="T110" fmla="*/ 843 w 874"/>
                    <a:gd name="T111" fmla="*/ 539 h 873"/>
                    <a:gd name="T112" fmla="*/ 844 w 874"/>
                    <a:gd name="T113" fmla="*/ 459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4" h="873">
                      <a:moveTo>
                        <a:pt x="840" y="437"/>
                      </a:moveTo>
                      <a:cubicBezTo>
                        <a:pt x="859" y="437"/>
                        <a:pt x="874" y="421"/>
                        <a:pt x="872" y="401"/>
                      </a:cubicBezTo>
                      <a:cubicBezTo>
                        <a:pt x="871" y="380"/>
                        <a:pt x="853" y="367"/>
                        <a:pt x="835" y="370"/>
                      </a:cubicBezTo>
                      <a:cubicBezTo>
                        <a:pt x="853" y="368"/>
                        <a:pt x="866" y="349"/>
                        <a:pt x="861" y="329"/>
                      </a:cubicBezTo>
                      <a:cubicBezTo>
                        <a:pt x="856" y="310"/>
                        <a:pt x="836" y="300"/>
                        <a:pt x="818" y="306"/>
                      </a:cubicBezTo>
                      <a:cubicBezTo>
                        <a:pt x="836" y="300"/>
                        <a:pt x="845" y="280"/>
                        <a:pt x="837" y="261"/>
                      </a:cubicBezTo>
                      <a:cubicBezTo>
                        <a:pt x="829" y="243"/>
                        <a:pt x="808" y="236"/>
                        <a:pt x="792" y="245"/>
                      </a:cubicBezTo>
                      <a:cubicBezTo>
                        <a:pt x="808" y="236"/>
                        <a:pt x="814" y="215"/>
                        <a:pt x="803" y="198"/>
                      </a:cubicBezTo>
                      <a:cubicBezTo>
                        <a:pt x="792" y="181"/>
                        <a:pt x="770" y="178"/>
                        <a:pt x="755" y="189"/>
                      </a:cubicBezTo>
                      <a:cubicBezTo>
                        <a:pt x="770" y="178"/>
                        <a:pt x="772" y="156"/>
                        <a:pt x="759" y="141"/>
                      </a:cubicBezTo>
                      <a:cubicBezTo>
                        <a:pt x="745" y="126"/>
                        <a:pt x="723" y="126"/>
                        <a:pt x="710" y="140"/>
                      </a:cubicBezTo>
                      <a:cubicBezTo>
                        <a:pt x="723" y="127"/>
                        <a:pt x="722" y="105"/>
                        <a:pt x="706" y="92"/>
                      </a:cubicBezTo>
                      <a:cubicBezTo>
                        <a:pt x="690" y="80"/>
                        <a:pt x="668" y="84"/>
                        <a:pt x="658" y="99"/>
                      </a:cubicBezTo>
                      <a:cubicBezTo>
                        <a:pt x="668" y="84"/>
                        <a:pt x="663" y="62"/>
                        <a:pt x="645" y="53"/>
                      </a:cubicBezTo>
                      <a:cubicBezTo>
                        <a:pt x="627" y="43"/>
                        <a:pt x="606" y="51"/>
                        <a:pt x="599" y="68"/>
                      </a:cubicBezTo>
                      <a:cubicBezTo>
                        <a:pt x="607" y="51"/>
                        <a:pt x="598" y="30"/>
                        <a:pt x="579" y="24"/>
                      </a:cubicBezTo>
                      <a:cubicBezTo>
                        <a:pt x="560" y="17"/>
                        <a:pt x="541" y="28"/>
                        <a:pt x="536" y="46"/>
                      </a:cubicBezTo>
                      <a:cubicBezTo>
                        <a:pt x="541" y="28"/>
                        <a:pt x="529" y="9"/>
                        <a:pt x="509" y="6"/>
                      </a:cubicBezTo>
                      <a:cubicBezTo>
                        <a:pt x="489" y="3"/>
                        <a:pt x="472" y="17"/>
                        <a:pt x="471" y="35"/>
                      </a:cubicBezTo>
                      <a:cubicBezTo>
                        <a:pt x="472" y="17"/>
                        <a:pt x="458" y="0"/>
                        <a:pt x="437" y="0"/>
                      </a:cubicBezTo>
                      <a:cubicBezTo>
                        <a:pt x="417" y="0"/>
                        <a:pt x="402" y="17"/>
                        <a:pt x="404" y="35"/>
                      </a:cubicBezTo>
                      <a:cubicBezTo>
                        <a:pt x="403" y="17"/>
                        <a:pt x="385" y="3"/>
                        <a:pt x="366" y="6"/>
                      </a:cubicBezTo>
                      <a:cubicBezTo>
                        <a:pt x="346" y="9"/>
                        <a:pt x="334" y="28"/>
                        <a:pt x="338" y="46"/>
                      </a:cubicBezTo>
                      <a:cubicBezTo>
                        <a:pt x="334" y="28"/>
                        <a:pt x="315" y="17"/>
                        <a:pt x="296" y="24"/>
                      </a:cubicBezTo>
                      <a:cubicBezTo>
                        <a:pt x="276" y="30"/>
                        <a:pt x="268" y="51"/>
                        <a:pt x="276" y="68"/>
                      </a:cubicBezTo>
                      <a:cubicBezTo>
                        <a:pt x="268" y="51"/>
                        <a:pt x="247" y="43"/>
                        <a:pt x="229" y="53"/>
                      </a:cubicBezTo>
                      <a:cubicBezTo>
                        <a:pt x="212" y="62"/>
                        <a:pt x="207" y="84"/>
                        <a:pt x="217" y="99"/>
                      </a:cubicBezTo>
                      <a:cubicBezTo>
                        <a:pt x="207" y="84"/>
                        <a:pt x="185" y="80"/>
                        <a:pt x="169" y="92"/>
                      </a:cubicBezTo>
                      <a:cubicBezTo>
                        <a:pt x="153" y="105"/>
                        <a:pt x="152" y="127"/>
                        <a:pt x="165" y="140"/>
                      </a:cubicBezTo>
                      <a:cubicBezTo>
                        <a:pt x="152" y="126"/>
                        <a:pt x="130" y="126"/>
                        <a:pt x="116" y="141"/>
                      </a:cubicBezTo>
                      <a:cubicBezTo>
                        <a:pt x="102" y="156"/>
                        <a:pt x="105" y="178"/>
                        <a:pt x="120" y="189"/>
                      </a:cubicBezTo>
                      <a:cubicBezTo>
                        <a:pt x="105" y="178"/>
                        <a:pt x="83" y="181"/>
                        <a:pt x="72" y="198"/>
                      </a:cubicBezTo>
                      <a:cubicBezTo>
                        <a:pt x="61" y="215"/>
                        <a:pt x="67" y="236"/>
                        <a:pt x="83" y="245"/>
                      </a:cubicBezTo>
                      <a:cubicBezTo>
                        <a:pt x="67" y="236"/>
                        <a:pt x="45" y="243"/>
                        <a:pt x="37" y="261"/>
                      </a:cubicBezTo>
                      <a:cubicBezTo>
                        <a:pt x="29" y="280"/>
                        <a:pt x="39" y="300"/>
                        <a:pt x="56" y="306"/>
                      </a:cubicBezTo>
                      <a:cubicBezTo>
                        <a:pt x="39" y="300"/>
                        <a:pt x="19" y="310"/>
                        <a:pt x="14" y="329"/>
                      </a:cubicBezTo>
                      <a:cubicBezTo>
                        <a:pt x="9" y="349"/>
                        <a:pt x="22" y="368"/>
                        <a:pt x="40" y="370"/>
                      </a:cubicBezTo>
                      <a:cubicBezTo>
                        <a:pt x="22" y="367"/>
                        <a:pt x="4" y="380"/>
                        <a:pt x="2" y="401"/>
                      </a:cubicBezTo>
                      <a:cubicBezTo>
                        <a:pt x="0" y="421"/>
                        <a:pt x="16" y="437"/>
                        <a:pt x="35" y="437"/>
                      </a:cubicBezTo>
                      <a:cubicBezTo>
                        <a:pt x="16" y="436"/>
                        <a:pt x="0" y="453"/>
                        <a:pt x="2" y="473"/>
                      </a:cubicBezTo>
                      <a:cubicBezTo>
                        <a:pt x="4" y="493"/>
                        <a:pt x="22" y="506"/>
                        <a:pt x="40" y="503"/>
                      </a:cubicBezTo>
                      <a:cubicBezTo>
                        <a:pt x="22" y="506"/>
                        <a:pt x="9" y="524"/>
                        <a:pt x="14" y="544"/>
                      </a:cubicBezTo>
                      <a:cubicBezTo>
                        <a:pt x="19" y="563"/>
                        <a:pt x="39" y="574"/>
                        <a:pt x="56" y="567"/>
                      </a:cubicBezTo>
                      <a:cubicBezTo>
                        <a:pt x="39" y="573"/>
                        <a:pt x="29" y="594"/>
                        <a:pt x="37" y="612"/>
                      </a:cubicBezTo>
                      <a:cubicBezTo>
                        <a:pt x="45" y="631"/>
                        <a:pt x="67" y="637"/>
                        <a:pt x="83" y="628"/>
                      </a:cubicBezTo>
                      <a:cubicBezTo>
                        <a:pt x="67" y="637"/>
                        <a:pt x="61" y="659"/>
                        <a:pt x="72" y="675"/>
                      </a:cubicBezTo>
                      <a:cubicBezTo>
                        <a:pt x="83" y="692"/>
                        <a:pt x="105" y="696"/>
                        <a:pt x="120" y="684"/>
                      </a:cubicBezTo>
                      <a:cubicBezTo>
                        <a:pt x="105" y="695"/>
                        <a:pt x="102" y="717"/>
                        <a:pt x="116" y="732"/>
                      </a:cubicBezTo>
                      <a:cubicBezTo>
                        <a:pt x="130" y="747"/>
                        <a:pt x="152" y="747"/>
                        <a:pt x="165" y="733"/>
                      </a:cubicBezTo>
                      <a:cubicBezTo>
                        <a:pt x="152" y="747"/>
                        <a:pt x="153" y="769"/>
                        <a:pt x="169" y="781"/>
                      </a:cubicBezTo>
                      <a:cubicBezTo>
                        <a:pt x="185" y="794"/>
                        <a:pt x="207" y="790"/>
                        <a:pt x="217" y="774"/>
                      </a:cubicBezTo>
                      <a:cubicBezTo>
                        <a:pt x="207" y="789"/>
                        <a:pt x="212" y="811"/>
                        <a:pt x="229" y="821"/>
                      </a:cubicBezTo>
                      <a:cubicBezTo>
                        <a:pt x="247" y="830"/>
                        <a:pt x="268" y="823"/>
                        <a:pt x="276" y="806"/>
                      </a:cubicBezTo>
                      <a:cubicBezTo>
                        <a:pt x="268" y="823"/>
                        <a:pt x="276" y="843"/>
                        <a:pt x="296" y="850"/>
                      </a:cubicBezTo>
                      <a:cubicBezTo>
                        <a:pt x="315" y="856"/>
                        <a:pt x="334" y="845"/>
                        <a:pt x="338" y="827"/>
                      </a:cubicBezTo>
                      <a:cubicBezTo>
                        <a:pt x="334" y="845"/>
                        <a:pt x="346" y="864"/>
                        <a:pt x="366" y="867"/>
                      </a:cubicBezTo>
                      <a:cubicBezTo>
                        <a:pt x="385" y="871"/>
                        <a:pt x="403" y="857"/>
                        <a:pt x="404" y="838"/>
                      </a:cubicBezTo>
                      <a:cubicBezTo>
                        <a:pt x="402" y="857"/>
                        <a:pt x="417" y="873"/>
                        <a:pt x="437" y="873"/>
                      </a:cubicBezTo>
                      <a:cubicBezTo>
                        <a:pt x="458" y="873"/>
                        <a:pt x="472" y="857"/>
                        <a:pt x="471" y="838"/>
                      </a:cubicBezTo>
                      <a:cubicBezTo>
                        <a:pt x="472" y="857"/>
                        <a:pt x="489" y="871"/>
                        <a:pt x="509" y="867"/>
                      </a:cubicBezTo>
                      <a:cubicBezTo>
                        <a:pt x="529" y="864"/>
                        <a:pt x="541" y="845"/>
                        <a:pt x="536" y="827"/>
                      </a:cubicBezTo>
                      <a:cubicBezTo>
                        <a:pt x="541" y="845"/>
                        <a:pt x="560" y="856"/>
                        <a:pt x="579" y="850"/>
                      </a:cubicBezTo>
                      <a:cubicBezTo>
                        <a:pt x="598" y="843"/>
                        <a:pt x="607" y="823"/>
                        <a:pt x="599" y="806"/>
                      </a:cubicBezTo>
                      <a:cubicBezTo>
                        <a:pt x="606" y="823"/>
                        <a:pt x="627" y="830"/>
                        <a:pt x="645" y="821"/>
                      </a:cubicBezTo>
                      <a:cubicBezTo>
                        <a:pt x="663" y="811"/>
                        <a:pt x="668" y="789"/>
                        <a:pt x="658" y="774"/>
                      </a:cubicBezTo>
                      <a:cubicBezTo>
                        <a:pt x="668" y="790"/>
                        <a:pt x="690" y="794"/>
                        <a:pt x="706" y="781"/>
                      </a:cubicBezTo>
                      <a:cubicBezTo>
                        <a:pt x="722" y="769"/>
                        <a:pt x="723" y="747"/>
                        <a:pt x="710" y="733"/>
                      </a:cubicBezTo>
                      <a:cubicBezTo>
                        <a:pt x="723" y="747"/>
                        <a:pt x="745" y="747"/>
                        <a:pt x="759" y="732"/>
                      </a:cubicBezTo>
                      <a:cubicBezTo>
                        <a:pt x="772" y="717"/>
                        <a:pt x="770" y="695"/>
                        <a:pt x="755" y="684"/>
                      </a:cubicBezTo>
                      <a:cubicBezTo>
                        <a:pt x="770" y="696"/>
                        <a:pt x="792" y="692"/>
                        <a:pt x="803" y="675"/>
                      </a:cubicBezTo>
                      <a:cubicBezTo>
                        <a:pt x="814" y="659"/>
                        <a:pt x="808" y="637"/>
                        <a:pt x="792" y="628"/>
                      </a:cubicBezTo>
                      <a:cubicBezTo>
                        <a:pt x="808" y="637"/>
                        <a:pt x="829" y="631"/>
                        <a:pt x="837" y="612"/>
                      </a:cubicBezTo>
                      <a:cubicBezTo>
                        <a:pt x="845" y="594"/>
                        <a:pt x="836" y="573"/>
                        <a:pt x="818" y="567"/>
                      </a:cubicBezTo>
                      <a:cubicBezTo>
                        <a:pt x="836" y="574"/>
                        <a:pt x="856" y="563"/>
                        <a:pt x="861" y="544"/>
                      </a:cubicBezTo>
                      <a:cubicBezTo>
                        <a:pt x="866" y="524"/>
                        <a:pt x="853" y="506"/>
                        <a:pt x="835" y="503"/>
                      </a:cubicBezTo>
                      <a:cubicBezTo>
                        <a:pt x="853" y="506"/>
                        <a:pt x="871" y="493"/>
                        <a:pt x="872" y="473"/>
                      </a:cubicBezTo>
                      <a:cubicBezTo>
                        <a:pt x="874" y="453"/>
                        <a:pt x="859" y="436"/>
                        <a:pt x="840" y="437"/>
                      </a:cubicBezTo>
                      <a:close/>
                      <a:moveTo>
                        <a:pt x="842" y="392"/>
                      </a:moveTo>
                      <a:cubicBezTo>
                        <a:pt x="848" y="391"/>
                        <a:pt x="854" y="396"/>
                        <a:pt x="854" y="402"/>
                      </a:cubicBezTo>
                      <a:cubicBezTo>
                        <a:pt x="855" y="409"/>
                        <a:pt x="850" y="414"/>
                        <a:pt x="844" y="415"/>
                      </a:cubicBezTo>
                      <a:cubicBezTo>
                        <a:pt x="837" y="415"/>
                        <a:pt x="832" y="410"/>
                        <a:pt x="831" y="404"/>
                      </a:cubicBezTo>
                      <a:cubicBezTo>
                        <a:pt x="831" y="398"/>
                        <a:pt x="836" y="392"/>
                        <a:pt x="842" y="392"/>
                      </a:cubicBezTo>
                      <a:close/>
                      <a:moveTo>
                        <a:pt x="836" y="437"/>
                      </a:moveTo>
                      <a:cubicBezTo>
                        <a:pt x="836" y="441"/>
                        <a:pt x="832" y="445"/>
                        <a:pt x="827" y="445"/>
                      </a:cubicBezTo>
                      <a:cubicBezTo>
                        <a:pt x="823" y="445"/>
                        <a:pt x="819" y="441"/>
                        <a:pt x="819" y="437"/>
                      </a:cubicBezTo>
                      <a:cubicBezTo>
                        <a:pt x="819" y="432"/>
                        <a:pt x="823" y="429"/>
                        <a:pt x="827" y="429"/>
                      </a:cubicBezTo>
                      <a:cubicBezTo>
                        <a:pt x="832" y="429"/>
                        <a:pt x="836" y="432"/>
                        <a:pt x="836" y="437"/>
                      </a:cubicBezTo>
                      <a:close/>
                      <a:moveTo>
                        <a:pt x="829" y="326"/>
                      </a:moveTo>
                      <a:cubicBezTo>
                        <a:pt x="835" y="324"/>
                        <a:pt x="842" y="328"/>
                        <a:pt x="843" y="334"/>
                      </a:cubicBezTo>
                      <a:cubicBezTo>
                        <a:pt x="845" y="340"/>
                        <a:pt x="841" y="347"/>
                        <a:pt x="835" y="348"/>
                      </a:cubicBezTo>
                      <a:cubicBezTo>
                        <a:pt x="828" y="349"/>
                        <a:pt x="822" y="346"/>
                        <a:pt x="821" y="340"/>
                      </a:cubicBezTo>
                      <a:cubicBezTo>
                        <a:pt x="819" y="334"/>
                        <a:pt x="823" y="327"/>
                        <a:pt x="829" y="326"/>
                      </a:cubicBezTo>
                      <a:close/>
                      <a:moveTo>
                        <a:pt x="821" y="365"/>
                      </a:moveTo>
                      <a:cubicBezTo>
                        <a:pt x="825" y="364"/>
                        <a:pt x="830" y="367"/>
                        <a:pt x="830" y="371"/>
                      </a:cubicBezTo>
                      <a:cubicBezTo>
                        <a:pt x="831" y="375"/>
                        <a:pt x="828" y="380"/>
                        <a:pt x="823" y="380"/>
                      </a:cubicBezTo>
                      <a:cubicBezTo>
                        <a:pt x="819" y="381"/>
                        <a:pt x="815" y="378"/>
                        <a:pt x="814" y="374"/>
                      </a:cubicBezTo>
                      <a:cubicBezTo>
                        <a:pt x="813" y="370"/>
                        <a:pt x="816" y="365"/>
                        <a:pt x="821" y="365"/>
                      </a:cubicBezTo>
                      <a:close/>
                      <a:moveTo>
                        <a:pt x="805" y="263"/>
                      </a:moveTo>
                      <a:cubicBezTo>
                        <a:pt x="811" y="260"/>
                        <a:pt x="818" y="262"/>
                        <a:pt x="821" y="268"/>
                      </a:cubicBezTo>
                      <a:cubicBezTo>
                        <a:pt x="824" y="274"/>
                        <a:pt x="821" y="281"/>
                        <a:pt x="815" y="284"/>
                      </a:cubicBezTo>
                      <a:cubicBezTo>
                        <a:pt x="809" y="286"/>
                        <a:pt x="802" y="283"/>
                        <a:pt x="800" y="278"/>
                      </a:cubicBezTo>
                      <a:cubicBezTo>
                        <a:pt x="797" y="272"/>
                        <a:pt x="800" y="265"/>
                        <a:pt x="805" y="263"/>
                      </a:cubicBezTo>
                      <a:close/>
                      <a:moveTo>
                        <a:pt x="804" y="302"/>
                      </a:moveTo>
                      <a:cubicBezTo>
                        <a:pt x="808" y="301"/>
                        <a:pt x="813" y="303"/>
                        <a:pt x="814" y="307"/>
                      </a:cubicBezTo>
                      <a:cubicBezTo>
                        <a:pt x="816" y="312"/>
                        <a:pt x="813" y="316"/>
                        <a:pt x="809" y="318"/>
                      </a:cubicBezTo>
                      <a:cubicBezTo>
                        <a:pt x="805" y="319"/>
                        <a:pt x="800" y="317"/>
                        <a:pt x="798" y="313"/>
                      </a:cubicBezTo>
                      <a:cubicBezTo>
                        <a:pt x="797" y="309"/>
                        <a:pt x="799" y="304"/>
                        <a:pt x="804" y="302"/>
                      </a:cubicBezTo>
                      <a:close/>
                      <a:moveTo>
                        <a:pt x="772" y="205"/>
                      </a:moveTo>
                      <a:cubicBezTo>
                        <a:pt x="777" y="201"/>
                        <a:pt x="784" y="202"/>
                        <a:pt x="788" y="208"/>
                      </a:cubicBezTo>
                      <a:cubicBezTo>
                        <a:pt x="791" y="213"/>
                        <a:pt x="790" y="220"/>
                        <a:pt x="784" y="224"/>
                      </a:cubicBezTo>
                      <a:cubicBezTo>
                        <a:pt x="779" y="227"/>
                        <a:pt x="772" y="226"/>
                        <a:pt x="768" y="220"/>
                      </a:cubicBezTo>
                      <a:cubicBezTo>
                        <a:pt x="765" y="215"/>
                        <a:pt x="766" y="208"/>
                        <a:pt x="772" y="205"/>
                      </a:cubicBezTo>
                      <a:close/>
                      <a:moveTo>
                        <a:pt x="784" y="258"/>
                      </a:moveTo>
                      <a:cubicBezTo>
                        <a:pt x="780" y="260"/>
                        <a:pt x="775" y="259"/>
                        <a:pt x="773" y="255"/>
                      </a:cubicBezTo>
                      <a:cubicBezTo>
                        <a:pt x="771" y="251"/>
                        <a:pt x="773" y="246"/>
                        <a:pt x="777" y="244"/>
                      </a:cubicBezTo>
                      <a:cubicBezTo>
                        <a:pt x="781" y="242"/>
                        <a:pt x="786" y="243"/>
                        <a:pt x="788" y="247"/>
                      </a:cubicBezTo>
                      <a:cubicBezTo>
                        <a:pt x="790" y="251"/>
                        <a:pt x="788" y="256"/>
                        <a:pt x="784" y="258"/>
                      </a:cubicBezTo>
                      <a:close/>
                      <a:moveTo>
                        <a:pt x="752" y="192"/>
                      </a:moveTo>
                      <a:cubicBezTo>
                        <a:pt x="755" y="196"/>
                        <a:pt x="754" y="201"/>
                        <a:pt x="750" y="203"/>
                      </a:cubicBezTo>
                      <a:cubicBezTo>
                        <a:pt x="746" y="206"/>
                        <a:pt x="741" y="206"/>
                        <a:pt x="739" y="202"/>
                      </a:cubicBezTo>
                      <a:cubicBezTo>
                        <a:pt x="736" y="199"/>
                        <a:pt x="737" y="194"/>
                        <a:pt x="740" y="191"/>
                      </a:cubicBezTo>
                      <a:cubicBezTo>
                        <a:pt x="744" y="188"/>
                        <a:pt x="749" y="188"/>
                        <a:pt x="752" y="192"/>
                      </a:cubicBezTo>
                      <a:close/>
                      <a:moveTo>
                        <a:pt x="729" y="153"/>
                      </a:moveTo>
                      <a:cubicBezTo>
                        <a:pt x="733" y="148"/>
                        <a:pt x="741" y="148"/>
                        <a:pt x="745" y="153"/>
                      </a:cubicBezTo>
                      <a:cubicBezTo>
                        <a:pt x="750" y="158"/>
                        <a:pt x="749" y="165"/>
                        <a:pt x="744" y="170"/>
                      </a:cubicBezTo>
                      <a:cubicBezTo>
                        <a:pt x="740" y="174"/>
                        <a:pt x="733" y="173"/>
                        <a:pt x="728" y="169"/>
                      </a:cubicBezTo>
                      <a:cubicBezTo>
                        <a:pt x="724" y="164"/>
                        <a:pt x="724" y="157"/>
                        <a:pt x="729" y="153"/>
                      </a:cubicBezTo>
                      <a:close/>
                      <a:moveTo>
                        <a:pt x="707" y="144"/>
                      </a:moveTo>
                      <a:cubicBezTo>
                        <a:pt x="710" y="147"/>
                        <a:pt x="711" y="152"/>
                        <a:pt x="707" y="155"/>
                      </a:cubicBezTo>
                      <a:cubicBezTo>
                        <a:pt x="704" y="158"/>
                        <a:pt x="699" y="159"/>
                        <a:pt x="696" y="156"/>
                      </a:cubicBezTo>
                      <a:cubicBezTo>
                        <a:pt x="693" y="153"/>
                        <a:pt x="693" y="148"/>
                        <a:pt x="696" y="144"/>
                      </a:cubicBezTo>
                      <a:cubicBezTo>
                        <a:pt x="699" y="141"/>
                        <a:pt x="704" y="140"/>
                        <a:pt x="707" y="144"/>
                      </a:cubicBezTo>
                      <a:close/>
                      <a:moveTo>
                        <a:pt x="678" y="109"/>
                      </a:moveTo>
                      <a:cubicBezTo>
                        <a:pt x="682" y="103"/>
                        <a:pt x="689" y="102"/>
                        <a:pt x="694" y="106"/>
                      </a:cubicBezTo>
                      <a:cubicBezTo>
                        <a:pt x="700" y="110"/>
                        <a:pt x="700" y="118"/>
                        <a:pt x="696" y="123"/>
                      </a:cubicBezTo>
                      <a:cubicBezTo>
                        <a:pt x="692" y="128"/>
                        <a:pt x="685" y="128"/>
                        <a:pt x="680" y="125"/>
                      </a:cubicBezTo>
                      <a:cubicBezTo>
                        <a:pt x="675" y="121"/>
                        <a:pt x="674" y="114"/>
                        <a:pt x="678" y="109"/>
                      </a:cubicBezTo>
                      <a:close/>
                      <a:moveTo>
                        <a:pt x="655" y="103"/>
                      </a:moveTo>
                      <a:cubicBezTo>
                        <a:pt x="659" y="105"/>
                        <a:pt x="660" y="111"/>
                        <a:pt x="657" y="114"/>
                      </a:cubicBezTo>
                      <a:cubicBezTo>
                        <a:pt x="655" y="118"/>
                        <a:pt x="650" y="119"/>
                        <a:pt x="646" y="117"/>
                      </a:cubicBezTo>
                      <a:cubicBezTo>
                        <a:pt x="643" y="115"/>
                        <a:pt x="642" y="110"/>
                        <a:pt x="644" y="106"/>
                      </a:cubicBezTo>
                      <a:cubicBezTo>
                        <a:pt x="646" y="102"/>
                        <a:pt x="651" y="101"/>
                        <a:pt x="655" y="103"/>
                      </a:cubicBezTo>
                      <a:close/>
                      <a:moveTo>
                        <a:pt x="621" y="73"/>
                      </a:moveTo>
                      <a:cubicBezTo>
                        <a:pt x="624" y="68"/>
                        <a:pt x="631" y="65"/>
                        <a:pt x="637" y="68"/>
                      </a:cubicBezTo>
                      <a:cubicBezTo>
                        <a:pt x="642" y="72"/>
                        <a:pt x="644" y="79"/>
                        <a:pt x="641" y="84"/>
                      </a:cubicBezTo>
                      <a:cubicBezTo>
                        <a:pt x="638" y="90"/>
                        <a:pt x="631" y="92"/>
                        <a:pt x="626" y="89"/>
                      </a:cubicBezTo>
                      <a:cubicBezTo>
                        <a:pt x="620" y="86"/>
                        <a:pt x="618" y="79"/>
                        <a:pt x="621" y="73"/>
                      </a:cubicBezTo>
                      <a:close/>
                      <a:moveTo>
                        <a:pt x="587" y="76"/>
                      </a:moveTo>
                      <a:cubicBezTo>
                        <a:pt x="589" y="72"/>
                        <a:pt x="593" y="70"/>
                        <a:pt x="597" y="72"/>
                      </a:cubicBezTo>
                      <a:cubicBezTo>
                        <a:pt x="602" y="74"/>
                        <a:pt x="603" y="78"/>
                        <a:pt x="601" y="83"/>
                      </a:cubicBezTo>
                      <a:cubicBezTo>
                        <a:pt x="599" y="87"/>
                        <a:pt x="595" y="89"/>
                        <a:pt x="591" y="87"/>
                      </a:cubicBezTo>
                      <a:cubicBezTo>
                        <a:pt x="587" y="85"/>
                        <a:pt x="585" y="80"/>
                        <a:pt x="587" y="76"/>
                      </a:cubicBezTo>
                      <a:close/>
                      <a:moveTo>
                        <a:pt x="559" y="48"/>
                      </a:moveTo>
                      <a:cubicBezTo>
                        <a:pt x="561" y="42"/>
                        <a:pt x="567" y="39"/>
                        <a:pt x="573" y="41"/>
                      </a:cubicBezTo>
                      <a:cubicBezTo>
                        <a:pt x="580" y="43"/>
                        <a:pt x="583" y="49"/>
                        <a:pt x="580" y="55"/>
                      </a:cubicBezTo>
                      <a:cubicBezTo>
                        <a:pt x="578" y="61"/>
                        <a:pt x="572" y="64"/>
                        <a:pt x="566" y="63"/>
                      </a:cubicBezTo>
                      <a:cubicBezTo>
                        <a:pt x="560" y="61"/>
                        <a:pt x="557" y="54"/>
                        <a:pt x="559" y="48"/>
                      </a:cubicBezTo>
                      <a:close/>
                      <a:moveTo>
                        <a:pt x="525" y="57"/>
                      </a:moveTo>
                      <a:cubicBezTo>
                        <a:pt x="526" y="52"/>
                        <a:pt x="531" y="49"/>
                        <a:pt x="535" y="50"/>
                      </a:cubicBezTo>
                      <a:cubicBezTo>
                        <a:pt x="540" y="51"/>
                        <a:pt x="542" y="56"/>
                        <a:pt x="541" y="61"/>
                      </a:cubicBezTo>
                      <a:cubicBezTo>
                        <a:pt x="540" y="65"/>
                        <a:pt x="535" y="68"/>
                        <a:pt x="531" y="67"/>
                      </a:cubicBezTo>
                      <a:cubicBezTo>
                        <a:pt x="527" y="66"/>
                        <a:pt x="524" y="61"/>
                        <a:pt x="525" y="57"/>
                      </a:cubicBezTo>
                      <a:close/>
                      <a:moveTo>
                        <a:pt x="493" y="33"/>
                      </a:moveTo>
                      <a:cubicBezTo>
                        <a:pt x="494" y="27"/>
                        <a:pt x="500" y="22"/>
                        <a:pt x="506" y="24"/>
                      </a:cubicBezTo>
                      <a:cubicBezTo>
                        <a:pt x="513" y="25"/>
                        <a:pt x="517" y="31"/>
                        <a:pt x="516" y="37"/>
                      </a:cubicBezTo>
                      <a:cubicBezTo>
                        <a:pt x="514" y="43"/>
                        <a:pt x="509" y="48"/>
                        <a:pt x="502" y="47"/>
                      </a:cubicBezTo>
                      <a:cubicBezTo>
                        <a:pt x="496" y="45"/>
                        <a:pt x="492" y="40"/>
                        <a:pt x="493" y="33"/>
                      </a:cubicBezTo>
                      <a:close/>
                      <a:moveTo>
                        <a:pt x="470" y="40"/>
                      </a:moveTo>
                      <a:cubicBezTo>
                        <a:pt x="475" y="40"/>
                        <a:pt x="478" y="44"/>
                        <a:pt x="478" y="49"/>
                      </a:cubicBezTo>
                      <a:cubicBezTo>
                        <a:pt x="477" y="53"/>
                        <a:pt x="473" y="57"/>
                        <a:pt x="469" y="56"/>
                      </a:cubicBezTo>
                      <a:cubicBezTo>
                        <a:pt x="465" y="56"/>
                        <a:pt x="461" y="52"/>
                        <a:pt x="462" y="47"/>
                      </a:cubicBezTo>
                      <a:cubicBezTo>
                        <a:pt x="462" y="43"/>
                        <a:pt x="466" y="39"/>
                        <a:pt x="470" y="40"/>
                      </a:cubicBezTo>
                      <a:close/>
                      <a:moveTo>
                        <a:pt x="437" y="18"/>
                      </a:moveTo>
                      <a:cubicBezTo>
                        <a:pt x="444" y="18"/>
                        <a:pt x="449" y="23"/>
                        <a:pt x="449" y="30"/>
                      </a:cubicBezTo>
                      <a:cubicBezTo>
                        <a:pt x="449" y="36"/>
                        <a:pt x="444" y="41"/>
                        <a:pt x="437" y="41"/>
                      </a:cubicBezTo>
                      <a:cubicBezTo>
                        <a:pt x="431" y="41"/>
                        <a:pt x="426" y="36"/>
                        <a:pt x="426" y="30"/>
                      </a:cubicBezTo>
                      <a:cubicBezTo>
                        <a:pt x="426" y="23"/>
                        <a:pt x="431" y="18"/>
                        <a:pt x="437" y="18"/>
                      </a:cubicBezTo>
                      <a:close/>
                      <a:moveTo>
                        <a:pt x="404" y="40"/>
                      </a:moveTo>
                      <a:cubicBezTo>
                        <a:pt x="409" y="39"/>
                        <a:pt x="413" y="43"/>
                        <a:pt x="413" y="47"/>
                      </a:cubicBezTo>
                      <a:cubicBezTo>
                        <a:pt x="413" y="52"/>
                        <a:pt x="410" y="56"/>
                        <a:pt x="406" y="56"/>
                      </a:cubicBezTo>
                      <a:cubicBezTo>
                        <a:pt x="402" y="57"/>
                        <a:pt x="398" y="53"/>
                        <a:pt x="397" y="49"/>
                      </a:cubicBezTo>
                      <a:cubicBezTo>
                        <a:pt x="397" y="44"/>
                        <a:pt x="400" y="40"/>
                        <a:pt x="404" y="40"/>
                      </a:cubicBezTo>
                      <a:close/>
                      <a:moveTo>
                        <a:pt x="368" y="24"/>
                      </a:moveTo>
                      <a:cubicBezTo>
                        <a:pt x="375" y="22"/>
                        <a:pt x="381" y="27"/>
                        <a:pt x="382" y="33"/>
                      </a:cubicBezTo>
                      <a:cubicBezTo>
                        <a:pt x="383" y="40"/>
                        <a:pt x="378" y="45"/>
                        <a:pt x="372" y="47"/>
                      </a:cubicBezTo>
                      <a:cubicBezTo>
                        <a:pt x="366" y="48"/>
                        <a:pt x="360" y="43"/>
                        <a:pt x="359" y="37"/>
                      </a:cubicBezTo>
                      <a:cubicBezTo>
                        <a:pt x="358" y="31"/>
                        <a:pt x="362" y="25"/>
                        <a:pt x="368" y="24"/>
                      </a:cubicBezTo>
                      <a:close/>
                      <a:moveTo>
                        <a:pt x="340" y="50"/>
                      </a:moveTo>
                      <a:cubicBezTo>
                        <a:pt x="344" y="49"/>
                        <a:pt x="348" y="52"/>
                        <a:pt x="349" y="57"/>
                      </a:cubicBezTo>
                      <a:cubicBezTo>
                        <a:pt x="350" y="61"/>
                        <a:pt x="348" y="66"/>
                        <a:pt x="344" y="67"/>
                      </a:cubicBezTo>
                      <a:cubicBezTo>
                        <a:pt x="339" y="68"/>
                        <a:pt x="335" y="65"/>
                        <a:pt x="334" y="61"/>
                      </a:cubicBezTo>
                      <a:cubicBezTo>
                        <a:pt x="333" y="56"/>
                        <a:pt x="335" y="51"/>
                        <a:pt x="340" y="50"/>
                      </a:cubicBezTo>
                      <a:close/>
                      <a:moveTo>
                        <a:pt x="301" y="41"/>
                      </a:moveTo>
                      <a:cubicBezTo>
                        <a:pt x="308" y="39"/>
                        <a:pt x="314" y="42"/>
                        <a:pt x="316" y="48"/>
                      </a:cubicBezTo>
                      <a:cubicBezTo>
                        <a:pt x="318" y="54"/>
                        <a:pt x="315" y="61"/>
                        <a:pt x="309" y="63"/>
                      </a:cubicBezTo>
                      <a:cubicBezTo>
                        <a:pt x="303" y="64"/>
                        <a:pt x="297" y="61"/>
                        <a:pt x="294" y="55"/>
                      </a:cubicBezTo>
                      <a:cubicBezTo>
                        <a:pt x="292" y="49"/>
                        <a:pt x="295" y="43"/>
                        <a:pt x="301" y="41"/>
                      </a:cubicBezTo>
                      <a:close/>
                      <a:moveTo>
                        <a:pt x="277" y="72"/>
                      </a:moveTo>
                      <a:cubicBezTo>
                        <a:pt x="281" y="70"/>
                        <a:pt x="286" y="72"/>
                        <a:pt x="288" y="76"/>
                      </a:cubicBezTo>
                      <a:cubicBezTo>
                        <a:pt x="290" y="80"/>
                        <a:pt x="288" y="85"/>
                        <a:pt x="284" y="87"/>
                      </a:cubicBezTo>
                      <a:cubicBezTo>
                        <a:pt x="280" y="89"/>
                        <a:pt x="275" y="87"/>
                        <a:pt x="273" y="83"/>
                      </a:cubicBezTo>
                      <a:cubicBezTo>
                        <a:pt x="271" y="78"/>
                        <a:pt x="273" y="74"/>
                        <a:pt x="277" y="72"/>
                      </a:cubicBezTo>
                      <a:close/>
                      <a:moveTo>
                        <a:pt x="238" y="68"/>
                      </a:moveTo>
                      <a:cubicBezTo>
                        <a:pt x="244" y="65"/>
                        <a:pt x="251" y="68"/>
                        <a:pt x="254" y="73"/>
                      </a:cubicBezTo>
                      <a:cubicBezTo>
                        <a:pt x="257" y="79"/>
                        <a:pt x="255" y="86"/>
                        <a:pt x="249" y="89"/>
                      </a:cubicBezTo>
                      <a:cubicBezTo>
                        <a:pt x="244" y="92"/>
                        <a:pt x="237" y="90"/>
                        <a:pt x="234" y="84"/>
                      </a:cubicBezTo>
                      <a:cubicBezTo>
                        <a:pt x="230" y="79"/>
                        <a:pt x="232" y="72"/>
                        <a:pt x="238" y="68"/>
                      </a:cubicBezTo>
                      <a:close/>
                      <a:moveTo>
                        <a:pt x="219" y="103"/>
                      </a:moveTo>
                      <a:cubicBezTo>
                        <a:pt x="223" y="101"/>
                        <a:pt x="228" y="102"/>
                        <a:pt x="231" y="106"/>
                      </a:cubicBezTo>
                      <a:cubicBezTo>
                        <a:pt x="233" y="110"/>
                        <a:pt x="232" y="115"/>
                        <a:pt x="229" y="117"/>
                      </a:cubicBezTo>
                      <a:cubicBezTo>
                        <a:pt x="225" y="119"/>
                        <a:pt x="220" y="118"/>
                        <a:pt x="217" y="114"/>
                      </a:cubicBezTo>
                      <a:cubicBezTo>
                        <a:pt x="215" y="111"/>
                        <a:pt x="216" y="105"/>
                        <a:pt x="219" y="103"/>
                      </a:cubicBezTo>
                      <a:close/>
                      <a:moveTo>
                        <a:pt x="180" y="106"/>
                      </a:moveTo>
                      <a:cubicBezTo>
                        <a:pt x="185" y="102"/>
                        <a:pt x="193" y="103"/>
                        <a:pt x="197" y="109"/>
                      </a:cubicBezTo>
                      <a:cubicBezTo>
                        <a:pt x="200" y="114"/>
                        <a:pt x="199" y="121"/>
                        <a:pt x="195" y="125"/>
                      </a:cubicBezTo>
                      <a:cubicBezTo>
                        <a:pt x="190" y="128"/>
                        <a:pt x="182" y="128"/>
                        <a:pt x="178" y="123"/>
                      </a:cubicBezTo>
                      <a:cubicBezTo>
                        <a:pt x="174" y="118"/>
                        <a:pt x="175" y="110"/>
                        <a:pt x="180" y="106"/>
                      </a:cubicBezTo>
                      <a:close/>
                      <a:moveTo>
                        <a:pt x="168" y="144"/>
                      </a:moveTo>
                      <a:cubicBezTo>
                        <a:pt x="171" y="140"/>
                        <a:pt x="176" y="141"/>
                        <a:pt x="179" y="144"/>
                      </a:cubicBezTo>
                      <a:cubicBezTo>
                        <a:pt x="182" y="148"/>
                        <a:pt x="182" y="153"/>
                        <a:pt x="179" y="156"/>
                      </a:cubicBezTo>
                      <a:cubicBezTo>
                        <a:pt x="176" y="159"/>
                        <a:pt x="171" y="158"/>
                        <a:pt x="167" y="155"/>
                      </a:cubicBezTo>
                      <a:cubicBezTo>
                        <a:pt x="164" y="152"/>
                        <a:pt x="164" y="147"/>
                        <a:pt x="168" y="144"/>
                      </a:cubicBezTo>
                      <a:close/>
                      <a:moveTo>
                        <a:pt x="129" y="153"/>
                      </a:moveTo>
                      <a:cubicBezTo>
                        <a:pt x="134" y="148"/>
                        <a:pt x="141" y="148"/>
                        <a:pt x="146" y="153"/>
                      </a:cubicBezTo>
                      <a:cubicBezTo>
                        <a:pt x="150" y="157"/>
                        <a:pt x="151" y="164"/>
                        <a:pt x="146" y="169"/>
                      </a:cubicBezTo>
                      <a:cubicBezTo>
                        <a:pt x="142" y="173"/>
                        <a:pt x="135" y="174"/>
                        <a:pt x="130" y="170"/>
                      </a:cubicBezTo>
                      <a:cubicBezTo>
                        <a:pt x="125" y="165"/>
                        <a:pt x="125" y="158"/>
                        <a:pt x="129" y="153"/>
                      </a:cubicBezTo>
                      <a:close/>
                      <a:moveTo>
                        <a:pt x="123" y="192"/>
                      </a:moveTo>
                      <a:cubicBezTo>
                        <a:pt x="126" y="188"/>
                        <a:pt x="131" y="188"/>
                        <a:pt x="134" y="191"/>
                      </a:cubicBezTo>
                      <a:cubicBezTo>
                        <a:pt x="138" y="194"/>
                        <a:pt x="139" y="199"/>
                        <a:pt x="136" y="202"/>
                      </a:cubicBezTo>
                      <a:cubicBezTo>
                        <a:pt x="134" y="206"/>
                        <a:pt x="128" y="206"/>
                        <a:pt x="125" y="203"/>
                      </a:cubicBezTo>
                      <a:cubicBezTo>
                        <a:pt x="121" y="201"/>
                        <a:pt x="120" y="196"/>
                        <a:pt x="123" y="192"/>
                      </a:cubicBezTo>
                      <a:close/>
                      <a:moveTo>
                        <a:pt x="87" y="208"/>
                      </a:moveTo>
                      <a:cubicBezTo>
                        <a:pt x="90" y="202"/>
                        <a:pt x="98" y="201"/>
                        <a:pt x="103" y="205"/>
                      </a:cubicBezTo>
                      <a:cubicBezTo>
                        <a:pt x="108" y="208"/>
                        <a:pt x="110" y="215"/>
                        <a:pt x="106" y="220"/>
                      </a:cubicBezTo>
                      <a:cubicBezTo>
                        <a:pt x="103" y="226"/>
                        <a:pt x="96" y="227"/>
                        <a:pt x="90" y="224"/>
                      </a:cubicBezTo>
                      <a:cubicBezTo>
                        <a:pt x="85" y="220"/>
                        <a:pt x="83" y="213"/>
                        <a:pt x="87" y="208"/>
                      </a:cubicBezTo>
                      <a:close/>
                      <a:moveTo>
                        <a:pt x="102" y="255"/>
                      </a:moveTo>
                      <a:cubicBezTo>
                        <a:pt x="100" y="259"/>
                        <a:pt x="95" y="260"/>
                        <a:pt x="91" y="258"/>
                      </a:cubicBezTo>
                      <a:cubicBezTo>
                        <a:pt x="86" y="256"/>
                        <a:pt x="85" y="251"/>
                        <a:pt x="87" y="247"/>
                      </a:cubicBezTo>
                      <a:cubicBezTo>
                        <a:pt x="89" y="243"/>
                        <a:pt x="94" y="242"/>
                        <a:pt x="98" y="244"/>
                      </a:cubicBezTo>
                      <a:cubicBezTo>
                        <a:pt x="102" y="246"/>
                        <a:pt x="104" y="251"/>
                        <a:pt x="102" y="255"/>
                      </a:cubicBezTo>
                      <a:close/>
                      <a:moveTo>
                        <a:pt x="54" y="268"/>
                      </a:moveTo>
                      <a:cubicBezTo>
                        <a:pt x="57" y="263"/>
                        <a:pt x="64" y="260"/>
                        <a:pt x="69" y="263"/>
                      </a:cubicBezTo>
                      <a:cubicBezTo>
                        <a:pt x="75" y="265"/>
                        <a:pt x="78" y="272"/>
                        <a:pt x="75" y="278"/>
                      </a:cubicBezTo>
                      <a:cubicBezTo>
                        <a:pt x="73" y="283"/>
                        <a:pt x="66" y="286"/>
                        <a:pt x="60" y="284"/>
                      </a:cubicBezTo>
                      <a:cubicBezTo>
                        <a:pt x="54" y="281"/>
                        <a:pt x="51" y="274"/>
                        <a:pt x="54" y="268"/>
                      </a:cubicBezTo>
                      <a:close/>
                      <a:moveTo>
                        <a:pt x="76" y="313"/>
                      </a:moveTo>
                      <a:cubicBezTo>
                        <a:pt x="75" y="317"/>
                        <a:pt x="70" y="319"/>
                        <a:pt x="66" y="318"/>
                      </a:cubicBezTo>
                      <a:cubicBezTo>
                        <a:pt x="61" y="316"/>
                        <a:pt x="59" y="312"/>
                        <a:pt x="60" y="307"/>
                      </a:cubicBezTo>
                      <a:cubicBezTo>
                        <a:pt x="62" y="303"/>
                        <a:pt x="67" y="301"/>
                        <a:pt x="71" y="302"/>
                      </a:cubicBezTo>
                      <a:cubicBezTo>
                        <a:pt x="75" y="304"/>
                        <a:pt x="78" y="309"/>
                        <a:pt x="76" y="313"/>
                      </a:cubicBezTo>
                      <a:close/>
                      <a:moveTo>
                        <a:pt x="61" y="374"/>
                      </a:moveTo>
                      <a:cubicBezTo>
                        <a:pt x="60" y="378"/>
                        <a:pt x="56" y="381"/>
                        <a:pt x="51" y="380"/>
                      </a:cubicBezTo>
                      <a:cubicBezTo>
                        <a:pt x="47" y="380"/>
                        <a:pt x="43" y="375"/>
                        <a:pt x="44" y="371"/>
                      </a:cubicBezTo>
                      <a:cubicBezTo>
                        <a:pt x="45" y="367"/>
                        <a:pt x="49" y="364"/>
                        <a:pt x="54" y="365"/>
                      </a:cubicBezTo>
                      <a:cubicBezTo>
                        <a:pt x="59" y="365"/>
                        <a:pt x="62" y="370"/>
                        <a:pt x="61" y="374"/>
                      </a:cubicBezTo>
                      <a:close/>
                      <a:moveTo>
                        <a:pt x="56" y="437"/>
                      </a:moveTo>
                      <a:cubicBezTo>
                        <a:pt x="56" y="441"/>
                        <a:pt x="52" y="445"/>
                        <a:pt x="47" y="445"/>
                      </a:cubicBezTo>
                      <a:cubicBezTo>
                        <a:pt x="43" y="445"/>
                        <a:pt x="39" y="441"/>
                        <a:pt x="39" y="437"/>
                      </a:cubicBezTo>
                      <a:cubicBezTo>
                        <a:pt x="39" y="432"/>
                        <a:pt x="43" y="429"/>
                        <a:pt x="47" y="429"/>
                      </a:cubicBezTo>
                      <a:cubicBezTo>
                        <a:pt x="52" y="429"/>
                        <a:pt x="56" y="432"/>
                        <a:pt x="56" y="437"/>
                      </a:cubicBezTo>
                      <a:close/>
                      <a:moveTo>
                        <a:pt x="31" y="334"/>
                      </a:moveTo>
                      <a:cubicBezTo>
                        <a:pt x="33" y="328"/>
                        <a:pt x="40" y="324"/>
                        <a:pt x="46" y="326"/>
                      </a:cubicBezTo>
                      <a:cubicBezTo>
                        <a:pt x="52" y="327"/>
                        <a:pt x="55" y="334"/>
                        <a:pt x="54" y="340"/>
                      </a:cubicBezTo>
                      <a:cubicBezTo>
                        <a:pt x="53" y="346"/>
                        <a:pt x="46" y="349"/>
                        <a:pt x="40" y="348"/>
                      </a:cubicBezTo>
                      <a:cubicBezTo>
                        <a:pt x="34" y="347"/>
                        <a:pt x="30" y="340"/>
                        <a:pt x="31" y="334"/>
                      </a:cubicBezTo>
                      <a:close/>
                      <a:moveTo>
                        <a:pt x="31" y="415"/>
                      </a:moveTo>
                      <a:cubicBezTo>
                        <a:pt x="25" y="414"/>
                        <a:pt x="20" y="409"/>
                        <a:pt x="20" y="402"/>
                      </a:cubicBezTo>
                      <a:cubicBezTo>
                        <a:pt x="21" y="396"/>
                        <a:pt x="26" y="391"/>
                        <a:pt x="33" y="392"/>
                      </a:cubicBezTo>
                      <a:cubicBezTo>
                        <a:pt x="39" y="392"/>
                        <a:pt x="44" y="398"/>
                        <a:pt x="43" y="404"/>
                      </a:cubicBezTo>
                      <a:cubicBezTo>
                        <a:pt x="43" y="410"/>
                        <a:pt x="37" y="415"/>
                        <a:pt x="31" y="415"/>
                      </a:cubicBezTo>
                      <a:close/>
                      <a:moveTo>
                        <a:pt x="33" y="482"/>
                      </a:moveTo>
                      <a:cubicBezTo>
                        <a:pt x="26" y="482"/>
                        <a:pt x="21" y="478"/>
                        <a:pt x="20" y="471"/>
                      </a:cubicBezTo>
                      <a:cubicBezTo>
                        <a:pt x="20" y="465"/>
                        <a:pt x="25" y="459"/>
                        <a:pt x="31" y="459"/>
                      </a:cubicBezTo>
                      <a:cubicBezTo>
                        <a:pt x="37" y="458"/>
                        <a:pt x="43" y="463"/>
                        <a:pt x="43" y="469"/>
                      </a:cubicBezTo>
                      <a:cubicBezTo>
                        <a:pt x="44" y="475"/>
                        <a:pt x="39" y="481"/>
                        <a:pt x="33" y="482"/>
                      </a:cubicBezTo>
                      <a:close/>
                      <a:moveTo>
                        <a:pt x="46" y="548"/>
                      </a:moveTo>
                      <a:cubicBezTo>
                        <a:pt x="40" y="549"/>
                        <a:pt x="33" y="546"/>
                        <a:pt x="31" y="539"/>
                      </a:cubicBezTo>
                      <a:cubicBezTo>
                        <a:pt x="30" y="533"/>
                        <a:pt x="34" y="527"/>
                        <a:pt x="40" y="525"/>
                      </a:cubicBezTo>
                      <a:cubicBezTo>
                        <a:pt x="46" y="524"/>
                        <a:pt x="53" y="528"/>
                        <a:pt x="54" y="534"/>
                      </a:cubicBezTo>
                      <a:cubicBezTo>
                        <a:pt x="55" y="540"/>
                        <a:pt x="52" y="546"/>
                        <a:pt x="46" y="548"/>
                      </a:cubicBezTo>
                      <a:close/>
                      <a:moveTo>
                        <a:pt x="54" y="509"/>
                      </a:moveTo>
                      <a:cubicBezTo>
                        <a:pt x="49" y="510"/>
                        <a:pt x="45" y="507"/>
                        <a:pt x="44" y="502"/>
                      </a:cubicBezTo>
                      <a:cubicBezTo>
                        <a:pt x="43" y="498"/>
                        <a:pt x="47" y="494"/>
                        <a:pt x="51" y="493"/>
                      </a:cubicBezTo>
                      <a:cubicBezTo>
                        <a:pt x="56" y="492"/>
                        <a:pt x="60" y="495"/>
                        <a:pt x="61" y="500"/>
                      </a:cubicBezTo>
                      <a:cubicBezTo>
                        <a:pt x="62" y="504"/>
                        <a:pt x="59" y="508"/>
                        <a:pt x="54" y="509"/>
                      </a:cubicBezTo>
                      <a:close/>
                      <a:moveTo>
                        <a:pt x="69" y="611"/>
                      </a:moveTo>
                      <a:cubicBezTo>
                        <a:pt x="64" y="613"/>
                        <a:pt x="57" y="611"/>
                        <a:pt x="54" y="605"/>
                      </a:cubicBezTo>
                      <a:cubicBezTo>
                        <a:pt x="51" y="599"/>
                        <a:pt x="54" y="592"/>
                        <a:pt x="60" y="590"/>
                      </a:cubicBezTo>
                      <a:cubicBezTo>
                        <a:pt x="66" y="587"/>
                        <a:pt x="73" y="590"/>
                        <a:pt x="75" y="596"/>
                      </a:cubicBezTo>
                      <a:cubicBezTo>
                        <a:pt x="78" y="601"/>
                        <a:pt x="75" y="608"/>
                        <a:pt x="69" y="611"/>
                      </a:cubicBezTo>
                      <a:close/>
                      <a:moveTo>
                        <a:pt x="71" y="571"/>
                      </a:moveTo>
                      <a:cubicBezTo>
                        <a:pt x="67" y="572"/>
                        <a:pt x="62" y="570"/>
                        <a:pt x="60" y="566"/>
                      </a:cubicBezTo>
                      <a:cubicBezTo>
                        <a:pt x="59" y="562"/>
                        <a:pt x="61" y="557"/>
                        <a:pt x="66" y="556"/>
                      </a:cubicBezTo>
                      <a:cubicBezTo>
                        <a:pt x="70" y="554"/>
                        <a:pt x="75" y="557"/>
                        <a:pt x="76" y="561"/>
                      </a:cubicBezTo>
                      <a:cubicBezTo>
                        <a:pt x="78" y="565"/>
                        <a:pt x="75" y="569"/>
                        <a:pt x="71" y="571"/>
                      </a:cubicBezTo>
                      <a:close/>
                      <a:moveTo>
                        <a:pt x="103" y="669"/>
                      </a:moveTo>
                      <a:cubicBezTo>
                        <a:pt x="98" y="672"/>
                        <a:pt x="90" y="671"/>
                        <a:pt x="87" y="666"/>
                      </a:cubicBezTo>
                      <a:cubicBezTo>
                        <a:pt x="83" y="660"/>
                        <a:pt x="85" y="653"/>
                        <a:pt x="90" y="650"/>
                      </a:cubicBezTo>
                      <a:cubicBezTo>
                        <a:pt x="96" y="646"/>
                        <a:pt x="103" y="648"/>
                        <a:pt x="106" y="653"/>
                      </a:cubicBezTo>
                      <a:cubicBezTo>
                        <a:pt x="110" y="658"/>
                        <a:pt x="108" y="665"/>
                        <a:pt x="103" y="669"/>
                      </a:cubicBezTo>
                      <a:close/>
                      <a:moveTo>
                        <a:pt x="91" y="615"/>
                      </a:moveTo>
                      <a:cubicBezTo>
                        <a:pt x="95" y="613"/>
                        <a:pt x="100" y="615"/>
                        <a:pt x="102" y="618"/>
                      </a:cubicBezTo>
                      <a:cubicBezTo>
                        <a:pt x="104" y="622"/>
                        <a:pt x="102" y="627"/>
                        <a:pt x="98" y="629"/>
                      </a:cubicBezTo>
                      <a:cubicBezTo>
                        <a:pt x="94" y="632"/>
                        <a:pt x="89" y="630"/>
                        <a:pt x="87" y="626"/>
                      </a:cubicBezTo>
                      <a:cubicBezTo>
                        <a:pt x="85" y="622"/>
                        <a:pt x="86" y="617"/>
                        <a:pt x="91" y="615"/>
                      </a:cubicBezTo>
                      <a:close/>
                      <a:moveTo>
                        <a:pt x="123" y="681"/>
                      </a:moveTo>
                      <a:cubicBezTo>
                        <a:pt x="120" y="678"/>
                        <a:pt x="121" y="673"/>
                        <a:pt x="125" y="670"/>
                      </a:cubicBezTo>
                      <a:cubicBezTo>
                        <a:pt x="128" y="667"/>
                        <a:pt x="134" y="668"/>
                        <a:pt x="136" y="671"/>
                      </a:cubicBezTo>
                      <a:cubicBezTo>
                        <a:pt x="139" y="674"/>
                        <a:pt x="138" y="680"/>
                        <a:pt x="134" y="682"/>
                      </a:cubicBezTo>
                      <a:cubicBezTo>
                        <a:pt x="131" y="685"/>
                        <a:pt x="126" y="685"/>
                        <a:pt x="123" y="681"/>
                      </a:cubicBezTo>
                      <a:close/>
                      <a:moveTo>
                        <a:pt x="146" y="721"/>
                      </a:moveTo>
                      <a:cubicBezTo>
                        <a:pt x="141" y="725"/>
                        <a:pt x="134" y="725"/>
                        <a:pt x="129" y="720"/>
                      </a:cubicBezTo>
                      <a:cubicBezTo>
                        <a:pt x="125" y="715"/>
                        <a:pt x="125" y="708"/>
                        <a:pt x="130" y="704"/>
                      </a:cubicBezTo>
                      <a:cubicBezTo>
                        <a:pt x="135" y="700"/>
                        <a:pt x="142" y="700"/>
                        <a:pt x="146" y="704"/>
                      </a:cubicBezTo>
                      <a:cubicBezTo>
                        <a:pt x="151" y="709"/>
                        <a:pt x="150" y="716"/>
                        <a:pt x="146" y="721"/>
                      </a:cubicBezTo>
                      <a:close/>
                      <a:moveTo>
                        <a:pt x="168" y="730"/>
                      </a:moveTo>
                      <a:cubicBezTo>
                        <a:pt x="164" y="727"/>
                        <a:pt x="164" y="721"/>
                        <a:pt x="167" y="718"/>
                      </a:cubicBezTo>
                      <a:cubicBezTo>
                        <a:pt x="171" y="715"/>
                        <a:pt x="176" y="715"/>
                        <a:pt x="179" y="718"/>
                      </a:cubicBezTo>
                      <a:cubicBezTo>
                        <a:pt x="182" y="720"/>
                        <a:pt x="182" y="725"/>
                        <a:pt x="179" y="729"/>
                      </a:cubicBezTo>
                      <a:cubicBezTo>
                        <a:pt x="176" y="732"/>
                        <a:pt x="171" y="733"/>
                        <a:pt x="168" y="730"/>
                      </a:cubicBezTo>
                      <a:close/>
                      <a:moveTo>
                        <a:pt x="197" y="765"/>
                      </a:moveTo>
                      <a:cubicBezTo>
                        <a:pt x="193" y="770"/>
                        <a:pt x="185" y="771"/>
                        <a:pt x="180" y="767"/>
                      </a:cubicBezTo>
                      <a:cubicBezTo>
                        <a:pt x="175" y="763"/>
                        <a:pt x="174" y="756"/>
                        <a:pt x="178" y="751"/>
                      </a:cubicBezTo>
                      <a:cubicBezTo>
                        <a:pt x="182" y="746"/>
                        <a:pt x="190" y="745"/>
                        <a:pt x="195" y="749"/>
                      </a:cubicBezTo>
                      <a:cubicBezTo>
                        <a:pt x="199" y="753"/>
                        <a:pt x="200" y="760"/>
                        <a:pt x="197" y="765"/>
                      </a:cubicBezTo>
                      <a:close/>
                      <a:moveTo>
                        <a:pt x="219" y="770"/>
                      </a:moveTo>
                      <a:cubicBezTo>
                        <a:pt x="216" y="768"/>
                        <a:pt x="215" y="763"/>
                        <a:pt x="217" y="759"/>
                      </a:cubicBezTo>
                      <a:cubicBezTo>
                        <a:pt x="220" y="755"/>
                        <a:pt x="225" y="754"/>
                        <a:pt x="229" y="756"/>
                      </a:cubicBezTo>
                      <a:cubicBezTo>
                        <a:pt x="232" y="759"/>
                        <a:pt x="233" y="764"/>
                        <a:pt x="231" y="768"/>
                      </a:cubicBezTo>
                      <a:cubicBezTo>
                        <a:pt x="228" y="771"/>
                        <a:pt x="223" y="773"/>
                        <a:pt x="219" y="770"/>
                      </a:cubicBezTo>
                      <a:close/>
                      <a:moveTo>
                        <a:pt x="254" y="800"/>
                      </a:moveTo>
                      <a:cubicBezTo>
                        <a:pt x="251" y="806"/>
                        <a:pt x="244" y="808"/>
                        <a:pt x="238" y="805"/>
                      </a:cubicBezTo>
                      <a:cubicBezTo>
                        <a:pt x="232" y="802"/>
                        <a:pt x="230" y="795"/>
                        <a:pt x="234" y="789"/>
                      </a:cubicBezTo>
                      <a:cubicBezTo>
                        <a:pt x="237" y="783"/>
                        <a:pt x="244" y="782"/>
                        <a:pt x="249" y="785"/>
                      </a:cubicBezTo>
                      <a:cubicBezTo>
                        <a:pt x="255" y="787"/>
                        <a:pt x="257" y="794"/>
                        <a:pt x="254" y="800"/>
                      </a:cubicBezTo>
                      <a:close/>
                      <a:moveTo>
                        <a:pt x="288" y="797"/>
                      </a:moveTo>
                      <a:cubicBezTo>
                        <a:pt x="286" y="801"/>
                        <a:pt x="281" y="804"/>
                        <a:pt x="277" y="802"/>
                      </a:cubicBezTo>
                      <a:cubicBezTo>
                        <a:pt x="273" y="800"/>
                        <a:pt x="271" y="795"/>
                        <a:pt x="273" y="791"/>
                      </a:cubicBezTo>
                      <a:cubicBezTo>
                        <a:pt x="275" y="786"/>
                        <a:pt x="280" y="785"/>
                        <a:pt x="284" y="786"/>
                      </a:cubicBezTo>
                      <a:cubicBezTo>
                        <a:pt x="288" y="788"/>
                        <a:pt x="290" y="793"/>
                        <a:pt x="288" y="797"/>
                      </a:cubicBezTo>
                      <a:close/>
                      <a:moveTo>
                        <a:pt x="316" y="825"/>
                      </a:moveTo>
                      <a:cubicBezTo>
                        <a:pt x="314" y="831"/>
                        <a:pt x="308" y="835"/>
                        <a:pt x="301" y="833"/>
                      </a:cubicBezTo>
                      <a:cubicBezTo>
                        <a:pt x="295" y="831"/>
                        <a:pt x="292" y="824"/>
                        <a:pt x="294" y="818"/>
                      </a:cubicBezTo>
                      <a:cubicBezTo>
                        <a:pt x="297" y="812"/>
                        <a:pt x="303" y="809"/>
                        <a:pt x="309" y="811"/>
                      </a:cubicBezTo>
                      <a:cubicBezTo>
                        <a:pt x="315" y="813"/>
                        <a:pt x="318" y="819"/>
                        <a:pt x="316" y="825"/>
                      </a:cubicBezTo>
                      <a:close/>
                      <a:moveTo>
                        <a:pt x="349" y="817"/>
                      </a:moveTo>
                      <a:cubicBezTo>
                        <a:pt x="348" y="821"/>
                        <a:pt x="344" y="824"/>
                        <a:pt x="340" y="823"/>
                      </a:cubicBezTo>
                      <a:cubicBezTo>
                        <a:pt x="335" y="822"/>
                        <a:pt x="333" y="817"/>
                        <a:pt x="334" y="813"/>
                      </a:cubicBezTo>
                      <a:cubicBezTo>
                        <a:pt x="335" y="808"/>
                        <a:pt x="339" y="806"/>
                        <a:pt x="344" y="807"/>
                      </a:cubicBezTo>
                      <a:cubicBezTo>
                        <a:pt x="348" y="808"/>
                        <a:pt x="350" y="812"/>
                        <a:pt x="349" y="817"/>
                      </a:cubicBezTo>
                      <a:close/>
                      <a:moveTo>
                        <a:pt x="382" y="840"/>
                      </a:moveTo>
                      <a:cubicBezTo>
                        <a:pt x="381" y="846"/>
                        <a:pt x="375" y="851"/>
                        <a:pt x="368" y="850"/>
                      </a:cubicBezTo>
                      <a:cubicBezTo>
                        <a:pt x="362" y="848"/>
                        <a:pt x="358" y="842"/>
                        <a:pt x="359" y="836"/>
                      </a:cubicBezTo>
                      <a:cubicBezTo>
                        <a:pt x="360" y="830"/>
                        <a:pt x="366" y="826"/>
                        <a:pt x="372" y="827"/>
                      </a:cubicBezTo>
                      <a:cubicBezTo>
                        <a:pt x="378" y="828"/>
                        <a:pt x="383" y="833"/>
                        <a:pt x="382" y="840"/>
                      </a:cubicBezTo>
                      <a:close/>
                      <a:moveTo>
                        <a:pt x="404" y="834"/>
                      </a:moveTo>
                      <a:cubicBezTo>
                        <a:pt x="400" y="833"/>
                        <a:pt x="397" y="829"/>
                        <a:pt x="397" y="825"/>
                      </a:cubicBezTo>
                      <a:cubicBezTo>
                        <a:pt x="398" y="820"/>
                        <a:pt x="402" y="817"/>
                        <a:pt x="406" y="817"/>
                      </a:cubicBezTo>
                      <a:cubicBezTo>
                        <a:pt x="410" y="817"/>
                        <a:pt x="413" y="821"/>
                        <a:pt x="413" y="826"/>
                      </a:cubicBezTo>
                      <a:cubicBezTo>
                        <a:pt x="413" y="831"/>
                        <a:pt x="409" y="834"/>
                        <a:pt x="404" y="834"/>
                      </a:cubicBezTo>
                      <a:close/>
                      <a:moveTo>
                        <a:pt x="437" y="855"/>
                      </a:moveTo>
                      <a:cubicBezTo>
                        <a:pt x="431" y="855"/>
                        <a:pt x="426" y="850"/>
                        <a:pt x="426" y="843"/>
                      </a:cubicBezTo>
                      <a:cubicBezTo>
                        <a:pt x="426" y="837"/>
                        <a:pt x="431" y="832"/>
                        <a:pt x="437" y="832"/>
                      </a:cubicBezTo>
                      <a:cubicBezTo>
                        <a:pt x="444" y="832"/>
                        <a:pt x="449" y="837"/>
                        <a:pt x="449" y="843"/>
                      </a:cubicBezTo>
                      <a:cubicBezTo>
                        <a:pt x="449" y="850"/>
                        <a:pt x="444" y="855"/>
                        <a:pt x="437" y="855"/>
                      </a:cubicBezTo>
                      <a:close/>
                      <a:moveTo>
                        <a:pt x="470" y="834"/>
                      </a:moveTo>
                      <a:cubicBezTo>
                        <a:pt x="466" y="834"/>
                        <a:pt x="462" y="831"/>
                        <a:pt x="462" y="826"/>
                      </a:cubicBezTo>
                      <a:cubicBezTo>
                        <a:pt x="461" y="821"/>
                        <a:pt x="465" y="817"/>
                        <a:pt x="469" y="817"/>
                      </a:cubicBezTo>
                      <a:cubicBezTo>
                        <a:pt x="473" y="817"/>
                        <a:pt x="477" y="820"/>
                        <a:pt x="478" y="825"/>
                      </a:cubicBezTo>
                      <a:cubicBezTo>
                        <a:pt x="478" y="829"/>
                        <a:pt x="475" y="833"/>
                        <a:pt x="470" y="834"/>
                      </a:cubicBezTo>
                      <a:close/>
                      <a:moveTo>
                        <a:pt x="506" y="850"/>
                      </a:moveTo>
                      <a:cubicBezTo>
                        <a:pt x="500" y="851"/>
                        <a:pt x="494" y="846"/>
                        <a:pt x="493" y="840"/>
                      </a:cubicBezTo>
                      <a:cubicBezTo>
                        <a:pt x="492" y="833"/>
                        <a:pt x="496" y="828"/>
                        <a:pt x="502" y="827"/>
                      </a:cubicBezTo>
                      <a:cubicBezTo>
                        <a:pt x="509" y="826"/>
                        <a:pt x="514" y="830"/>
                        <a:pt x="516" y="836"/>
                      </a:cubicBezTo>
                      <a:cubicBezTo>
                        <a:pt x="517" y="842"/>
                        <a:pt x="513" y="848"/>
                        <a:pt x="506" y="850"/>
                      </a:cubicBezTo>
                      <a:close/>
                      <a:moveTo>
                        <a:pt x="535" y="823"/>
                      </a:moveTo>
                      <a:cubicBezTo>
                        <a:pt x="531" y="824"/>
                        <a:pt x="526" y="821"/>
                        <a:pt x="525" y="817"/>
                      </a:cubicBezTo>
                      <a:cubicBezTo>
                        <a:pt x="524" y="812"/>
                        <a:pt x="527" y="808"/>
                        <a:pt x="531" y="807"/>
                      </a:cubicBezTo>
                      <a:cubicBezTo>
                        <a:pt x="535" y="806"/>
                        <a:pt x="540" y="808"/>
                        <a:pt x="541" y="813"/>
                      </a:cubicBezTo>
                      <a:cubicBezTo>
                        <a:pt x="542" y="817"/>
                        <a:pt x="540" y="822"/>
                        <a:pt x="535" y="823"/>
                      </a:cubicBezTo>
                      <a:close/>
                      <a:moveTo>
                        <a:pt x="573" y="833"/>
                      </a:moveTo>
                      <a:cubicBezTo>
                        <a:pt x="567" y="835"/>
                        <a:pt x="561" y="831"/>
                        <a:pt x="559" y="825"/>
                      </a:cubicBezTo>
                      <a:cubicBezTo>
                        <a:pt x="557" y="819"/>
                        <a:pt x="560" y="813"/>
                        <a:pt x="566" y="811"/>
                      </a:cubicBezTo>
                      <a:cubicBezTo>
                        <a:pt x="572" y="809"/>
                        <a:pt x="578" y="812"/>
                        <a:pt x="580" y="818"/>
                      </a:cubicBezTo>
                      <a:cubicBezTo>
                        <a:pt x="583" y="824"/>
                        <a:pt x="580" y="831"/>
                        <a:pt x="573" y="833"/>
                      </a:cubicBezTo>
                      <a:close/>
                      <a:moveTo>
                        <a:pt x="597" y="802"/>
                      </a:moveTo>
                      <a:cubicBezTo>
                        <a:pt x="593" y="804"/>
                        <a:pt x="589" y="801"/>
                        <a:pt x="587" y="797"/>
                      </a:cubicBezTo>
                      <a:cubicBezTo>
                        <a:pt x="585" y="793"/>
                        <a:pt x="587" y="788"/>
                        <a:pt x="591" y="786"/>
                      </a:cubicBezTo>
                      <a:cubicBezTo>
                        <a:pt x="595" y="785"/>
                        <a:pt x="599" y="786"/>
                        <a:pt x="601" y="791"/>
                      </a:cubicBezTo>
                      <a:cubicBezTo>
                        <a:pt x="603" y="795"/>
                        <a:pt x="602" y="800"/>
                        <a:pt x="597" y="802"/>
                      </a:cubicBezTo>
                      <a:close/>
                      <a:moveTo>
                        <a:pt x="637" y="805"/>
                      </a:moveTo>
                      <a:cubicBezTo>
                        <a:pt x="631" y="808"/>
                        <a:pt x="624" y="806"/>
                        <a:pt x="621" y="800"/>
                      </a:cubicBezTo>
                      <a:cubicBezTo>
                        <a:pt x="618" y="794"/>
                        <a:pt x="620" y="787"/>
                        <a:pt x="626" y="785"/>
                      </a:cubicBezTo>
                      <a:cubicBezTo>
                        <a:pt x="631" y="782"/>
                        <a:pt x="638" y="783"/>
                        <a:pt x="641" y="789"/>
                      </a:cubicBezTo>
                      <a:cubicBezTo>
                        <a:pt x="644" y="795"/>
                        <a:pt x="642" y="802"/>
                        <a:pt x="637" y="805"/>
                      </a:cubicBezTo>
                      <a:close/>
                      <a:moveTo>
                        <a:pt x="655" y="770"/>
                      </a:moveTo>
                      <a:cubicBezTo>
                        <a:pt x="651" y="773"/>
                        <a:pt x="646" y="771"/>
                        <a:pt x="644" y="768"/>
                      </a:cubicBezTo>
                      <a:cubicBezTo>
                        <a:pt x="642" y="764"/>
                        <a:pt x="643" y="759"/>
                        <a:pt x="646" y="756"/>
                      </a:cubicBezTo>
                      <a:cubicBezTo>
                        <a:pt x="650" y="754"/>
                        <a:pt x="655" y="755"/>
                        <a:pt x="657" y="759"/>
                      </a:cubicBezTo>
                      <a:cubicBezTo>
                        <a:pt x="660" y="763"/>
                        <a:pt x="659" y="768"/>
                        <a:pt x="655" y="770"/>
                      </a:cubicBezTo>
                      <a:close/>
                      <a:moveTo>
                        <a:pt x="694" y="767"/>
                      </a:moveTo>
                      <a:cubicBezTo>
                        <a:pt x="689" y="771"/>
                        <a:pt x="682" y="770"/>
                        <a:pt x="678" y="765"/>
                      </a:cubicBezTo>
                      <a:cubicBezTo>
                        <a:pt x="674" y="760"/>
                        <a:pt x="675" y="753"/>
                        <a:pt x="680" y="749"/>
                      </a:cubicBezTo>
                      <a:cubicBezTo>
                        <a:pt x="685" y="745"/>
                        <a:pt x="692" y="746"/>
                        <a:pt x="696" y="751"/>
                      </a:cubicBezTo>
                      <a:cubicBezTo>
                        <a:pt x="700" y="756"/>
                        <a:pt x="700" y="763"/>
                        <a:pt x="694" y="767"/>
                      </a:cubicBezTo>
                      <a:close/>
                      <a:moveTo>
                        <a:pt x="707" y="730"/>
                      </a:moveTo>
                      <a:cubicBezTo>
                        <a:pt x="704" y="733"/>
                        <a:pt x="699" y="732"/>
                        <a:pt x="696" y="729"/>
                      </a:cubicBezTo>
                      <a:cubicBezTo>
                        <a:pt x="693" y="725"/>
                        <a:pt x="693" y="720"/>
                        <a:pt x="696" y="717"/>
                      </a:cubicBezTo>
                      <a:cubicBezTo>
                        <a:pt x="699" y="715"/>
                        <a:pt x="704" y="715"/>
                        <a:pt x="707" y="718"/>
                      </a:cubicBezTo>
                      <a:cubicBezTo>
                        <a:pt x="711" y="721"/>
                        <a:pt x="710" y="727"/>
                        <a:pt x="707" y="730"/>
                      </a:cubicBezTo>
                      <a:close/>
                      <a:moveTo>
                        <a:pt x="745" y="720"/>
                      </a:moveTo>
                      <a:cubicBezTo>
                        <a:pt x="741" y="725"/>
                        <a:pt x="733" y="725"/>
                        <a:pt x="729" y="721"/>
                      </a:cubicBezTo>
                      <a:cubicBezTo>
                        <a:pt x="724" y="716"/>
                        <a:pt x="724" y="709"/>
                        <a:pt x="728" y="704"/>
                      </a:cubicBezTo>
                      <a:cubicBezTo>
                        <a:pt x="733" y="700"/>
                        <a:pt x="740" y="700"/>
                        <a:pt x="744" y="704"/>
                      </a:cubicBezTo>
                      <a:cubicBezTo>
                        <a:pt x="749" y="708"/>
                        <a:pt x="750" y="715"/>
                        <a:pt x="745" y="720"/>
                      </a:cubicBezTo>
                      <a:close/>
                      <a:moveTo>
                        <a:pt x="752" y="681"/>
                      </a:moveTo>
                      <a:cubicBezTo>
                        <a:pt x="749" y="685"/>
                        <a:pt x="744" y="685"/>
                        <a:pt x="740" y="682"/>
                      </a:cubicBezTo>
                      <a:cubicBezTo>
                        <a:pt x="737" y="680"/>
                        <a:pt x="736" y="674"/>
                        <a:pt x="739" y="671"/>
                      </a:cubicBezTo>
                      <a:cubicBezTo>
                        <a:pt x="741" y="668"/>
                        <a:pt x="746" y="667"/>
                        <a:pt x="750" y="670"/>
                      </a:cubicBezTo>
                      <a:cubicBezTo>
                        <a:pt x="754" y="673"/>
                        <a:pt x="755" y="678"/>
                        <a:pt x="752" y="681"/>
                      </a:cubicBezTo>
                      <a:close/>
                      <a:moveTo>
                        <a:pt x="788" y="666"/>
                      </a:moveTo>
                      <a:cubicBezTo>
                        <a:pt x="784" y="671"/>
                        <a:pt x="777" y="672"/>
                        <a:pt x="772" y="669"/>
                      </a:cubicBezTo>
                      <a:cubicBezTo>
                        <a:pt x="766" y="665"/>
                        <a:pt x="765" y="658"/>
                        <a:pt x="768" y="653"/>
                      </a:cubicBezTo>
                      <a:cubicBezTo>
                        <a:pt x="772" y="648"/>
                        <a:pt x="779" y="646"/>
                        <a:pt x="784" y="650"/>
                      </a:cubicBezTo>
                      <a:cubicBezTo>
                        <a:pt x="790" y="653"/>
                        <a:pt x="791" y="660"/>
                        <a:pt x="788" y="666"/>
                      </a:cubicBezTo>
                      <a:close/>
                      <a:moveTo>
                        <a:pt x="773" y="618"/>
                      </a:moveTo>
                      <a:cubicBezTo>
                        <a:pt x="775" y="615"/>
                        <a:pt x="780" y="613"/>
                        <a:pt x="784" y="615"/>
                      </a:cubicBezTo>
                      <a:cubicBezTo>
                        <a:pt x="788" y="617"/>
                        <a:pt x="790" y="622"/>
                        <a:pt x="788" y="626"/>
                      </a:cubicBezTo>
                      <a:cubicBezTo>
                        <a:pt x="786" y="630"/>
                        <a:pt x="781" y="632"/>
                        <a:pt x="777" y="629"/>
                      </a:cubicBezTo>
                      <a:cubicBezTo>
                        <a:pt x="773" y="627"/>
                        <a:pt x="771" y="622"/>
                        <a:pt x="773" y="618"/>
                      </a:cubicBezTo>
                      <a:close/>
                      <a:moveTo>
                        <a:pt x="798" y="561"/>
                      </a:moveTo>
                      <a:cubicBezTo>
                        <a:pt x="800" y="557"/>
                        <a:pt x="805" y="554"/>
                        <a:pt x="809" y="556"/>
                      </a:cubicBezTo>
                      <a:cubicBezTo>
                        <a:pt x="813" y="557"/>
                        <a:pt x="816" y="562"/>
                        <a:pt x="814" y="566"/>
                      </a:cubicBezTo>
                      <a:cubicBezTo>
                        <a:pt x="813" y="570"/>
                        <a:pt x="808" y="572"/>
                        <a:pt x="804" y="571"/>
                      </a:cubicBezTo>
                      <a:cubicBezTo>
                        <a:pt x="799" y="569"/>
                        <a:pt x="797" y="565"/>
                        <a:pt x="798" y="561"/>
                      </a:cubicBezTo>
                      <a:close/>
                      <a:moveTo>
                        <a:pt x="821" y="605"/>
                      </a:moveTo>
                      <a:cubicBezTo>
                        <a:pt x="818" y="611"/>
                        <a:pt x="811" y="613"/>
                        <a:pt x="805" y="611"/>
                      </a:cubicBezTo>
                      <a:cubicBezTo>
                        <a:pt x="800" y="608"/>
                        <a:pt x="797" y="601"/>
                        <a:pt x="800" y="596"/>
                      </a:cubicBezTo>
                      <a:cubicBezTo>
                        <a:pt x="802" y="590"/>
                        <a:pt x="809" y="587"/>
                        <a:pt x="815" y="590"/>
                      </a:cubicBezTo>
                      <a:cubicBezTo>
                        <a:pt x="821" y="592"/>
                        <a:pt x="824" y="599"/>
                        <a:pt x="821" y="605"/>
                      </a:cubicBezTo>
                      <a:close/>
                      <a:moveTo>
                        <a:pt x="814" y="500"/>
                      </a:moveTo>
                      <a:cubicBezTo>
                        <a:pt x="815" y="495"/>
                        <a:pt x="819" y="492"/>
                        <a:pt x="823" y="493"/>
                      </a:cubicBezTo>
                      <a:cubicBezTo>
                        <a:pt x="828" y="494"/>
                        <a:pt x="831" y="498"/>
                        <a:pt x="830" y="502"/>
                      </a:cubicBezTo>
                      <a:cubicBezTo>
                        <a:pt x="830" y="507"/>
                        <a:pt x="825" y="510"/>
                        <a:pt x="821" y="509"/>
                      </a:cubicBezTo>
                      <a:cubicBezTo>
                        <a:pt x="816" y="508"/>
                        <a:pt x="813" y="504"/>
                        <a:pt x="814" y="500"/>
                      </a:cubicBezTo>
                      <a:close/>
                      <a:moveTo>
                        <a:pt x="843" y="539"/>
                      </a:moveTo>
                      <a:cubicBezTo>
                        <a:pt x="842" y="546"/>
                        <a:pt x="835" y="549"/>
                        <a:pt x="829" y="548"/>
                      </a:cubicBezTo>
                      <a:cubicBezTo>
                        <a:pt x="823" y="546"/>
                        <a:pt x="819" y="540"/>
                        <a:pt x="821" y="534"/>
                      </a:cubicBezTo>
                      <a:cubicBezTo>
                        <a:pt x="822" y="528"/>
                        <a:pt x="828" y="524"/>
                        <a:pt x="835" y="525"/>
                      </a:cubicBezTo>
                      <a:cubicBezTo>
                        <a:pt x="841" y="527"/>
                        <a:pt x="845" y="533"/>
                        <a:pt x="843" y="539"/>
                      </a:cubicBezTo>
                      <a:close/>
                      <a:moveTo>
                        <a:pt x="854" y="471"/>
                      </a:moveTo>
                      <a:cubicBezTo>
                        <a:pt x="854" y="478"/>
                        <a:pt x="848" y="482"/>
                        <a:pt x="842" y="482"/>
                      </a:cubicBezTo>
                      <a:cubicBezTo>
                        <a:pt x="836" y="481"/>
                        <a:pt x="831" y="475"/>
                        <a:pt x="831" y="469"/>
                      </a:cubicBezTo>
                      <a:cubicBezTo>
                        <a:pt x="832" y="463"/>
                        <a:pt x="837" y="458"/>
                        <a:pt x="844" y="459"/>
                      </a:cubicBezTo>
                      <a:cubicBezTo>
                        <a:pt x="850" y="459"/>
                        <a:pt x="855" y="465"/>
                        <a:pt x="854" y="4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7" name="Oval 427"/>
                <p:cNvSpPr>
                  <a:spLocks noChangeArrowheads="1"/>
                </p:cNvSpPr>
                <p:nvPr/>
              </p:nvSpPr>
              <p:spPr bwMode="auto">
                <a:xfrm>
                  <a:off x="6583370" y="2547591"/>
                  <a:ext cx="3222117" cy="32239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endParaRPr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1345294" y="1605933"/>
              <a:ext cx="3654871" cy="3654872"/>
              <a:chOff x="9079815" y="1014657"/>
              <a:chExt cx="2855740" cy="2855741"/>
            </a:xfrm>
            <a:grpFill/>
          </p:grpSpPr>
          <p:sp>
            <p:nvSpPr>
              <p:cNvPr id="32" name="椭圆 31"/>
              <p:cNvSpPr/>
              <p:nvPr/>
            </p:nvSpPr>
            <p:spPr>
              <a:xfrm>
                <a:off x="9141655" y="1033414"/>
                <a:ext cx="2703341" cy="2703341"/>
              </a:xfrm>
              <a:prstGeom prst="ellipse">
                <a:avLst/>
              </a:prstGeom>
              <a:grpFill/>
              <a:ln w="28575">
                <a:solidFill>
                  <a:srgbClr val="F2E6CE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9079815" y="1014657"/>
                <a:ext cx="2855740" cy="28557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2E6CE"/>
                </a:solidFill>
              </a:ln>
              <a:effectLst>
                <a:outerShdw blurRad="152400" dist="76200" dir="2100000" sx="99000" sy="99000" algn="tl" rotWithShape="0">
                  <a:schemeClr val="tx1">
                    <a:lumMod val="85000"/>
                    <a:lumOff val="15000"/>
                    <a:alpha val="8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1231395" y="4842822"/>
            <a:ext cx="23774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Ôn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tập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kiến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thức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đã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3" y="5329962"/>
            <a:ext cx="3667125" cy="15525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2792137" y="306936"/>
            <a:ext cx="6588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HƯỚNG DẪN VỀ 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505371" y="3774408"/>
            <a:ext cx="237743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Hoàn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thành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BT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trong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SBT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564649" y="2089685"/>
            <a:ext cx="383815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Đọc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và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chuẩn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bị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trước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Tiết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2 -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tập</a:t>
            </a:r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7210834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4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 2.59259E-6 L 2.5E-6 2.59259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4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 1.11022E-16 L 2.70833E-6 1.11022E-1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4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1 2.96296E-6 L -4.58333E-6 2.96296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63" grpId="0"/>
      <p:bldP spid="63" grpId="1"/>
      <p:bldP spid="65" grpId="0"/>
      <p:bldP spid="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628900" y="446866"/>
            <a:ext cx="8569523" cy="5146573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48" y="4353070"/>
            <a:ext cx="4826266" cy="241313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55048" y="949700"/>
            <a:ext cx="6547666" cy="33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5F91B0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TẠM BIỆT!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5F91B0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HẸN GẶP LẠI CÁC EM Ở TIẾT HỌC SAU! </a:t>
            </a:r>
            <a:endParaRPr lang="zh-CN" altLang="en-US" sz="4800" b="1" dirty="0">
              <a:solidFill>
                <a:srgbClr val="5F91B0"/>
              </a:solidFill>
              <a:latin typeface="Arial" panose="020B0604020202020204" pitchFamily="34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9958539" y="590753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4"/>
            <a:ext cx="12192000" cy="28907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4165"/>
            <a:ext cx="5783036" cy="37035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H="1">
            <a:off x="2318151" y="1347283"/>
            <a:ext cx="6364588" cy="3954601"/>
            <a:chOff x="-558688" y="0"/>
            <a:chExt cx="9107943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" y="4978400"/>
            <a:ext cx="2224562" cy="188102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10544" y="1684758"/>
            <a:ext cx="4108817" cy="2431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5F91B0"/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TIẾT 1:</a:t>
            </a: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5F91B0"/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LUYỆN TẬP</a:t>
            </a:r>
            <a:endParaRPr lang="zh-CN" altLang="en-US" sz="5400" b="1" dirty="0">
              <a:solidFill>
                <a:srgbClr val="5F91B0"/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555563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3506E9F9-40C6-4F79-9499-CEE66ABE5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41" y="5239712"/>
            <a:ext cx="1752733" cy="1578062"/>
          </a:xfrm>
          <a:prstGeom prst="rect">
            <a:avLst/>
          </a:prstGeom>
        </p:spPr>
      </p:pic>
      <p:sp>
        <p:nvSpPr>
          <p:cNvPr id="6" name="Google Shape;1816;p39">
            <a:extLst>
              <a:ext uri="{FF2B5EF4-FFF2-40B4-BE49-F238E27FC236}">
                <a16:creationId xmlns:a16="http://schemas.microsoft.com/office/drawing/2014/main" id="{6431293A-F152-4E92-94FA-4E49AD247AE7}"/>
              </a:ext>
            </a:extLst>
          </p:cNvPr>
          <p:cNvSpPr txBox="1">
            <a:spLocks/>
          </p:cNvSpPr>
          <p:nvPr/>
        </p:nvSpPr>
        <p:spPr>
          <a:xfrm>
            <a:off x="1660357" y="614873"/>
            <a:ext cx="9408695" cy="959246"/>
          </a:xfrm>
          <a:prstGeom prst="rect">
            <a:avLst/>
          </a:prstGeom>
          <a:solidFill>
            <a:srgbClr val="4795D1"/>
          </a:solidFill>
          <a:ln w="19050" cap="flat" cmpd="sng">
            <a:solidFill>
              <a:srgbClr val="88602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BÀI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 TẬP 1 (SGK – TR120). ĐẶT TÍNH RỒI TÍNH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Fredoka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AC2424-DC54-4BC5-9182-A8DFA9279D00}"/>
                  </a:ext>
                </a:extLst>
              </p:cNvPr>
              <p:cNvSpPr/>
              <p:nvPr/>
            </p:nvSpPr>
            <p:spPr>
              <a:xfrm>
                <a:off x="818146" y="2205059"/>
                <a:ext cx="2358191" cy="959246"/>
              </a:xfrm>
              <a:custGeom>
                <a:avLst/>
                <a:gdLst>
                  <a:gd name="connsiteX0" fmla="*/ 0 w 2358191"/>
                  <a:gd name="connsiteY0" fmla="*/ 0 h 959246"/>
                  <a:gd name="connsiteX1" fmla="*/ 2358191 w 2358191"/>
                  <a:gd name="connsiteY1" fmla="*/ 0 h 959246"/>
                  <a:gd name="connsiteX2" fmla="*/ 2358191 w 2358191"/>
                  <a:gd name="connsiteY2" fmla="*/ 959246 h 959246"/>
                  <a:gd name="connsiteX3" fmla="*/ 0 w 2358191"/>
                  <a:gd name="connsiteY3" fmla="*/ 959246 h 959246"/>
                  <a:gd name="connsiteX4" fmla="*/ 0 w 2358191"/>
                  <a:gd name="connsiteY4" fmla="*/ 0 h 95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191" h="959246" fill="none" extrusionOk="0">
                    <a:moveTo>
                      <a:pt x="0" y="0"/>
                    </a:moveTo>
                    <a:cubicBezTo>
                      <a:pt x="723559" y="-130955"/>
                      <a:pt x="1333261" y="60629"/>
                      <a:pt x="2358191" y="0"/>
                    </a:cubicBezTo>
                    <a:cubicBezTo>
                      <a:pt x="2425940" y="334620"/>
                      <a:pt x="2407066" y="817926"/>
                      <a:pt x="2358191" y="959246"/>
                    </a:cubicBezTo>
                    <a:cubicBezTo>
                      <a:pt x="1945453" y="926415"/>
                      <a:pt x="735456" y="869602"/>
                      <a:pt x="0" y="959246"/>
                    </a:cubicBezTo>
                    <a:cubicBezTo>
                      <a:pt x="17034" y="522825"/>
                      <a:pt x="-57751" y="391247"/>
                      <a:pt x="0" y="0"/>
                    </a:cubicBezTo>
                    <a:close/>
                  </a:path>
                  <a:path w="2358191" h="959246" stroke="0" extrusionOk="0">
                    <a:moveTo>
                      <a:pt x="0" y="0"/>
                    </a:moveTo>
                    <a:cubicBezTo>
                      <a:pt x="1161339" y="-145685"/>
                      <a:pt x="1312935" y="120332"/>
                      <a:pt x="2358191" y="0"/>
                    </a:cubicBezTo>
                    <a:cubicBezTo>
                      <a:pt x="2315253" y="237054"/>
                      <a:pt x="2318850" y="789352"/>
                      <a:pt x="2358191" y="959246"/>
                    </a:cubicBezTo>
                    <a:cubicBezTo>
                      <a:pt x="2080628" y="816747"/>
                      <a:pt x="497818" y="1110224"/>
                      <a:pt x="0" y="959246"/>
                    </a:cubicBezTo>
                    <a:cubicBezTo>
                      <a:pt x="67526" y="811876"/>
                      <a:pt x="82438" y="98774"/>
                      <a:pt x="0" y="0"/>
                    </a:cubicBezTo>
                    <a:close/>
                  </a:path>
                </a:pathLst>
              </a:custGeom>
              <a:solidFill>
                <a:srgbClr val="BEDD8E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213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 3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AC2424-DC54-4BC5-9182-A8DFA9279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6" y="2205059"/>
                <a:ext cx="2358191" cy="959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custGeom>
                        <a:avLst/>
                        <a:gdLst>
                          <a:gd name="connsiteX0" fmla="*/ 0 w 2358191"/>
                          <a:gd name="connsiteY0" fmla="*/ 0 h 959246"/>
                          <a:gd name="connsiteX1" fmla="*/ 2358191 w 2358191"/>
                          <a:gd name="connsiteY1" fmla="*/ 0 h 959246"/>
                          <a:gd name="connsiteX2" fmla="*/ 2358191 w 2358191"/>
                          <a:gd name="connsiteY2" fmla="*/ 959246 h 959246"/>
                          <a:gd name="connsiteX3" fmla="*/ 0 w 2358191"/>
                          <a:gd name="connsiteY3" fmla="*/ 959246 h 959246"/>
                          <a:gd name="connsiteX4" fmla="*/ 0 w 2358191"/>
                          <a:gd name="connsiteY4" fmla="*/ 0 h 959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58191" h="959246" fill="none" extrusionOk="0">
                            <a:moveTo>
                              <a:pt x="0" y="0"/>
                            </a:moveTo>
                            <a:cubicBezTo>
                              <a:pt x="723559" y="-130955"/>
                              <a:pt x="1333261" y="60629"/>
                              <a:pt x="2358191" y="0"/>
                            </a:cubicBezTo>
                            <a:cubicBezTo>
                              <a:pt x="2425940" y="334620"/>
                              <a:pt x="2407066" y="817926"/>
                              <a:pt x="2358191" y="959246"/>
                            </a:cubicBezTo>
                            <a:cubicBezTo>
                              <a:pt x="1945453" y="926415"/>
                              <a:pt x="735456" y="869602"/>
                              <a:pt x="0" y="959246"/>
                            </a:cubicBezTo>
                            <a:cubicBezTo>
                              <a:pt x="17034" y="522825"/>
                              <a:pt x="-57751" y="391247"/>
                              <a:pt x="0" y="0"/>
                            </a:cubicBezTo>
                            <a:close/>
                          </a:path>
                          <a:path w="2358191" h="959246" stroke="0" extrusionOk="0">
                            <a:moveTo>
                              <a:pt x="0" y="0"/>
                            </a:moveTo>
                            <a:cubicBezTo>
                              <a:pt x="1161339" y="-145685"/>
                              <a:pt x="1312935" y="120332"/>
                              <a:pt x="2358191" y="0"/>
                            </a:cubicBezTo>
                            <a:cubicBezTo>
                              <a:pt x="2315253" y="237054"/>
                              <a:pt x="2318850" y="789352"/>
                              <a:pt x="2358191" y="959246"/>
                            </a:cubicBezTo>
                            <a:cubicBezTo>
                              <a:pt x="2080628" y="816747"/>
                              <a:pt x="497818" y="1110224"/>
                              <a:pt x="0" y="959246"/>
                            </a:cubicBezTo>
                            <a:cubicBezTo>
                              <a:pt x="67526" y="811876"/>
                              <a:pt x="82438" y="9877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845627-9105-48C3-A523-D7FF3A6C46D2}"/>
                  </a:ext>
                </a:extLst>
              </p:cNvPr>
              <p:cNvSpPr/>
              <p:nvPr/>
            </p:nvSpPr>
            <p:spPr>
              <a:xfrm>
                <a:off x="4916904" y="2205059"/>
                <a:ext cx="2358191" cy="959246"/>
              </a:xfrm>
              <a:custGeom>
                <a:avLst/>
                <a:gdLst>
                  <a:gd name="connsiteX0" fmla="*/ 0 w 2358191"/>
                  <a:gd name="connsiteY0" fmla="*/ 0 h 959246"/>
                  <a:gd name="connsiteX1" fmla="*/ 2358191 w 2358191"/>
                  <a:gd name="connsiteY1" fmla="*/ 0 h 959246"/>
                  <a:gd name="connsiteX2" fmla="*/ 2358191 w 2358191"/>
                  <a:gd name="connsiteY2" fmla="*/ 959246 h 959246"/>
                  <a:gd name="connsiteX3" fmla="*/ 0 w 2358191"/>
                  <a:gd name="connsiteY3" fmla="*/ 959246 h 959246"/>
                  <a:gd name="connsiteX4" fmla="*/ 0 w 2358191"/>
                  <a:gd name="connsiteY4" fmla="*/ 0 h 95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191" h="959246" fill="none" extrusionOk="0">
                    <a:moveTo>
                      <a:pt x="0" y="0"/>
                    </a:moveTo>
                    <a:cubicBezTo>
                      <a:pt x="723559" y="-130955"/>
                      <a:pt x="1333261" y="60629"/>
                      <a:pt x="2358191" y="0"/>
                    </a:cubicBezTo>
                    <a:cubicBezTo>
                      <a:pt x="2425940" y="334620"/>
                      <a:pt x="2407066" y="817926"/>
                      <a:pt x="2358191" y="959246"/>
                    </a:cubicBezTo>
                    <a:cubicBezTo>
                      <a:pt x="1945453" y="926415"/>
                      <a:pt x="735456" y="869602"/>
                      <a:pt x="0" y="959246"/>
                    </a:cubicBezTo>
                    <a:cubicBezTo>
                      <a:pt x="17034" y="522825"/>
                      <a:pt x="-57751" y="391247"/>
                      <a:pt x="0" y="0"/>
                    </a:cubicBezTo>
                    <a:close/>
                  </a:path>
                  <a:path w="2358191" h="959246" stroke="0" extrusionOk="0">
                    <a:moveTo>
                      <a:pt x="0" y="0"/>
                    </a:moveTo>
                    <a:cubicBezTo>
                      <a:pt x="1161339" y="-145685"/>
                      <a:pt x="1312935" y="120332"/>
                      <a:pt x="2358191" y="0"/>
                    </a:cubicBezTo>
                    <a:cubicBezTo>
                      <a:pt x="2315253" y="237054"/>
                      <a:pt x="2318850" y="789352"/>
                      <a:pt x="2358191" y="959246"/>
                    </a:cubicBezTo>
                    <a:cubicBezTo>
                      <a:pt x="2080628" y="816747"/>
                      <a:pt x="497818" y="1110224"/>
                      <a:pt x="0" y="959246"/>
                    </a:cubicBezTo>
                    <a:cubicBezTo>
                      <a:pt x="67526" y="811876"/>
                      <a:pt x="82438" y="98774"/>
                      <a:pt x="0" y="0"/>
                    </a:cubicBezTo>
                    <a:close/>
                  </a:path>
                </a:pathLst>
              </a:custGeom>
              <a:solidFill>
                <a:srgbClr val="BEDD8E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217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 4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845627-9105-48C3-A523-D7FF3A6C4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04" y="2205059"/>
                <a:ext cx="2358191" cy="959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custGeom>
                        <a:avLst/>
                        <a:gdLst>
                          <a:gd name="connsiteX0" fmla="*/ 0 w 2358191"/>
                          <a:gd name="connsiteY0" fmla="*/ 0 h 959246"/>
                          <a:gd name="connsiteX1" fmla="*/ 2358191 w 2358191"/>
                          <a:gd name="connsiteY1" fmla="*/ 0 h 959246"/>
                          <a:gd name="connsiteX2" fmla="*/ 2358191 w 2358191"/>
                          <a:gd name="connsiteY2" fmla="*/ 959246 h 959246"/>
                          <a:gd name="connsiteX3" fmla="*/ 0 w 2358191"/>
                          <a:gd name="connsiteY3" fmla="*/ 959246 h 959246"/>
                          <a:gd name="connsiteX4" fmla="*/ 0 w 2358191"/>
                          <a:gd name="connsiteY4" fmla="*/ 0 h 959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58191" h="959246" fill="none" extrusionOk="0">
                            <a:moveTo>
                              <a:pt x="0" y="0"/>
                            </a:moveTo>
                            <a:cubicBezTo>
                              <a:pt x="723559" y="-130955"/>
                              <a:pt x="1333261" y="60629"/>
                              <a:pt x="2358191" y="0"/>
                            </a:cubicBezTo>
                            <a:cubicBezTo>
                              <a:pt x="2425940" y="334620"/>
                              <a:pt x="2407066" y="817926"/>
                              <a:pt x="2358191" y="959246"/>
                            </a:cubicBezTo>
                            <a:cubicBezTo>
                              <a:pt x="1945453" y="926415"/>
                              <a:pt x="735456" y="869602"/>
                              <a:pt x="0" y="959246"/>
                            </a:cubicBezTo>
                            <a:cubicBezTo>
                              <a:pt x="17034" y="522825"/>
                              <a:pt x="-57751" y="391247"/>
                              <a:pt x="0" y="0"/>
                            </a:cubicBezTo>
                            <a:close/>
                          </a:path>
                          <a:path w="2358191" h="959246" stroke="0" extrusionOk="0">
                            <a:moveTo>
                              <a:pt x="0" y="0"/>
                            </a:moveTo>
                            <a:cubicBezTo>
                              <a:pt x="1161339" y="-145685"/>
                              <a:pt x="1312935" y="120332"/>
                              <a:pt x="2358191" y="0"/>
                            </a:cubicBezTo>
                            <a:cubicBezTo>
                              <a:pt x="2315253" y="237054"/>
                              <a:pt x="2318850" y="789352"/>
                              <a:pt x="2358191" y="959246"/>
                            </a:cubicBezTo>
                            <a:cubicBezTo>
                              <a:pt x="2080628" y="816747"/>
                              <a:pt x="497818" y="1110224"/>
                              <a:pt x="0" y="959246"/>
                            </a:cubicBezTo>
                            <a:cubicBezTo>
                              <a:pt x="67526" y="811876"/>
                              <a:pt x="82438" y="9877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47AE5BD-41B6-4FD2-AEA3-91CD84354529}"/>
              </a:ext>
            </a:extLst>
          </p:cNvPr>
          <p:cNvSpPr txBox="1"/>
          <p:nvPr/>
        </p:nvSpPr>
        <p:spPr>
          <a:xfrm>
            <a:off x="1597191" y="3795245"/>
            <a:ext cx="9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213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661D9D-C7E7-4F56-B16A-4BB9388FE20E}"/>
              </a:ext>
            </a:extLst>
          </p:cNvPr>
          <p:cNvSpPr txBox="1"/>
          <p:nvPr/>
        </p:nvSpPr>
        <p:spPr>
          <a:xfrm>
            <a:off x="1970571" y="44480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AFD2F-1028-4CB5-98AE-DA37EA6D9B07}"/>
                  </a:ext>
                </a:extLst>
              </p:cNvPr>
              <p:cNvSpPr txBox="1"/>
              <p:nvPr/>
            </p:nvSpPr>
            <p:spPr>
              <a:xfrm>
                <a:off x="1414311" y="4130525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9AFD2F-1028-4CB5-98AE-DA37EA6D9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311" y="4130525"/>
                <a:ext cx="6096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FC6B51-59BA-4201-8F58-4C03A6F41189}"/>
              </a:ext>
            </a:extLst>
          </p:cNvPr>
          <p:cNvCxnSpPr/>
          <p:nvPr/>
        </p:nvCxnSpPr>
        <p:spPr>
          <a:xfrm>
            <a:off x="1505751" y="4973785"/>
            <a:ext cx="792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7A734E-673E-4C76-933E-B3C0F2B294B0}"/>
              </a:ext>
            </a:extLst>
          </p:cNvPr>
          <p:cNvSpPr txBox="1"/>
          <p:nvPr/>
        </p:nvSpPr>
        <p:spPr>
          <a:xfrm>
            <a:off x="1970571" y="5124659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109458-2DFD-48F7-9E21-C9C05E29DEB8}"/>
                  </a:ext>
                </a:extLst>
              </p:cNvPr>
              <p:cNvSpPr/>
              <p:nvPr/>
            </p:nvSpPr>
            <p:spPr>
              <a:xfrm>
                <a:off x="8710861" y="2196307"/>
                <a:ext cx="2358191" cy="959246"/>
              </a:xfrm>
              <a:custGeom>
                <a:avLst/>
                <a:gdLst>
                  <a:gd name="connsiteX0" fmla="*/ 0 w 2358191"/>
                  <a:gd name="connsiteY0" fmla="*/ 0 h 959246"/>
                  <a:gd name="connsiteX1" fmla="*/ 2358191 w 2358191"/>
                  <a:gd name="connsiteY1" fmla="*/ 0 h 959246"/>
                  <a:gd name="connsiteX2" fmla="*/ 2358191 w 2358191"/>
                  <a:gd name="connsiteY2" fmla="*/ 959246 h 959246"/>
                  <a:gd name="connsiteX3" fmla="*/ 0 w 2358191"/>
                  <a:gd name="connsiteY3" fmla="*/ 959246 h 959246"/>
                  <a:gd name="connsiteX4" fmla="*/ 0 w 2358191"/>
                  <a:gd name="connsiteY4" fmla="*/ 0 h 95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191" h="959246" fill="none" extrusionOk="0">
                    <a:moveTo>
                      <a:pt x="0" y="0"/>
                    </a:moveTo>
                    <a:cubicBezTo>
                      <a:pt x="723559" y="-130955"/>
                      <a:pt x="1333261" y="60629"/>
                      <a:pt x="2358191" y="0"/>
                    </a:cubicBezTo>
                    <a:cubicBezTo>
                      <a:pt x="2425940" y="334620"/>
                      <a:pt x="2407066" y="817926"/>
                      <a:pt x="2358191" y="959246"/>
                    </a:cubicBezTo>
                    <a:cubicBezTo>
                      <a:pt x="1945453" y="926415"/>
                      <a:pt x="735456" y="869602"/>
                      <a:pt x="0" y="959246"/>
                    </a:cubicBezTo>
                    <a:cubicBezTo>
                      <a:pt x="17034" y="522825"/>
                      <a:pt x="-57751" y="391247"/>
                      <a:pt x="0" y="0"/>
                    </a:cubicBezTo>
                    <a:close/>
                  </a:path>
                  <a:path w="2358191" h="959246" stroke="0" extrusionOk="0">
                    <a:moveTo>
                      <a:pt x="0" y="0"/>
                    </a:moveTo>
                    <a:cubicBezTo>
                      <a:pt x="1161339" y="-145685"/>
                      <a:pt x="1312935" y="120332"/>
                      <a:pt x="2358191" y="0"/>
                    </a:cubicBezTo>
                    <a:cubicBezTo>
                      <a:pt x="2315253" y="237054"/>
                      <a:pt x="2318850" y="789352"/>
                      <a:pt x="2358191" y="959246"/>
                    </a:cubicBezTo>
                    <a:cubicBezTo>
                      <a:pt x="2080628" y="816747"/>
                      <a:pt x="497818" y="1110224"/>
                      <a:pt x="0" y="959246"/>
                    </a:cubicBezTo>
                    <a:cubicBezTo>
                      <a:pt x="67526" y="811876"/>
                      <a:pt x="82438" y="98774"/>
                      <a:pt x="0" y="0"/>
                    </a:cubicBezTo>
                    <a:close/>
                  </a:path>
                </a:pathLst>
              </a:custGeom>
              <a:solidFill>
                <a:srgbClr val="BEDD8E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161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 5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109458-2DFD-48F7-9E21-C9C05E29D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61" y="2196307"/>
                <a:ext cx="2358191" cy="959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custGeom>
                        <a:avLst/>
                        <a:gdLst>
                          <a:gd name="connsiteX0" fmla="*/ 0 w 2358191"/>
                          <a:gd name="connsiteY0" fmla="*/ 0 h 959246"/>
                          <a:gd name="connsiteX1" fmla="*/ 2358191 w 2358191"/>
                          <a:gd name="connsiteY1" fmla="*/ 0 h 959246"/>
                          <a:gd name="connsiteX2" fmla="*/ 2358191 w 2358191"/>
                          <a:gd name="connsiteY2" fmla="*/ 959246 h 959246"/>
                          <a:gd name="connsiteX3" fmla="*/ 0 w 2358191"/>
                          <a:gd name="connsiteY3" fmla="*/ 959246 h 959246"/>
                          <a:gd name="connsiteX4" fmla="*/ 0 w 2358191"/>
                          <a:gd name="connsiteY4" fmla="*/ 0 h 959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58191" h="959246" fill="none" extrusionOk="0">
                            <a:moveTo>
                              <a:pt x="0" y="0"/>
                            </a:moveTo>
                            <a:cubicBezTo>
                              <a:pt x="723559" y="-130955"/>
                              <a:pt x="1333261" y="60629"/>
                              <a:pt x="2358191" y="0"/>
                            </a:cubicBezTo>
                            <a:cubicBezTo>
                              <a:pt x="2425940" y="334620"/>
                              <a:pt x="2407066" y="817926"/>
                              <a:pt x="2358191" y="959246"/>
                            </a:cubicBezTo>
                            <a:cubicBezTo>
                              <a:pt x="1945453" y="926415"/>
                              <a:pt x="735456" y="869602"/>
                              <a:pt x="0" y="959246"/>
                            </a:cubicBezTo>
                            <a:cubicBezTo>
                              <a:pt x="17034" y="522825"/>
                              <a:pt x="-57751" y="391247"/>
                              <a:pt x="0" y="0"/>
                            </a:cubicBezTo>
                            <a:close/>
                          </a:path>
                          <a:path w="2358191" h="959246" stroke="0" extrusionOk="0">
                            <a:moveTo>
                              <a:pt x="0" y="0"/>
                            </a:moveTo>
                            <a:cubicBezTo>
                              <a:pt x="1161339" y="-145685"/>
                              <a:pt x="1312935" y="120332"/>
                              <a:pt x="2358191" y="0"/>
                            </a:cubicBezTo>
                            <a:cubicBezTo>
                              <a:pt x="2315253" y="237054"/>
                              <a:pt x="2318850" y="789352"/>
                              <a:pt x="2358191" y="959246"/>
                            </a:cubicBezTo>
                            <a:cubicBezTo>
                              <a:pt x="2080628" y="816747"/>
                              <a:pt x="497818" y="1110224"/>
                              <a:pt x="0" y="959246"/>
                            </a:cubicBezTo>
                            <a:cubicBezTo>
                              <a:pt x="67526" y="811876"/>
                              <a:pt x="82438" y="9877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9D79C911-CF76-4E46-AB71-B1FDE80A951F}"/>
              </a:ext>
            </a:extLst>
          </p:cNvPr>
          <p:cNvSpPr txBox="1"/>
          <p:nvPr/>
        </p:nvSpPr>
        <p:spPr>
          <a:xfrm>
            <a:off x="1761783" y="5124659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65953B-02AB-4DE0-AB1E-7E41C56E3571}"/>
              </a:ext>
            </a:extLst>
          </p:cNvPr>
          <p:cNvSpPr txBox="1"/>
          <p:nvPr/>
        </p:nvSpPr>
        <p:spPr>
          <a:xfrm>
            <a:off x="1537794" y="5126147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FAABB1-58C3-49DD-A45B-AA4CD8888875}"/>
              </a:ext>
            </a:extLst>
          </p:cNvPr>
          <p:cNvSpPr txBox="1"/>
          <p:nvPr/>
        </p:nvSpPr>
        <p:spPr>
          <a:xfrm>
            <a:off x="5712842" y="3795245"/>
            <a:ext cx="9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217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FD566-6D8D-4CAC-9B32-36D8CF59565F}"/>
              </a:ext>
            </a:extLst>
          </p:cNvPr>
          <p:cNvSpPr txBox="1"/>
          <p:nvPr/>
        </p:nvSpPr>
        <p:spPr>
          <a:xfrm>
            <a:off x="6086222" y="44480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DD9E2B-7891-4AA8-8135-D1FA6CB7E501}"/>
                  </a:ext>
                </a:extLst>
              </p:cNvPr>
              <p:cNvSpPr txBox="1"/>
              <p:nvPr/>
            </p:nvSpPr>
            <p:spPr>
              <a:xfrm>
                <a:off x="5529962" y="4130525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DD9E2B-7891-4AA8-8135-D1FA6CB7E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62" y="4130525"/>
                <a:ext cx="6096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15EC5E1-3AE9-4654-A401-7F654341E225}"/>
              </a:ext>
            </a:extLst>
          </p:cNvPr>
          <p:cNvCxnSpPr/>
          <p:nvPr/>
        </p:nvCxnSpPr>
        <p:spPr>
          <a:xfrm>
            <a:off x="5621402" y="4973785"/>
            <a:ext cx="792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492F2A4-4AEA-4515-80CD-EC4A8147F50D}"/>
              </a:ext>
            </a:extLst>
          </p:cNvPr>
          <p:cNvSpPr txBox="1"/>
          <p:nvPr/>
        </p:nvSpPr>
        <p:spPr>
          <a:xfrm>
            <a:off x="6086222" y="5124659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B4F46D-2FDC-4FB4-AA3F-B1F57734B995}"/>
              </a:ext>
            </a:extLst>
          </p:cNvPr>
          <p:cNvSpPr txBox="1"/>
          <p:nvPr/>
        </p:nvSpPr>
        <p:spPr>
          <a:xfrm>
            <a:off x="5877434" y="5124659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5577BE-4DCC-4795-B081-51D695ABB1DA}"/>
              </a:ext>
            </a:extLst>
          </p:cNvPr>
          <p:cNvSpPr txBox="1"/>
          <p:nvPr/>
        </p:nvSpPr>
        <p:spPr>
          <a:xfrm>
            <a:off x="5653445" y="5126147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75A94B-F56F-4390-8B20-60B23BA3BDBF}"/>
              </a:ext>
            </a:extLst>
          </p:cNvPr>
          <p:cNvSpPr/>
          <p:nvPr/>
        </p:nvSpPr>
        <p:spPr>
          <a:xfrm>
            <a:off x="6695822" y="442235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FF7BF5-A2C9-4A1D-A792-34F21864850A}"/>
              </a:ext>
            </a:extLst>
          </p:cNvPr>
          <p:cNvSpPr txBox="1"/>
          <p:nvPr/>
        </p:nvSpPr>
        <p:spPr>
          <a:xfrm>
            <a:off x="9540766" y="3732496"/>
            <a:ext cx="92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161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FA3F3E-AA15-4198-9866-E1D860F32243}"/>
              </a:ext>
            </a:extLst>
          </p:cNvPr>
          <p:cNvSpPr txBox="1"/>
          <p:nvPr/>
        </p:nvSpPr>
        <p:spPr>
          <a:xfrm>
            <a:off x="9914146" y="438528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4B9B6EA-4FC9-41A6-BB5D-7EA3EE5328ED}"/>
                  </a:ext>
                </a:extLst>
              </p:cNvPr>
              <p:cNvSpPr txBox="1"/>
              <p:nvPr/>
            </p:nvSpPr>
            <p:spPr>
              <a:xfrm>
                <a:off x="9357886" y="4067776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4B9B6EA-4FC9-41A6-BB5D-7EA3EE532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886" y="4067776"/>
                <a:ext cx="6096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22BFBC-79B2-4B9D-BC78-403CCDEEFE08}"/>
              </a:ext>
            </a:extLst>
          </p:cNvPr>
          <p:cNvCxnSpPr/>
          <p:nvPr/>
        </p:nvCxnSpPr>
        <p:spPr>
          <a:xfrm>
            <a:off x="9449326" y="4911036"/>
            <a:ext cx="792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9BEF704-E8FA-4CA2-ADF8-39C2C51A6CCB}"/>
              </a:ext>
            </a:extLst>
          </p:cNvPr>
          <p:cNvSpPr txBox="1"/>
          <p:nvPr/>
        </p:nvSpPr>
        <p:spPr>
          <a:xfrm>
            <a:off x="9932075" y="5061910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A2364C-18BD-4008-A332-256B3E206F47}"/>
              </a:ext>
            </a:extLst>
          </p:cNvPr>
          <p:cNvSpPr txBox="1"/>
          <p:nvPr/>
        </p:nvSpPr>
        <p:spPr>
          <a:xfrm>
            <a:off x="9723287" y="5061910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589605-1B9E-4D7F-8498-550B663A1E9B}"/>
              </a:ext>
            </a:extLst>
          </p:cNvPr>
          <p:cNvSpPr txBox="1"/>
          <p:nvPr/>
        </p:nvSpPr>
        <p:spPr>
          <a:xfrm>
            <a:off x="9517227" y="5063398"/>
            <a:ext cx="42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BF82B8E-CF44-4CA8-AC29-E343E84ECBD2}"/>
              </a:ext>
            </a:extLst>
          </p:cNvPr>
          <p:cNvSpPr/>
          <p:nvPr/>
        </p:nvSpPr>
        <p:spPr>
          <a:xfrm>
            <a:off x="10523746" y="435960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A8EB8FD-6153-4812-B3BB-0F5E146896E7}"/>
              </a:ext>
            </a:extLst>
          </p:cNvPr>
          <p:cNvSpPr/>
          <p:nvPr/>
        </p:nvSpPr>
        <p:spPr>
          <a:xfrm>
            <a:off x="10694075" y="435064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04DDDAC-C16E-4FBF-AA40-FA7EDC7A9E17}"/>
              </a:ext>
            </a:extLst>
          </p:cNvPr>
          <p:cNvSpPr/>
          <p:nvPr/>
        </p:nvSpPr>
        <p:spPr>
          <a:xfrm>
            <a:off x="10622359" y="451200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41" grpId="0"/>
      <p:bldP spid="42" grpId="0"/>
      <p:bldP spid="43" grpId="0"/>
      <p:bldP spid="45" grpId="0"/>
      <p:bldP spid="46" grpId="0" animBg="1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 animBg="1"/>
      <p:bldP spid="56" grpId="1" animBg="1"/>
      <p:bldP spid="57" grpId="0"/>
      <p:bldP spid="58" grpId="0"/>
      <p:bldP spid="59" grpId="0"/>
      <p:bldP spid="61" grpId="0"/>
      <p:bldP spid="62" grpId="0"/>
      <p:bldP spid="63" grpId="0"/>
      <p:bldP spid="64" grpId="0" animBg="1"/>
      <p:bldP spid="64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32" y="5497076"/>
            <a:ext cx="1330433" cy="1197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58" y="101897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5" y="952678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1216248" y="534076"/>
            <a:ext cx="439002" cy="485563"/>
          </a:xfrm>
          <a:prstGeom prst="rect">
            <a:avLst/>
          </a:prstGeom>
        </p:spPr>
      </p:pic>
      <p:sp>
        <p:nvSpPr>
          <p:cNvPr id="17" name="Google Shape;1816;p39">
            <a:extLst>
              <a:ext uri="{FF2B5EF4-FFF2-40B4-BE49-F238E27FC236}">
                <a16:creationId xmlns:a16="http://schemas.microsoft.com/office/drawing/2014/main" id="{4AAC0F5F-FB4A-4AF8-9014-31EB365DB37E}"/>
              </a:ext>
            </a:extLst>
          </p:cNvPr>
          <p:cNvSpPr txBox="1">
            <a:spLocks/>
          </p:cNvSpPr>
          <p:nvPr/>
        </p:nvSpPr>
        <p:spPr>
          <a:xfrm>
            <a:off x="2028825" y="473055"/>
            <a:ext cx="7539291" cy="95924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flat" cmpd="sng">
            <a:solidFill>
              <a:srgbClr val="88602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BÀI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 TẬP 2 (SGK – TR120). TÍNH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Fredoka One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5B2264-50A1-4178-A16C-C57A04D54B80}"/>
              </a:ext>
            </a:extLst>
          </p:cNvPr>
          <p:cNvGrpSpPr/>
          <p:nvPr/>
        </p:nvGrpSpPr>
        <p:grpSpPr>
          <a:xfrm>
            <a:off x="1162048" y="1838888"/>
            <a:ext cx="1778355" cy="1428753"/>
            <a:chOff x="4912612" y="3413641"/>
            <a:chExt cx="866775" cy="699734"/>
          </a:xfrm>
          <a:solidFill>
            <a:srgbClr val="FFC000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7D1004D-2D97-45AB-B825-D31C066B649A}"/>
                </a:ext>
              </a:extLst>
            </p:cNvPr>
            <p:cNvGrpSpPr/>
            <p:nvPr/>
          </p:nvGrpSpPr>
          <p:grpSpPr>
            <a:xfrm>
              <a:off x="4912612" y="3413641"/>
              <a:ext cx="866775" cy="699734"/>
              <a:chOff x="-133351" y="-42509"/>
              <a:chExt cx="866775" cy="699734"/>
            </a:xfrm>
            <a:grpFill/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5C6FA89-2AF6-4991-8EE0-AEF6B560A726}"/>
                  </a:ext>
                </a:extLst>
              </p:cNvPr>
              <p:cNvSpPr/>
              <p:nvPr/>
            </p:nvSpPr>
            <p:spPr>
              <a:xfrm>
                <a:off x="-133351" y="-42509"/>
                <a:ext cx="866775" cy="6997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>
                    <a:effectLst/>
                    <a:ea typeface="Times New Roman" panose="02020603050405020304" pitchFamily="18" charset="0"/>
                  </a:rPr>
                  <a:t> </a:t>
                </a:r>
                <a:endParaRPr lang="en-US" sz="2800">
                  <a:effectLst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3A8F706-E400-4C83-A04A-01E37219EE7A}"/>
                  </a:ext>
                </a:extLst>
              </p:cNvPr>
              <p:cNvGrpSpPr/>
              <p:nvPr/>
            </p:nvGrpSpPr>
            <p:grpSpPr>
              <a:xfrm>
                <a:off x="-28574" y="-42509"/>
                <a:ext cx="735045" cy="304057"/>
                <a:chOff x="95251" y="-42509"/>
                <a:chExt cx="735045" cy="304057"/>
              </a:xfrm>
              <a:grpFill/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525EAE9-1F74-4557-A324-477760BAD313}"/>
                    </a:ext>
                  </a:extLst>
                </p:cNvPr>
                <p:cNvSpPr/>
                <p:nvPr/>
              </p:nvSpPr>
              <p:spPr>
                <a:xfrm>
                  <a:off x="509693" y="-33727"/>
                  <a:ext cx="320603" cy="295275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nl-NL" sz="2800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</a:rPr>
                    <a:t>3</a:t>
                  </a:r>
                  <a:endParaRPr lang="en-US" sz="2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3F2C990-AA03-4C86-801E-9A1B61391481}"/>
                    </a:ext>
                  </a:extLst>
                </p:cNvPr>
                <p:cNvSpPr/>
                <p:nvPr/>
              </p:nvSpPr>
              <p:spPr>
                <a:xfrm>
                  <a:off x="95251" y="-42509"/>
                  <a:ext cx="400051" cy="295275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nl-NL" sz="2800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</a:rPr>
                    <a:t>69</a:t>
                  </a:r>
                  <a:endParaRPr lang="en-US" sz="2800" dirty="0">
                    <a:effectLst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8E9310EA-8593-4E8E-A585-1E6C248B607D}"/>
                  </a:ext>
                </a:extLst>
              </p:cNvPr>
              <p:cNvCxnSpPr/>
              <p:nvPr/>
            </p:nvCxnSpPr>
            <p:spPr>
              <a:xfrm>
                <a:off x="314325" y="47625"/>
                <a:ext cx="0" cy="609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94B57A1-8C1A-4E58-B39B-A6ECB8404F26}"/>
                  </a:ext>
                </a:extLst>
              </p:cNvPr>
              <p:cNvCxnSpPr/>
              <p:nvPr/>
            </p:nvCxnSpPr>
            <p:spPr>
              <a:xfrm>
                <a:off x="314325" y="266700"/>
                <a:ext cx="342899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F66D86-8389-4AD2-AB30-C3AB8F249598}"/>
              </a:ext>
            </a:extLst>
          </p:cNvPr>
          <p:cNvGrpSpPr/>
          <p:nvPr/>
        </p:nvGrpSpPr>
        <p:grpSpPr>
          <a:xfrm>
            <a:off x="4909295" y="1892676"/>
            <a:ext cx="1778355" cy="1428753"/>
            <a:chOff x="4912612" y="3413641"/>
            <a:chExt cx="866775" cy="699734"/>
          </a:xfrm>
          <a:solidFill>
            <a:srgbClr val="FFC000"/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DF13D34-3B5C-46BF-98D5-21D9D8B2FF9C}"/>
                </a:ext>
              </a:extLst>
            </p:cNvPr>
            <p:cNvGrpSpPr/>
            <p:nvPr/>
          </p:nvGrpSpPr>
          <p:grpSpPr>
            <a:xfrm>
              <a:off x="4912612" y="3413641"/>
              <a:ext cx="866775" cy="699734"/>
              <a:chOff x="-133351" y="-42509"/>
              <a:chExt cx="866775" cy="699734"/>
            </a:xfrm>
            <a:grpFill/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43CAF97-75E3-4C66-81EE-74C56062C4C6}"/>
                  </a:ext>
                </a:extLst>
              </p:cNvPr>
              <p:cNvSpPr/>
              <p:nvPr/>
            </p:nvSpPr>
            <p:spPr>
              <a:xfrm>
                <a:off x="-133351" y="-42509"/>
                <a:ext cx="866775" cy="6997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>
                    <a:effectLst/>
                    <a:ea typeface="Times New Roman" panose="02020603050405020304" pitchFamily="18" charset="0"/>
                  </a:rPr>
                  <a:t> </a:t>
                </a:r>
                <a:endParaRPr lang="en-US" sz="2800">
                  <a:effectLst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46C9C7A-7431-4ADE-AD5A-15721CA245E2}"/>
                  </a:ext>
                </a:extLst>
              </p:cNvPr>
              <p:cNvGrpSpPr/>
              <p:nvPr/>
            </p:nvGrpSpPr>
            <p:grpSpPr>
              <a:xfrm>
                <a:off x="-36478" y="-42508"/>
                <a:ext cx="769902" cy="302118"/>
                <a:chOff x="87347" y="-42508"/>
                <a:chExt cx="769902" cy="302118"/>
              </a:xfrm>
              <a:grpFill/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250507B-580B-4D91-94E3-B2F04B21D12D}"/>
                    </a:ext>
                  </a:extLst>
                </p:cNvPr>
                <p:cNvSpPr/>
                <p:nvPr/>
              </p:nvSpPr>
              <p:spPr>
                <a:xfrm>
                  <a:off x="536646" y="-42508"/>
                  <a:ext cx="320603" cy="295275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nl-NL" sz="2800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</a:rPr>
                    <a:t>4</a:t>
                  </a:r>
                  <a:endParaRPr lang="en-US" sz="2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FA3CD51-4990-4898-9A9E-000870B15E04}"/>
                    </a:ext>
                  </a:extLst>
                </p:cNvPr>
                <p:cNvSpPr/>
                <p:nvPr/>
              </p:nvSpPr>
              <p:spPr>
                <a:xfrm>
                  <a:off x="87347" y="-35665"/>
                  <a:ext cx="400051" cy="295275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nl-NL" sz="2800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</a:rPr>
                    <a:t>68</a:t>
                  </a:r>
                  <a:endParaRPr lang="en-US" sz="2800" dirty="0">
                    <a:effectLst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B597671-7993-45DA-8F5B-88982B5EA0F9}"/>
                  </a:ext>
                </a:extLst>
              </p:cNvPr>
              <p:cNvCxnSpPr/>
              <p:nvPr/>
            </p:nvCxnSpPr>
            <p:spPr>
              <a:xfrm>
                <a:off x="314325" y="47625"/>
                <a:ext cx="0" cy="609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DE7F8B1-A1FD-4FFF-8FA3-9D7D3ADC5903}"/>
                  </a:ext>
                </a:extLst>
              </p:cNvPr>
              <p:cNvCxnSpPr/>
              <p:nvPr/>
            </p:nvCxnSpPr>
            <p:spPr>
              <a:xfrm>
                <a:off x="314325" y="266700"/>
                <a:ext cx="342899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7824A2-91AF-49FC-80B0-C6ADFDB6579F}"/>
              </a:ext>
            </a:extLst>
          </p:cNvPr>
          <p:cNvGrpSpPr/>
          <p:nvPr/>
        </p:nvGrpSpPr>
        <p:grpSpPr>
          <a:xfrm>
            <a:off x="8349074" y="1892676"/>
            <a:ext cx="1778355" cy="1428753"/>
            <a:chOff x="4912612" y="3413641"/>
            <a:chExt cx="866775" cy="699734"/>
          </a:xfrm>
          <a:solidFill>
            <a:srgbClr val="FFC000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6A63C7F-9CE4-4CD7-BE5E-B4E1CDB7169B}"/>
                </a:ext>
              </a:extLst>
            </p:cNvPr>
            <p:cNvGrpSpPr/>
            <p:nvPr/>
          </p:nvGrpSpPr>
          <p:grpSpPr>
            <a:xfrm>
              <a:off x="4912612" y="3413641"/>
              <a:ext cx="866775" cy="699734"/>
              <a:chOff x="-133351" y="-42509"/>
              <a:chExt cx="866775" cy="699734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43CF386-E810-4F01-A828-C78E5ED3391F}"/>
                  </a:ext>
                </a:extLst>
              </p:cNvPr>
              <p:cNvSpPr/>
              <p:nvPr/>
            </p:nvSpPr>
            <p:spPr>
              <a:xfrm>
                <a:off x="-133351" y="-42509"/>
                <a:ext cx="866775" cy="6997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>
                    <a:effectLst/>
                    <a:ea typeface="Times New Roman" panose="02020603050405020304" pitchFamily="18" charset="0"/>
                  </a:rPr>
                  <a:t> </a:t>
                </a:r>
                <a:endParaRPr lang="en-US" sz="2800">
                  <a:effectLst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BF9F2E-FE97-4370-A566-BE88F2924D21}"/>
                  </a:ext>
                </a:extLst>
              </p:cNvPr>
              <p:cNvGrpSpPr/>
              <p:nvPr/>
            </p:nvGrpSpPr>
            <p:grpSpPr>
              <a:xfrm>
                <a:off x="-36478" y="-42508"/>
                <a:ext cx="769902" cy="302118"/>
                <a:chOff x="87347" y="-42508"/>
                <a:chExt cx="769902" cy="302118"/>
              </a:xfrm>
              <a:grpFill/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9B8CC30A-7E67-4CFC-BB50-C6D2D85BE31E}"/>
                    </a:ext>
                  </a:extLst>
                </p:cNvPr>
                <p:cNvSpPr/>
                <p:nvPr/>
              </p:nvSpPr>
              <p:spPr>
                <a:xfrm>
                  <a:off x="536646" y="-42508"/>
                  <a:ext cx="320603" cy="295275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nl-NL" sz="2800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</a:rPr>
                    <a:t>5</a:t>
                  </a:r>
                  <a:endParaRPr lang="en-US" sz="2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FBF29F7-26E2-4316-8F65-FC5C98C7BB37}"/>
                    </a:ext>
                  </a:extLst>
                </p:cNvPr>
                <p:cNvSpPr/>
                <p:nvPr/>
              </p:nvSpPr>
              <p:spPr>
                <a:xfrm>
                  <a:off x="87347" y="-35665"/>
                  <a:ext cx="400051" cy="295275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nl-NL" sz="2800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</a:rPr>
                    <a:t>80</a:t>
                  </a:r>
                  <a:endParaRPr lang="en-US" sz="2800" dirty="0">
                    <a:effectLst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AEC70208-D1FD-4897-AA8B-FB0FBD1CFC9D}"/>
                  </a:ext>
                </a:extLst>
              </p:cNvPr>
              <p:cNvCxnSpPr/>
              <p:nvPr/>
            </p:nvCxnSpPr>
            <p:spPr>
              <a:xfrm>
                <a:off x="314325" y="47625"/>
                <a:ext cx="0" cy="609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BCB46ACB-18C3-4E9F-9C82-24A87F553D74}"/>
                  </a:ext>
                </a:extLst>
              </p:cNvPr>
              <p:cNvCxnSpPr/>
              <p:nvPr/>
            </p:nvCxnSpPr>
            <p:spPr>
              <a:xfrm>
                <a:off x="314325" y="266700"/>
                <a:ext cx="342899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A3675E28-4BAB-4A4F-85DD-AAE1E467782E}"/>
              </a:ext>
            </a:extLst>
          </p:cNvPr>
          <p:cNvSpPr/>
          <p:nvPr/>
        </p:nvSpPr>
        <p:spPr>
          <a:xfrm>
            <a:off x="1218377" y="3451681"/>
            <a:ext cx="2244933" cy="32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>
                <a:effectLst/>
                <a:ea typeface="Times New Roman" panose="02020603050405020304" pitchFamily="18" charset="0"/>
              </a:rPr>
              <a:t> 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6F6D89C-EFEA-464E-88C2-CCF7F3369C20}"/>
              </a:ext>
            </a:extLst>
          </p:cNvPr>
          <p:cNvCxnSpPr/>
          <p:nvPr/>
        </p:nvCxnSpPr>
        <p:spPr>
          <a:xfrm>
            <a:off x="1422462" y="4846491"/>
            <a:ext cx="725637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60C65F5C-31B3-4849-9C70-8EB048656E40}"/>
              </a:ext>
            </a:extLst>
          </p:cNvPr>
          <p:cNvSpPr/>
          <p:nvPr/>
        </p:nvSpPr>
        <p:spPr>
          <a:xfrm>
            <a:off x="1482576" y="4867309"/>
            <a:ext cx="470675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0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703312-54A6-47D9-AE49-C3E3A9D8F187}"/>
              </a:ext>
            </a:extLst>
          </p:cNvPr>
          <p:cNvSpPr/>
          <p:nvPr/>
        </p:nvSpPr>
        <p:spPr>
          <a:xfrm>
            <a:off x="2352184" y="3451681"/>
            <a:ext cx="929720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A26A6F-F891-455F-A02F-A46D3EF0F8EC}"/>
              </a:ext>
            </a:extLst>
          </p:cNvPr>
          <p:cNvSpPr/>
          <p:nvPr/>
        </p:nvSpPr>
        <p:spPr>
          <a:xfrm>
            <a:off x="1541099" y="3457459"/>
            <a:ext cx="952398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69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965D2D-396D-4B46-A075-CF1F9A581FCC}"/>
              </a:ext>
            </a:extLst>
          </p:cNvPr>
          <p:cNvSpPr/>
          <p:nvPr/>
        </p:nvSpPr>
        <p:spPr>
          <a:xfrm>
            <a:off x="1505247" y="4076223"/>
            <a:ext cx="90704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2FCC1C-F5D9-4F54-B27B-A538AF30993F}"/>
              </a:ext>
            </a:extLst>
          </p:cNvPr>
          <p:cNvSpPr/>
          <p:nvPr/>
        </p:nvSpPr>
        <p:spPr>
          <a:xfrm>
            <a:off x="1714076" y="4867309"/>
            <a:ext cx="470675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8682371-19DD-4E5B-8859-27B2DEE68684}"/>
              </a:ext>
            </a:extLst>
          </p:cNvPr>
          <p:cNvSpPr/>
          <p:nvPr/>
        </p:nvSpPr>
        <p:spPr>
          <a:xfrm>
            <a:off x="2352182" y="4034587"/>
            <a:ext cx="1111128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CB7EF4-8F47-4D28-A35A-82D409BF704C}"/>
              </a:ext>
            </a:extLst>
          </p:cNvPr>
          <p:cNvGrpSpPr/>
          <p:nvPr/>
        </p:nvGrpSpPr>
        <p:grpSpPr>
          <a:xfrm>
            <a:off x="2284156" y="3576589"/>
            <a:ext cx="816337" cy="1332356"/>
            <a:chOff x="2284156" y="3576589"/>
            <a:chExt cx="816337" cy="133235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0DFBFF1-3F4E-4A67-842A-E2BCC785986E}"/>
                </a:ext>
              </a:extLst>
            </p:cNvPr>
            <p:cNvCxnSpPr/>
            <p:nvPr/>
          </p:nvCxnSpPr>
          <p:spPr>
            <a:xfrm>
              <a:off x="2284156" y="3576589"/>
              <a:ext cx="0" cy="13323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8E3290C-EF2A-40AD-AFEA-838086BBD69E}"/>
                </a:ext>
              </a:extLst>
            </p:cNvPr>
            <p:cNvCxnSpPr/>
            <p:nvPr/>
          </p:nvCxnSpPr>
          <p:spPr>
            <a:xfrm>
              <a:off x="2284156" y="4055405"/>
              <a:ext cx="81633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0DB276C6-319C-446C-B1B5-08A52EA33489}"/>
              </a:ext>
            </a:extLst>
          </p:cNvPr>
          <p:cNvSpPr/>
          <p:nvPr/>
        </p:nvSpPr>
        <p:spPr>
          <a:xfrm>
            <a:off x="2568210" y="4034587"/>
            <a:ext cx="63331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3</a:t>
            </a:r>
            <a:endParaRPr lang="en-US" sz="2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4351677-5803-4845-A12E-72001EBBA3FD}"/>
              </a:ext>
            </a:extLst>
          </p:cNvPr>
          <p:cNvSpPr/>
          <p:nvPr/>
        </p:nvSpPr>
        <p:spPr>
          <a:xfrm>
            <a:off x="1496815" y="5450215"/>
            <a:ext cx="95239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9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F73DC76-52BF-457D-9E06-BEFF93F58F86}"/>
              </a:ext>
            </a:extLst>
          </p:cNvPr>
          <p:cNvCxnSpPr/>
          <p:nvPr/>
        </p:nvCxnSpPr>
        <p:spPr>
          <a:xfrm>
            <a:off x="1445138" y="6033120"/>
            <a:ext cx="725637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66572790-EF82-4BAA-8D3E-BB67F5C5B58E}"/>
              </a:ext>
            </a:extLst>
          </p:cNvPr>
          <p:cNvSpPr/>
          <p:nvPr/>
        </p:nvSpPr>
        <p:spPr>
          <a:xfrm>
            <a:off x="1666092" y="6053938"/>
            <a:ext cx="929720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0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8C016D2-082F-4AE0-8E36-2930DD4C2C3A}"/>
              </a:ext>
            </a:extLst>
          </p:cNvPr>
          <p:cNvSpPr/>
          <p:nvPr/>
        </p:nvSpPr>
        <p:spPr>
          <a:xfrm>
            <a:off x="4806363" y="3491495"/>
            <a:ext cx="2244933" cy="32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>
                <a:effectLst/>
                <a:ea typeface="Times New Roman" panose="02020603050405020304" pitchFamily="18" charset="0"/>
              </a:rPr>
              <a:t> 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7D1ED9-1CD2-4CCB-A783-4C593C37BAA3}"/>
              </a:ext>
            </a:extLst>
          </p:cNvPr>
          <p:cNvCxnSpPr/>
          <p:nvPr/>
        </p:nvCxnSpPr>
        <p:spPr>
          <a:xfrm>
            <a:off x="5010448" y="4886305"/>
            <a:ext cx="725637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917E4B5-D428-40E2-9C3C-F94696748273}"/>
              </a:ext>
            </a:extLst>
          </p:cNvPr>
          <p:cNvSpPr/>
          <p:nvPr/>
        </p:nvSpPr>
        <p:spPr>
          <a:xfrm>
            <a:off x="5070562" y="4907123"/>
            <a:ext cx="470675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EAB2458-5C00-4DD4-9212-4FF164F99636}"/>
              </a:ext>
            </a:extLst>
          </p:cNvPr>
          <p:cNvSpPr/>
          <p:nvPr/>
        </p:nvSpPr>
        <p:spPr>
          <a:xfrm>
            <a:off x="5940170" y="3491495"/>
            <a:ext cx="929720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26E4ED-25F2-4CE8-8BD9-0A83E4C99648}"/>
              </a:ext>
            </a:extLst>
          </p:cNvPr>
          <p:cNvSpPr/>
          <p:nvPr/>
        </p:nvSpPr>
        <p:spPr>
          <a:xfrm>
            <a:off x="5129085" y="3497273"/>
            <a:ext cx="952398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68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3D1A8B4-9B9E-41B3-8299-6B45C6628DAF}"/>
              </a:ext>
            </a:extLst>
          </p:cNvPr>
          <p:cNvSpPr/>
          <p:nvPr/>
        </p:nvSpPr>
        <p:spPr>
          <a:xfrm>
            <a:off x="5093233" y="4116037"/>
            <a:ext cx="90704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4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B762BE5-F225-4B78-ADBD-536A60BA074D}"/>
              </a:ext>
            </a:extLst>
          </p:cNvPr>
          <p:cNvSpPr/>
          <p:nvPr/>
        </p:nvSpPr>
        <p:spPr>
          <a:xfrm>
            <a:off x="5302062" y="4907123"/>
            <a:ext cx="470675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8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327C22-5423-48CD-8910-607077EC3E2D}"/>
              </a:ext>
            </a:extLst>
          </p:cNvPr>
          <p:cNvSpPr/>
          <p:nvPr/>
        </p:nvSpPr>
        <p:spPr>
          <a:xfrm>
            <a:off x="5940168" y="4074401"/>
            <a:ext cx="1111128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1</a:t>
            </a:r>
            <a:endParaRPr lang="en-US" sz="2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5CA5390-1A97-4794-B717-9AFCCA3EAF4C}"/>
              </a:ext>
            </a:extLst>
          </p:cNvPr>
          <p:cNvGrpSpPr/>
          <p:nvPr/>
        </p:nvGrpSpPr>
        <p:grpSpPr>
          <a:xfrm>
            <a:off x="5872142" y="3616403"/>
            <a:ext cx="816337" cy="1332356"/>
            <a:chOff x="2284156" y="3576589"/>
            <a:chExt cx="816337" cy="1332356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19B4CD9-373E-41A2-BDC2-910D75F0ECEA}"/>
                </a:ext>
              </a:extLst>
            </p:cNvPr>
            <p:cNvCxnSpPr/>
            <p:nvPr/>
          </p:nvCxnSpPr>
          <p:spPr>
            <a:xfrm>
              <a:off x="2284156" y="3576589"/>
              <a:ext cx="0" cy="13323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64737F9-BCCC-4CF8-99FD-406376DE6B84}"/>
                </a:ext>
              </a:extLst>
            </p:cNvPr>
            <p:cNvCxnSpPr/>
            <p:nvPr/>
          </p:nvCxnSpPr>
          <p:spPr>
            <a:xfrm>
              <a:off x="2284156" y="4055405"/>
              <a:ext cx="81633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C6CB9267-DB0A-4495-BA7C-C3D0020064B9}"/>
              </a:ext>
            </a:extLst>
          </p:cNvPr>
          <p:cNvSpPr/>
          <p:nvPr/>
        </p:nvSpPr>
        <p:spPr>
          <a:xfrm>
            <a:off x="6156196" y="4074401"/>
            <a:ext cx="63331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7</a:t>
            </a:r>
            <a:endParaRPr lang="en-US" sz="2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91977AE-7082-4F11-BC9D-EFB9F047AE68}"/>
              </a:ext>
            </a:extLst>
          </p:cNvPr>
          <p:cNvSpPr/>
          <p:nvPr/>
        </p:nvSpPr>
        <p:spPr>
          <a:xfrm>
            <a:off x="4897068" y="5434626"/>
            <a:ext cx="95239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28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9AF416A-F43B-46ED-A213-3F1BFE86CE01}"/>
              </a:ext>
            </a:extLst>
          </p:cNvPr>
          <p:cNvCxnSpPr/>
          <p:nvPr/>
        </p:nvCxnSpPr>
        <p:spPr>
          <a:xfrm>
            <a:off x="5033124" y="6072934"/>
            <a:ext cx="725637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10C69764-BB7C-47A1-9E1F-B93F64647322}"/>
              </a:ext>
            </a:extLst>
          </p:cNvPr>
          <p:cNvSpPr/>
          <p:nvPr/>
        </p:nvSpPr>
        <p:spPr>
          <a:xfrm>
            <a:off x="5254078" y="6093752"/>
            <a:ext cx="929720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0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7EBCAB2-D18E-476C-813E-3DA8088F8A5C}"/>
              </a:ext>
            </a:extLst>
          </p:cNvPr>
          <p:cNvCxnSpPr/>
          <p:nvPr/>
        </p:nvCxnSpPr>
        <p:spPr>
          <a:xfrm>
            <a:off x="8451239" y="4979788"/>
            <a:ext cx="725637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1AA9C272-A231-4788-AB48-2B54737F0030}"/>
              </a:ext>
            </a:extLst>
          </p:cNvPr>
          <p:cNvSpPr/>
          <p:nvPr/>
        </p:nvSpPr>
        <p:spPr>
          <a:xfrm>
            <a:off x="8530403" y="5000606"/>
            <a:ext cx="470675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0476E09-E424-4ED3-BD26-6750AA31344B}"/>
              </a:ext>
            </a:extLst>
          </p:cNvPr>
          <p:cNvSpPr/>
          <p:nvPr/>
        </p:nvSpPr>
        <p:spPr>
          <a:xfrm>
            <a:off x="9380961" y="3584978"/>
            <a:ext cx="929720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36A484E-1FC1-4208-9A83-06DBA7F0A64A}"/>
              </a:ext>
            </a:extLst>
          </p:cNvPr>
          <p:cNvSpPr/>
          <p:nvPr/>
        </p:nvSpPr>
        <p:spPr>
          <a:xfrm>
            <a:off x="8569876" y="3590756"/>
            <a:ext cx="952398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80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034CA36-39E3-45AF-9850-E015AF87BA50}"/>
              </a:ext>
            </a:extLst>
          </p:cNvPr>
          <p:cNvSpPr/>
          <p:nvPr/>
        </p:nvSpPr>
        <p:spPr>
          <a:xfrm>
            <a:off x="8534024" y="4209520"/>
            <a:ext cx="90704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5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F258107-96F0-4934-A55D-40EB6F2AE0E1}"/>
              </a:ext>
            </a:extLst>
          </p:cNvPr>
          <p:cNvSpPr/>
          <p:nvPr/>
        </p:nvSpPr>
        <p:spPr>
          <a:xfrm>
            <a:off x="8742853" y="5000606"/>
            <a:ext cx="470675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0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C4EA785-61D9-4DC3-94AD-AC8F5250A5E6}"/>
              </a:ext>
            </a:extLst>
          </p:cNvPr>
          <p:cNvSpPr/>
          <p:nvPr/>
        </p:nvSpPr>
        <p:spPr>
          <a:xfrm>
            <a:off x="9343661" y="4167884"/>
            <a:ext cx="1111128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1</a:t>
            </a:r>
            <a:endParaRPr lang="en-US" sz="2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4FF0D98-C9B3-43B7-A2BC-1251E7EA3069}"/>
              </a:ext>
            </a:extLst>
          </p:cNvPr>
          <p:cNvGrpSpPr/>
          <p:nvPr/>
        </p:nvGrpSpPr>
        <p:grpSpPr>
          <a:xfrm>
            <a:off x="9312933" y="3709886"/>
            <a:ext cx="816337" cy="1332356"/>
            <a:chOff x="2284156" y="3576589"/>
            <a:chExt cx="816337" cy="1332356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DCB4866-3585-45E4-B269-DBFBBF60638D}"/>
                </a:ext>
              </a:extLst>
            </p:cNvPr>
            <p:cNvCxnSpPr/>
            <p:nvPr/>
          </p:nvCxnSpPr>
          <p:spPr>
            <a:xfrm>
              <a:off x="2284156" y="3576589"/>
              <a:ext cx="0" cy="13323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031FD25-B813-4797-9983-7FDD9E369032}"/>
                </a:ext>
              </a:extLst>
            </p:cNvPr>
            <p:cNvCxnSpPr/>
            <p:nvPr/>
          </p:nvCxnSpPr>
          <p:spPr>
            <a:xfrm>
              <a:off x="2284156" y="4055405"/>
              <a:ext cx="81633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FC306DD-E510-4779-AF1B-53B227B70C49}"/>
              </a:ext>
            </a:extLst>
          </p:cNvPr>
          <p:cNvSpPr/>
          <p:nvPr/>
        </p:nvSpPr>
        <p:spPr>
          <a:xfrm>
            <a:off x="9577937" y="4167884"/>
            <a:ext cx="63331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6</a:t>
            </a:r>
            <a:endParaRPr lang="en-US" sz="28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969ACB2-0550-4AF9-AE3E-08E4E5DB8D66}"/>
              </a:ext>
            </a:extLst>
          </p:cNvPr>
          <p:cNvSpPr/>
          <p:nvPr/>
        </p:nvSpPr>
        <p:spPr>
          <a:xfrm>
            <a:off x="8337859" y="5528109"/>
            <a:ext cx="952396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30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98D94B7-DD72-403D-AA94-C64B434B5C43}"/>
              </a:ext>
            </a:extLst>
          </p:cNvPr>
          <p:cNvCxnSpPr/>
          <p:nvPr/>
        </p:nvCxnSpPr>
        <p:spPr>
          <a:xfrm>
            <a:off x="8473915" y="6166417"/>
            <a:ext cx="725637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4B091D4-4B73-4DAE-947A-5F376EF96169}"/>
              </a:ext>
            </a:extLst>
          </p:cNvPr>
          <p:cNvSpPr/>
          <p:nvPr/>
        </p:nvSpPr>
        <p:spPr>
          <a:xfrm>
            <a:off x="8683189" y="6074256"/>
            <a:ext cx="929720" cy="6453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0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6" grpId="0"/>
      <p:bldP spid="77" grpId="0"/>
      <p:bldP spid="78" grpId="0"/>
      <p:bldP spid="79" grpId="0"/>
      <p:bldP spid="81" grpId="0"/>
      <p:bldP spid="72" grpId="0"/>
      <p:bldP spid="80" grpId="0"/>
      <p:bldP spid="68" grpId="0"/>
      <p:bldP spid="70" grpId="0"/>
      <p:bldP spid="85" grpId="0"/>
      <p:bldP spid="86" grpId="0"/>
      <p:bldP spid="87" grpId="0"/>
      <p:bldP spid="88" grpId="0"/>
      <p:bldP spid="89" grpId="0"/>
      <p:bldP spid="90" grpId="0"/>
      <p:bldP spid="94" grpId="0"/>
      <p:bldP spid="95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08" grpId="0"/>
      <p:bldP spid="109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32" y="5497076"/>
            <a:ext cx="1330433" cy="1197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58" y="101897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5" y="952678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1216248" y="534076"/>
            <a:ext cx="439002" cy="485563"/>
          </a:xfrm>
          <a:prstGeom prst="rect">
            <a:avLst/>
          </a:prstGeom>
        </p:spPr>
      </p:pic>
      <p:sp>
        <p:nvSpPr>
          <p:cNvPr id="17" name="Google Shape;1816;p39">
            <a:extLst>
              <a:ext uri="{FF2B5EF4-FFF2-40B4-BE49-F238E27FC236}">
                <a16:creationId xmlns:a16="http://schemas.microsoft.com/office/drawing/2014/main" id="{4AAC0F5F-FB4A-4AF8-9014-31EB365DB37E}"/>
              </a:ext>
            </a:extLst>
          </p:cNvPr>
          <p:cNvSpPr txBox="1">
            <a:spLocks/>
          </p:cNvSpPr>
          <p:nvPr/>
        </p:nvSpPr>
        <p:spPr>
          <a:xfrm>
            <a:off x="2717052" y="652852"/>
            <a:ext cx="6086475" cy="959246"/>
          </a:xfrm>
          <a:prstGeom prst="rect">
            <a:avLst/>
          </a:prstGeom>
          <a:solidFill>
            <a:srgbClr val="5F91B0"/>
          </a:solidFill>
          <a:ln w="19050" cap="flat" cmpd="sng">
            <a:solidFill>
              <a:srgbClr val="88602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BÀI TẬP 3 (SGK – TR120)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515F4-26E4-40EC-85D0-827E05FC2137}"/>
              </a:ext>
            </a:extLst>
          </p:cNvPr>
          <p:cNvSpPr txBox="1"/>
          <p:nvPr/>
        </p:nvSpPr>
        <p:spPr>
          <a:xfrm>
            <a:off x="1654730" y="2109629"/>
            <a:ext cx="7052062" cy="3589281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BC, ED, BM, ND.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?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  <p:pic>
        <p:nvPicPr>
          <p:cNvPr id="31" name="image7.jpg">
            <a:extLst>
              <a:ext uri="{FF2B5EF4-FFF2-40B4-BE49-F238E27FC236}">
                <a16:creationId xmlns:a16="http://schemas.microsoft.com/office/drawing/2014/main" id="{A48F9B26-C184-4518-89FC-4711FA355B8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021117" y="2311464"/>
            <a:ext cx="2896182" cy="3185612"/>
          </a:xfrm>
          <a:prstGeom prst="rect">
            <a:avLst/>
          </a:prstGeom>
          <a:ln/>
        </p:spPr>
      </p:pic>
      <p:pic>
        <p:nvPicPr>
          <p:cNvPr id="33" name="图片 1">
            <a:extLst>
              <a:ext uri="{FF2B5EF4-FFF2-40B4-BE49-F238E27FC236}">
                <a16:creationId xmlns:a16="http://schemas.microsoft.com/office/drawing/2014/main" id="{26DEE2AF-6E06-4FB9-831D-692B9BEF34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786"/>
            <a:ext cx="1330433" cy="11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48523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32" y="5497076"/>
            <a:ext cx="1330433" cy="1197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58" y="101897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5" y="952678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1216248" y="534076"/>
            <a:ext cx="439002" cy="485563"/>
          </a:xfrm>
          <a:prstGeom prst="rect">
            <a:avLst/>
          </a:prstGeom>
        </p:spPr>
      </p:pic>
      <p:sp>
        <p:nvSpPr>
          <p:cNvPr id="17" name="Google Shape;1816;p39">
            <a:extLst>
              <a:ext uri="{FF2B5EF4-FFF2-40B4-BE49-F238E27FC236}">
                <a16:creationId xmlns:a16="http://schemas.microsoft.com/office/drawing/2014/main" id="{4AAC0F5F-FB4A-4AF8-9014-31EB365DB37E}"/>
              </a:ext>
            </a:extLst>
          </p:cNvPr>
          <p:cNvSpPr txBox="1">
            <a:spLocks/>
          </p:cNvSpPr>
          <p:nvPr/>
        </p:nvSpPr>
        <p:spPr>
          <a:xfrm>
            <a:off x="2717052" y="652852"/>
            <a:ext cx="6086475" cy="959246"/>
          </a:xfrm>
          <a:prstGeom prst="rect">
            <a:avLst/>
          </a:prstGeom>
          <a:solidFill>
            <a:srgbClr val="5F91B0"/>
          </a:solidFill>
          <a:ln w="19050" cap="flat" cmpd="sng">
            <a:solidFill>
              <a:srgbClr val="88602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BÀI TẬP 3 (SGK – TR120) </a:t>
            </a:r>
          </a:p>
        </p:txBody>
      </p:sp>
      <p:pic>
        <p:nvPicPr>
          <p:cNvPr id="31" name="image7.jpg">
            <a:extLst>
              <a:ext uri="{FF2B5EF4-FFF2-40B4-BE49-F238E27FC236}">
                <a16:creationId xmlns:a16="http://schemas.microsoft.com/office/drawing/2014/main" id="{A48F9B26-C184-4518-89FC-4711FA355B8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704797" y="2135033"/>
            <a:ext cx="3056583" cy="3362043"/>
          </a:xfrm>
          <a:prstGeom prst="rect">
            <a:avLst/>
          </a:prstGeom>
          <a:ln/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BE8A451-9AFF-4C19-BFB2-D8F54F26DE0E}"/>
              </a:ext>
            </a:extLst>
          </p:cNvPr>
          <p:cNvSpPr/>
          <p:nvPr/>
        </p:nvSpPr>
        <p:spPr>
          <a:xfrm>
            <a:off x="1378057" y="2135033"/>
            <a:ext cx="7142697" cy="3825101"/>
          </a:xfrm>
          <a:prstGeom prst="wedgeRoundRectCallout">
            <a:avLst>
              <a:gd name="adj1" fmla="val 54402"/>
              <a:gd name="adj2" fmla="val 21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a) M là trung điểm của đoạn thẳng BC.</a:t>
            </a:r>
            <a:endParaRPr lang="en-US" sz="2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    N là trung điểm của đoạn thẳng ED.</a:t>
            </a:r>
            <a:endParaRPr lang="en-US" sz="2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    Q là trung điểm của đoạn thẳng BM.</a:t>
            </a:r>
            <a:endParaRPr lang="en-US" sz="2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    P là trung điểm  của đoạn thẳng ND.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ACD948-858A-4E96-980A-FF3E24ABBC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7339" y="4181962"/>
            <a:ext cx="2711622" cy="27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6617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07" y="5667793"/>
            <a:ext cx="1330433" cy="1197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58" y="101897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5" y="952678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1216248" y="534076"/>
            <a:ext cx="439002" cy="485563"/>
          </a:xfrm>
          <a:prstGeom prst="rect">
            <a:avLst/>
          </a:prstGeom>
        </p:spPr>
      </p:pic>
      <p:sp>
        <p:nvSpPr>
          <p:cNvPr id="17" name="Google Shape;1816;p39">
            <a:extLst>
              <a:ext uri="{FF2B5EF4-FFF2-40B4-BE49-F238E27FC236}">
                <a16:creationId xmlns:a16="http://schemas.microsoft.com/office/drawing/2014/main" id="{4AAC0F5F-FB4A-4AF8-9014-31EB365DB37E}"/>
              </a:ext>
            </a:extLst>
          </p:cNvPr>
          <p:cNvSpPr txBox="1">
            <a:spLocks/>
          </p:cNvSpPr>
          <p:nvPr/>
        </p:nvSpPr>
        <p:spPr>
          <a:xfrm>
            <a:off x="2717052" y="652852"/>
            <a:ext cx="6086475" cy="959246"/>
          </a:xfrm>
          <a:prstGeom prst="rect">
            <a:avLst/>
          </a:prstGeom>
          <a:solidFill>
            <a:srgbClr val="5F91B0"/>
          </a:solidFill>
          <a:ln w="19050" cap="flat" cmpd="sng">
            <a:solidFill>
              <a:srgbClr val="88602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BÀI TẬP 3 (SGK – TR120) </a:t>
            </a:r>
          </a:p>
        </p:txBody>
      </p:sp>
      <p:pic>
        <p:nvPicPr>
          <p:cNvPr id="31" name="image7.jpg">
            <a:extLst>
              <a:ext uri="{FF2B5EF4-FFF2-40B4-BE49-F238E27FC236}">
                <a16:creationId xmlns:a16="http://schemas.microsoft.com/office/drawing/2014/main" id="{A48F9B26-C184-4518-89FC-4711FA355B8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379165" y="2451552"/>
            <a:ext cx="3056583" cy="3362043"/>
          </a:xfrm>
          <a:prstGeom prst="rect">
            <a:avLst/>
          </a:prstGeom>
          <a:ln/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EBA08E0-614E-451D-A47C-1C3D3363BC55}"/>
              </a:ext>
            </a:extLst>
          </p:cNvPr>
          <p:cNvSpPr/>
          <p:nvPr/>
        </p:nvSpPr>
        <p:spPr>
          <a:xfrm>
            <a:off x="1562100" y="2135033"/>
            <a:ext cx="6318299" cy="3825101"/>
          </a:xfrm>
          <a:prstGeom prst="wedgeRoundRectCallout">
            <a:avLst>
              <a:gd name="adj1" fmla="val 58796"/>
              <a:gd name="adj2" fmla="val 26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b) Có 4 góc vuông là: 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+ Góc vuông đỉnh B, cạnh BC, BE.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+ Góc vuông đỉnh C, cạnh CB, CD.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+ Góc vuông đỉnh E, cạnh EB, ED.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2060"/>
                </a:solidFill>
              </a:rPr>
              <a:t>+ Góc vuông đỉnh D, cạnh DC, DE.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C80377-09FA-4006-AA62-5FDC77397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7339" y="4181962"/>
            <a:ext cx="2711622" cy="27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38018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07" y="5667793"/>
            <a:ext cx="1330433" cy="1197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5" y="17928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5" y="952678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1216248" y="534076"/>
            <a:ext cx="439002" cy="485563"/>
          </a:xfrm>
          <a:prstGeom prst="rect">
            <a:avLst/>
          </a:prstGeom>
        </p:spPr>
      </p:pic>
      <p:sp>
        <p:nvSpPr>
          <p:cNvPr id="17" name="Google Shape;1816;p39">
            <a:extLst>
              <a:ext uri="{FF2B5EF4-FFF2-40B4-BE49-F238E27FC236}">
                <a16:creationId xmlns:a16="http://schemas.microsoft.com/office/drawing/2014/main" id="{4AAC0F5F-FB4A-4AF8-9014-31EB365DB37E}"/>
              </a:ext>
            </a:extLst>
          </p:cNvPr>
          <p:cNvSpPr txBox="1">
            <a:spLocks/>
          </p:cNvSpPr>
          <p:nvPr/>
        </p:nvSpPr>
        <p:spPr>
          <a:xfrm>
            <a:off x="2695575" y="952678"/>
            <a:ext cx="6348685" cy="1396906"/>
          </a:xfrm>
          <a:prstGeom prst="rect">
            <a:avLst/>
          </a:prstGeom>
          <a:solidFill>
            <a:srgbClr val="C68D5D"/>
          </a:solidFill>
          <a:ln w="19050" cap="flat" cmpd="sng">
            <a:solidFill>
              <a:srgbClr val="88602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BÀI TẬP 4 (SGK – TR120).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Fredoka One"/>
              </a:rPr>
              <a:t>TÍNH GIÁ TRỊ CỦA BIỂU THỨC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496345-21A1-4F18-B4C8-D8FFFAF75C04}"/>
              </a:ext>
            </a:extLst>
          </p:cNvPr>
          <p:cNvSpPr/>
          <p:nvPr/>
        </p:nvSpPr>
        <p:spPr>
          <a:xfrm>
            <a:off x="1065266" y="3073298"/>
            <a:ext cx="4096754" cy="959246"/>
          </a:xfrm>
          <a:custGeom>
            <a:avLst/>
            <a:gdLst>
              <a:gd name="connsiteX0" fmla="*/ 0 w 4096754"/>
              <a:gd name="connsiteY0" fmla="*/ 0 h 959246"/>
              <a:gd name="connsiteX1" fmla="*/ 4096754 w 4096754"/>
              <a:gd name="connsiteY1" fmla="*/ 0 h 959246"/>
              <a:gd name="connsiteX2" fmla="*/ 4096754 w 4096754"/>
              <a:gd name="connsiteY2" fmla="*/ 959246 h 959246"/>
              <a:gd name="connsiteX3" fmla="*/ 0 w 4096754"/>
              <a:gd name="connsiteY3" fmla="*/ 959246 h 959246"/>
              <a:gd name="connsiteX4" fmla="*/ 0 w 4096754"/>
              <a:gd name="connsiteY4" fmla="*/ 0 h 95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6754" h="959246" fill="none" extrusionOk="0">
                <a:moveTo>
                  <a:pt x="0" y="0"/>
                </a:moveTo>
                <a:cubicBezTo>
                  <a:pt x="1708454" y="-130955"/>
                  <a:pt x="3350501" y="60629"/>
                  <a:pt x="4096754" y="0"/>
                </a:cubicBezTo>
                <a:cubicBezTo>
                  <a:pt x="4164503" y="334620"/>
                  <a:pt x="4145629" y="817926"/>
                  <a:pt x="4096754" y="959246"/>
                </a:cubicBezTo>
                <a:cubicBezTo>
                  <a:pt x="3465028" y="926415"/>
                  <a:pt x="898901" y="869602"/>
                  <a:pt x="0" y="959246"/>
                </a:cubicBezTo>
                <a:cubicBezTo>
                  <a:pt x="17034" y="522825"/>
                  <a:pt x="-57751" y="391247"/>
                  <a:pt x="0" y="0"/>
                </a:cubicBezTo>
                <a:close/>
              </a:path>
              <a:path w="4096754" h="959246" stroke="0" extrusionOk="0">
                <a:moveTo>
                  <a:pt x="0" y="0"/>
                </a:moveTo>
                <a:cubicBezTo>
                  <a:pt x="875957" y="-145685"/>
                  <a:pt x="3418969" y="120332"/>
                  <a:pt x="4096754" y="0"/>
                </a:cubicBezTo>
                <a:cubicBezTo>
                  <a:pt x="4053816" y="237054"/>
                  <a:pt x="4057413" y="789352"/>
                  <a:pt x="4096754" y="959246"/>
                </a:cubicBezTo>
                <a:cubicBezTo>
                  <a:pt x="2299674" y="816747"/>
                  <a:pt x="1533844" y="1110224"/>
                  <a:pt x="0" y="959246"/>
                </a:cubicBezTo>
                <a:cubicBezTo>
                  <a:pt x="67526" y="811876"/>
                  <a:pt x="82438" y="98774"/>
                  <a:pt x="0" y="0"/>
                </a:cubicBezTo>
                <a:close/>
              </a:path>
            </a:pathLst>
          </a:custGeom>
          <a:solidFill>
            <a:srgbClr val="FFE78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309817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</a:rPr>
              <a:t>a) 175 + 42 - 75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FC3852-F6A8-4CBA-8325-FBF4D1E1BACA}"/>
                  </a:ext>
                </a:extLst>
              </p:cNvPr>
              <p:cNvSpPr/>
              <p:nvPr/>
            </p:nvSpPr>
            <p:spPr>
              <a:xfrm>
                <a:off x="6753853" y="3073298"/>
                <a:ext cx="4096754" cy="959246"/>
              </a:xfrm>
              <a:custGeom>
                <a:avLst/>
                <a:gdLst>
                  <a:gd name="connsiteX0" fmla="*/ 0 w 4096754"/>
                  <a:gd name="connsiteY0" fmla="*/ 0 h 959246"/>
                  <a:gd name="connsiteX1" fmla="*/ 4096754 w 4096754"/>
                  <a:gd name="connsiteY1" fmla="*/ 0 h 959246"/>
                  <a:gd name="connsiteX2" fmla="*/ 4096754 w 4096754"/>
                  <a:gd name="connsiteY2" fmla="*/ 959246 h 959246"/>
                  <a:gd name="connsiteX3" fmla="*/ 0 w 4096754"/>
                  <a:gd name="connsiteY3" fmla="*/ 959246 h 959246"/>
                  <a:gd name="connsiteX4" fmla="*/ 0 w 4096754"/>
                  <a:gd name="connsiteY4" fmla="*/ 0 h 95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6754" h="959246" fill="none" extrusionOk="0">
                    <a:moveTo>
                      <a:pt x="0" y="0"/>
                    </a:moveTo>
                    <a:cubicBezTo>
                      <a:pt x="1708454" y="-130955"/>
                      <a:pt x="3350501" y="60629"/>
                      <a:pt x="4096754" y="0"/>
                    </a:cubicBezTo>
                    <a:cubicBezTo>
                      <a:pt x="4164503" y="334620"/>
                      <a:pt x="4145629" y="817926"/>
                      <a:pt x="4096754" y="959246"/>
                    </a:cubicBezTo>
                    <a:cubicBezTo>
                      <a:pt x="3465028" y="926415"/>
                      <a:pt x="898901" y="869602"/>
                      <a:pt x="0" y="959246"/>
                    </a:cubicBezTo>
                    <a:cubicBezTo>
                      <a:pt x="17034" y="522825"/>
                      <a:pt x="-57751" y="391247"/>
                      <a:pt x="0" y="0"/>
                    </a:cubicBezTo>
                    <a:close/>
                  </a:path>
                  <a:path w="4096754" h="959246" stroke="0" extrusionOk="0">
                    <a:moveTo>
                      <a:pt x="0" y="0"/>
                    </a:moveTo>
                    <a:cubicBezTo>
                      <a:pt x="875957" y="-145685"/>
                      <a:pt x="3418969" y="120332"/>
                      <a:pt x="4096754" y="0"/>
                    </a:cubicBezTo>
                    <a:cubicBezTo>
                      <a:pt x="4053816" y="237054"/>
                      <a:pt x="4057413" y="789352"/>
                      <a:pt x="4096754" y="959246"/>
                    </a:cubicBezTo>
                    <a:cubicBezTo>
                      <a:pt x="2299674" y="816747"/>
                      <a:pt x="1533844" y="1110224"/>
                      <a:pt x="0" y="959246"/>
                    </a:cubicBezTo>
                    <a:cubicBezTo>
                      <a:pt x="67526" y="811876"/>
                      <a:pt x="82438" y="98774"/>
                      <a:pt x="0" y="0"/>
                    </a:cubicBezTo>
                    <a:close/>
                  </a:path>
                </a:pathLst>
              </a:custGeom>
              <a:solidFill>
                <a:srgbClr val="FFE78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b) 12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</a:rPr>
                  <a:t> (12 - 9)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FC3852-F6A8-4CBA-8325-FBF4D1E1B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53" y="3073298"/>
                <a:ext cx="4096754" cy="959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730981762">
                      <a:custGeom>
                        <a:avLst/>
                        <a:gdLst>
                          <a:gd name="connsiteX0" fmla="*/ 0 w 4096754"/>
                          <a:gd name="connsiteY0" fmla="*/ 0 h 959246"/>
                          <a:gd name="connsiteX1" fmla="*/ 4096754 w 4096754"/>
                          <a:gd name="connsiteY1" fmla="*/ 0 h 959246"/>
                          <a:gd name="connsiteX2" fmla="*/ 4096754 w 4096754"/>
                          <a:gd name="connsiteY2" fmla="*/ 959246 h 959246"/>
                          <a:gd name="connsiteX3" fmla="*/ 0 w 4096754"/>
                          <a:gd name="connsiteY3" fmla="*/ 959246 h 959246"/>
                          <a:gd name="connsiteX4" fmla="*/ 0 w 4096754"/>
                          <a:gd name="connsiteY4" fmla="*/ 0 h 959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096754" h="959246" fill="none" extrusionOk="0">
                            <a:moveTo>
                              <a:pt x="0" y="0"/>
                            </a:moveTo>
                            <a:cubicBezTo>
                              <a:pt x="1708454" y="-130955"/>
                              <a:pt x="3350501" y="60629"/>
                              <a:pt x="4096754" y="0"/>
                            </a:cubicBezTo>
                            <a:cubicBezTo>
                              <a:pt x="4164503" y="334620"/>
                              <a:pt x="4145629" y="817926"/>
                              <a:pt x="4096754" y="959246"/>
                            </a:cubicBezTo>
                            <a:cubicBezTo>
                              <a:pt x="3465028" y="926415"/>
                              <a:pt x="898901" y="869602"/>
                              <a:pt x="0" y="959246"/>
                            </a:cubicBezTo>
                            <a:cubicBezTo>
                              <a:pt x="17034" y="522825"/>
                              <a:pt x="-57751" y="391247"/>
                              <a:pt x="0" y="0"/>
                            </a:cubicBezTo>
                            <a:close/>
                          </a:path>
                          <a:path w="4096754" h="959246" stroke="0" extrusionOk="0">
                            <a:moveTo>
                              <a:pt x="0" y="0"/>
                            </a:moveTo>
                            <a:cubicBezTo>
                              <a:pt x="875957" y="-145685"/>
                              <a:pt x="3418969" y="120332"/>
                              <a:pt x="4096754" y="0"/>
                            </a:cubicBezTo>
                            <a:cubicBezTo>
                              <a:pt x="4053816" y="237054"/>
                              <a:pt x="4057413" y="789352"/>
                              <a:pt x="4096754" y="959246"/>
                            </a:cubicBezTo>
                            <a:cubicBezTo>
                              <a:pt x="2299674" y="816747"/>
                              <a:pt x="1533844" y="1110224"/>
                              <a:pt x="0" y="959246"/>
                            </a:cubicBezTo>
                            <a:cubicBezTo>
                              <a:pt x="67526" y="811876"/>
                              <a:pt x="82438" y="9877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0582E5-BB0D-41BA-9580-F7F3441AA554}"/>
              </a:ext>
            </a:extLst>
          </p:cNvPr>
          <p:cNvSpPr txBox="1"/>
          <p:nvPr/>
        </p:nvSpPr>
        <p:spPr>
          <a:xfrm>
            <a:off x="1581150" y="4271459"/>
            <a:ext cx="2228850" cy="155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= 217 - 75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= 142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A030D-51C1-46FF-AEE8-A6FCF4B06A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47" y="4902792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AE25C0-23F4-4CE0-9834-AE4F0FB13EFA}"/>
                  </a:ext>
                </a:extLst>
              </p:cNvPr>
              <p:cNvSpPr txBox="1"/>
              <p:nvPr/>
            </p:nvSpPr>
            <p:spPr>
              <a:xfrm>
                <a:off x="7267577" y="4271459"/>
                <a:ext cx="2228850" cy="1555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b="1" i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= 12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nl-NL" sz="3200" b="1" i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3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b="1" i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= 39</a:t>
                </a:r>
                <a:endParaRPr lang="en-US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AE25C0-23F4-4CE0-9834-AE4F0FB13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77" y="4271459"/>
                <a:ext cx="2228850" cy="1555362"/>
              </a:xfrm>
              <a:prstGeom prst="rect">
                <a:avLst/>
              </a:prstGeom>
              <a:blipFill>
                <a:blip r:embed="rId8"/>
                <a:stretch>
                  <a:fillRect l="-6831" b="-1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256017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build="p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816;p39">
            <a:extLst>
              <a:ext uri="{FF2B5EF4-FFF2-40B4-BE49-F238E27FC236}">
                <a16:creationId xmlns:a16="http://schemas.microsoft.com/office/drawing/2014/main" id="{719CEB66-CBE1-4E88-9680-138F639BF0BE}"/>
              </a:ext>
            </a:extLst>
          </p:cNvPr>
          <p:cNvSpPr txBox="1">
            <a:spLocks/>
          </p:cNvSpPr>
          <p:nvPr/>
        </p:nvSpPr>
        <p:spPr>
          <a:xfrm>
            <a:off x="647700" y="304800"/>
            <a:ext cx="11315700" cy="2457450"/>
          </a:xfrm>
          <a:prstGeom prst="rect">
            <a:avLst/>
          </a:prstGeom>
          <a:solidFill>
            <a:srgbClr val="BEDD8E"/>
          </a:solidFill>
          <a:ln w="19050" cap="flat" cmpd="sng">
            <a:solidFill>
              <a:srgbClr val="88602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redoka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BÀI TẬP 5 (SGK – TR120).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602B"/>
              </a:buClr>
              <a:buSzPts val="2400"/>
              <a:buFont typeface="Fredoka One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Cửa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hàng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bà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1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thùng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đựng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100l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mắm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5 can,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can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đựng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10l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mắm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Hỏi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cửa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hàng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bà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tất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cả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 bao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nhiêu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lít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nước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mắm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Fredoka One"/>
              </a:rPr>
              <a:t>?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FF93A3-A6E2-4547-9518-329C3191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948" y="4400549"/>
            <a:ext cx="3264732" cy="24574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7E43C2-F9E0-4D1D-89EF-FEB649E13872}"/>
              </a:ext>
            </a:extLst>
          </p:cNvPr>
          <p:cNvGrpSpPr/>
          <p:nvPr/>
        </p:nvGrpSpPr>
        <p:grpSpPr>
          <a:xfrm>
            <a:off x="10183082" y="4724400"/>
            <a:ext cx="1780318" cy="2133600"/>
            <a:chOff x="342901" y="4210050"/>
            <a:chExt cx="2161815" cy="2590800"/>
          </a:xfrm>
        </p:grpSpPr>
        <p:pic>
          <p:nvPicPr>
            <p:cNvPr id="1026" name="Picture 2" descr="NƯỚC CHẤM COLOR MAN CAN 5 LÍT – Color Man Food">
              <a:extLst>
                <a:ext uri="{FF2B5EF4-FFF2-40B4-BE49-F238E27FC236}">
                  <a16:creationId xmlns:a16="http://schemas.microsoft.com/office/drawing/2014/main" id="{EDA54991-742A-46F1-8EBC-4432687FE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9" t="8056" r="33611" b="18056"/>
            <a:stretch/>
          </p:blipFill>
          <p:spPr bwMode="auto">
            <a:xfrm>
              <a:off x="342901" y="5162550"/>
              <a:ext cx="720605" cy="1638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NƯỚC CHẤM COLOR MAN CAN 5 LÍT – Color Man Food">
              <a:extLst>
                <a:ext uri="{FF2B5EF4-FFF2-40B4-BE49-F238E27FC236}">
                  <a16:creationId xmlns:a16="http://schemas.microsoft.com/office/drawing/2014/main" id="{97A81252-2DF1-4B1A-8533-2779D7BA8C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9" t="8056" r="33611" b="18056"/>
            <a:stretch/>
          </p:blipFill>
          <p:spPr bwMode="auto">
            <a:xfrm>
              <a:off x="1063506" y="5162550"/>
              <a:ext cx="720605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NƯỚC CHẤM COLOR MAN CAN 5 LÍT – Color Man Food">
              <a:extLst>
                <a:ext uri="{FF2B5EF4-FFF2-40B4-BE49-F238E27FC236}">
                  <a16:creationId xmlns:a16="http://schemas.microsoft.com/office/drawing/2014/main" id="{191AD449-22F1-4E28-816F-DA3E8C56B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9" t="8056" r="33611" b="18056"/>
            <a:stretch/>
          </p:blipFill>
          <p:spPr bwMode="auto">
            <a:xfrm>
              <a:off x="1784111" y="5162550"/>
              <a:ext cx="720605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NƯỚC CHẤM COLOR MAN CAN 5 LÍT – Color Man Food">
              <a:extLst>
                <a:ext uri="{FF2B5EF4-FFF2-40B4-BE49-F238E27FC236}">
                  <a16:creationId xmlns:a16="http://schemas.microsoft.com/office/drawing/2014/main" id="{AF859F67-2961-4BA3-A9EA-E2B69A978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9" t="8056" r="33611" b="18056"/>
            <a:stretch/>
          </p:blipFill>
          <p:spPr bwMode="auto">
            <a:xfrm>
              <a:off x="714016" y="4210050"/>
              <a:ext cx="720605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NƯỚC CHẤM COLOR MAN CAN 5 LÍT – Color Man Food">
              <a:extLst>
                <a:ext uri="{FF2B5EF4-FFF2-40B4-BE49-F238E27FC236}">
                  <a16:creationId xmlns:a16="http://schemas.microsoft.com/office/drawing/2014/main" id="{E54DA2A5-730A-4046-985A-D09CF5B9A6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9" t="8056" r="33611" b="18056"/>
            <a:stretch/>
          </p:blipFill>
          <p:spPr bwMode="auto">
            <a:xfrm>
              <a:off x="1423808" y="4210050"/>
              <a:ext cx="720605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033F4B50-E594-42E8-A8CF-E202628308DF}"/>
              </a:ext>
            </a:extLst>
          </p:cNvPr>
          <p:cNvSpPr/>
          <p:nvPr/>
        </p:nvSpPr>
        <p:spPr>
          <a:xfrm>
            <a:off x="6464100" y="3122940"/>
            <a:ext cx="3607199" cy="1601460"/>
          </a:xfrm>
          <a:prstGeom prst="wedgeEllipseCallout">
            <a:avLst>
              <a:gd name="adj1" fmla="val -72465"/>
              <a:gd name="adj2" fmla="val 41050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E8F22A1-BE3D-47E7-9C2C-16C55B69D3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928" y="3429000"/>
            <a:ext cx="3264732" cy="351830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516D92-A2FD-4A98-BD44-13499CE219C7}"/>
              </a:ext>
            </a:extLst>
          </p:cNvPr>
          <p:cNvCxnSpPr>
            <a:cxnSpLocks/>
          </p:cNvCxnSpPr>
          <p:nvPr/>
        </p:nvCxnSpPr>
        <p:spPr>
          <a:xfrm>
            <a:off x="5172973" y="1533525"/>
            <a:ext cx="309472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0F23DB-422C-407F-91E1-B83797376ED6}"/>
              </a:ext>
            </a:extLst>
          </p:cNvPr>
          <p:cNvCxnSpPr>
            <a:cxnSpLocks/>
          </p:cNvCxnSpPr>
          <p:nvPr/>
        </p:nvCxnSpPr>
        <p:spPr>
          <a:xfrm>
            <a:off x="10776521" y="1533525"/>
            <a:ext cx="10972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0061A3A-845A-4562-884A-1FD5645D0261}"/>
              </a:ext>
            </a:extLst>
          </p:cNvPr>
          <p:cNvCxnSpPr>
            <a:cxnSpLocks/>
          </p:cNvCxnSpPr>
          <p:nvPr/>
        </p:nvCxnSpPr>
        <p:spPr>
          <a:xfrm>
            <a:off x="647700" y="2105025"/>
            <a:ext cx="309472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44049E-E3BD-4314-A379-5C82DE6D2B21}"/>
              </a:ext>
            </a:extLst>
          </p:cNvPr>
          <p:cNvCxnSpPr>
            <a:cxnSpLocks/>
          </p:cNvCxnSpPr>
          <p:nvPr/>
        </p:nvCxnSpPr>
        <p:spPr>
          <a:xfrm>
            <a:off x="8925695" y="2105025"/>
            <a:ext cx="301752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7085E78-9CF5-47E2-8159-65BE0AA424C3}"/>
              </a:ext>
            </a:extLst>
          </p:cNvPr>
          <p:cNvCxnSpPr>
            <a:cxnSpLocks/>
          </p:cNvCxnSpPr>
          <p:nvPr/>
        </p:nvCxnSpPr>
        <p:spPr>
          <a:xfrm>
            <a:off x="647699" y="2724150"/>
            <a:ext cx="384048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A56BB5-BED8-4C9F-9674-5011F064009E}"/>
              </a:ext>
            </a:extLst>
          </p:cNvPr>
          <p:cNvSpPr txBox="1"/>
          <p:nvPr/>
        </p:nvSpPr>
        <p:spPr>
          <a:xfrm>
            <a:off x="4943340" y="3021712"/>
            <a:ext cx="203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1CE1D-15BC-4876-8932-B145B5C69ED6}"/>
              </a:ext>
            </a:extLst>
          </p:cNvPr>
          <p:cNvSpPr txBox="1"/>
          <p:nvPr/>
        </p:nvSpPr>
        <p:spPr>
          <a:xfrm>
            <a:off x="822040" y="3711533"/>
            <a:ext cx="1051271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 hàng nhà bà Năm có tất cả  số lít nước mắm là: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100 + 5 × 10 = 150 (l)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				Đáp số: 150 lít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60520"/>
      </p:ext>
    </p:extLst>
  </p:cSld>
  <p:clrMapOvr>
    <a:masterClrMapping/>
  </p:clrMapOvr>
  <p:transition spd="med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8" grpId="1" animBg="1"/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1DAD3F8B-BA50-4280-A083-8665CED655D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十三批\555788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2221</TotalTime>
  <Words>437</Words>
  <Application>Microsoft Office PowerPoint</Application>
  <PresentationFormat>Widescreen</PresentationFormat>
  <Paragraphs>111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微软雅黑</vt:lpstr>
      <vt:lpstr>Arial</vt:lpstr>
      <vt:lpstr>Cambria Math</vt:lpstr>
      <vt:lpstr>Fredoka One</vt:lpstr>
      <vt:lpstr>inpin heiti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Nguyen Thi Quynh Anh</cp:lastModifiedBy>
  <cp:revision>139</cp:revision>
  <dcterms:created xsi:type="dcterms:W3CDTF">2017-08-18T03:02:00Z</dcterms:created>
  <dcterms:modified xsi:type="dcterms:W3CDTF">2025-01-11T02:05:19Z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