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61" r:id="rId2"/>
    <p:sldId id="311" r:id="rId3"/>
    <p:sldId id="388" r:id="rId4"/>
    <p:sldId id="365" r:id="rId5"/>
    <p:sldId id="429" r:id="rId6"/>
    <p:sldId id="394" r:id="rId7"/>
    <p:sldId id="384" r:id="rId8"/>
    <p:sldId id="369" r:id="rId9"/>
    <p:sldId id="385" r:id="rId10"/>
    <p:sldId id="403" r:id="rId11"/>
    <p:sldId id="42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31F1B-DAED-496F-9492-C884FBAAC3B0}" type="datetimeFigureOut">
              <a:rPr lang="en-US" smtClean="0"/>
              <a:t>03-Jan-25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4672D-CA4A-46D5-89C4-D49B205B4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4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4672D-CA4A-46D5-89C4-D49B205B48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7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vi-VN" dirty="0" err="1"/>
              <a:t>Đã</a:t>
            </a:r>
            <a:r>
              <a:rPr lang="vi-VN" dirty="0"/>
              <a:t> </a:t>
            </a:r>
            <a:r>
              <a:rPr lang="vi-VN" dirty="0" err="1"/>
              <a:t>bỏ</a:t>
            </a:r>
            <a:r>
              <a:rPr lang="vi-VN" dirty="0"/>
              <a:t> </a:t>
            </a:r>
            <a:r>
              <a:rPr lang="vi-VN" dirty="0" err="1"/>
              <a:t>hyperlink</a:t>
            </a:r>
            <a:endParaRPr lang="vi-VN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2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02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34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87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64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153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75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57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64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20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41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9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77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5668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4354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">
            <a:extLst>
              <a:ext uri="{FF2B5EF4-FFF2-40B4-BE49-F238E27FC236}">
                <a16:creationId xmlns:a16="http://schemas.microsoft.com/office/drawing/2014/main" id="{6FF3F562-CD46-4B75-8102-3D07E408DA8F}"/>
              </a:ext>
            </a:extLst>
          </p:cNvPr>
          <p:cNvGrpSpPr/>
          <p:nvPr/>
        </p:nvGrpSpPr>
        <p:grpSpPr>
          <a:xfrm>
            <a:off x="1237836" y="1044118"/>
            <a:ext cx="10098905" cy="5115767"/>
            <a:chOff x="1828799" y="987332"/>
            <a:chExt cx="8534402" cy="5365767"/>
          </a:xfrm>
        </p:grpSpPr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65F159EB-40E8-40E9-8423-89B811B30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8799" y="1557010"/>
              <a:ext cx="8534402" cy="4796089"/>
            </a:xfrm>
            <a:prstGeom prst="rect">
              <a:avLst/>
            </a:prstGeom>
          </p:spPr>
        </p:pic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00BFE307-67FF-4B18-86E8-8958E2785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18044" y="987332"/>
              <a:ext cx="3041074" cy="1139355"/>
            </a:xfrm>
            <a:prstGeom prst="rect">
              <a:avLst/>
            </a:prstGeom>
          </p:spPr>
        </p:pic>
      </p:grpSp>
      <p:pic>
        <p:nvPicPr>
          <p:cNvPr id="15" name="Picture 6">
            <a:extLst>
              <a:ext uri="{FF2B5EF4-FFF2-40B4-BE49-F238E27FC236}">
                <a16:creationId xmlns:a16="http://schemas.microsoft.com/office/drawing/2014/main" id="{3D4A176B-6DE5-48D5-865E-C224C47A4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275" y="2837132"/>
            <a:ext cx="2494466" cy="4535697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6F84C38C-DAB9-433F-8F34-5506623C46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8352" y="2672986"/>
            <a:ext cx="2712853" cy="4352325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EE93E9A-317B-453D-BC44-1D87057B79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9147" y="5375309"/>
            <a:ext cx="4787714" cy="1262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841036-F7BE-41E2-AFC1-A6EC8C32FA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7347" y="1174190"/>
            <a:ext cx="4944911" cy="1194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7AD340-F52A-414A-A6FC-62726E574F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8264" y="2485172"/>
            <a:ext cx="9383863" cy="20972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1D5138-0247-4799-A8C1-0F96A7510BBB}"/>
              </a:ext>
            </a:extLst>
          </p:cNvPr>
          <p:cNvSpPr txBox="1"/>
          <p:nvPr/>
        </p:nvSpPr>
        <p:spPr>
          <a:xfrm>
            <a:off x="4159409" y="4464427"/>
            <a:ext cx="5223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1 - Trang 116)</a:t>
            </a:r>
          </a:p>
        </p:txBody>
      </p:sp>
    </p:spTree>
    <p:extLst>
      <p:ext uri="{BB962C8B-B14F-4D97-AF65-F5344CB8AC3E}">
        <p14:creationId xmlns:p14="http://schemas.microsoft.com/office/powerpoint/2010/main" val="3023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7284E-6 L -0.00642 0.0534 " pathEditMode="relative" rAng="0" ptsTypes="AA">
                                      <p:cBhvr>
                                        <p:cTn id="16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-0.00643 0.05339 " pathEditMode="relative" rAng="0" ptsTypes="AA">
                                      <p:cBhvr>
                                        <p:cTn id="22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5">
            <a:extLst>
              <a:ext uri="{FF2B5EF4-FFF2-40B4-BE49-F238E27FC236}">
                <a16:creationId xmlns:a16="http://schemas.microsoft.com/office/drawing/2014/main" id="{4AA89F65-4722-46CE-83BD-831C8FCC5ADD}"/>
              </a:ext>
            </a:extLst>
          </p:cNvPr>
          <p:cNvSpPr txBox="1"/>
          <p:nvPr/>
        </p:nvSpPr>
        <p:spPr>
          <a:xfrm>
            <a:off x="1722640" y="386097"/>
            <a:ext cx="9973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000" kern="0" dirty="0">
                <a:solidFill>
                  <a:srgbClr val="002060"/>
                </a:solidFill>
                <a:cs typeface="Arial"/>
                <a:sym typeface="Arial"/>
              </a:rPr>
              <a:t>Đố em!</a:t>
            </a:r>
          </a:p>
          <a:p>
            <a:pPr algn="just" defTabSz="1219170">
              <a:buClr>
                <a:srgbClr val="000000"/>
              </a:buClr>
            </a:pPr>
            <a:r>
              <a:rPr lang="vi-VN" sz="4000" kern="0" dirty="0">
                <a:solidFill>
                  <a:srgbClr val="002060"/>
                </a:solidFill>
                <a:cs typeface="Arial"/>
                <a:sym typeface="Arial"/>
              </a:rPr>
              <a:t>Chọn dấu phép tính “+; -” thích hợp thay cho dấu “?”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AD0A403-8D12-4B1E-9764-91959EF1A23D}"/>
              </a:ext>
            </a:extLst>
          </p:cNvPr>
          <p:cNvSpPr/>
          <p:nvPr/>
        </p:nvSpPr>
        <p:spPr>
          <a:xfrm>
            <a:off x="778225" y="411295"/>
            <a:ext cx="846844" cy="8617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Calibri"/>
                <a:sym typeface="Arial"/>
              </a:rPr>
              <a:t>4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C7F69F-CB6C-49DC-8060-AF194CE604D5}"/>
              </a:ext>
            </a:extLst>
          </p:cNvPr>
          <p:cNvGrpSpPr/>
          <p:nvPr/>
        </p:nvGrpSpPr>
        <p:grpSpPr>
          <a:xfrm>
            <a:off x="3753294" y="2551813"/>
            <a:ext cx="8920716" cy="1015663"/>
            <a:chOff x="3646968" y="2573079"/>
            <a:chExt cx="8920716" cy="10156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B707DDC-3EAE-4BD2-88C2-57880759A47F}"/>
                </a:ext>
              </a:extLst>
            </p:cNvPr>
            <p:cNvSpPr txBox="1"/>
            <p:nvPr/>
          </p:nvSpPr>
          <p:spPr>
            <a:xfrm>
              <a:off x="3646968" y="2573079"/>
              <a:ext cx="89207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002060"/>
                  </a:solidFill>
                </a:rPr>
                <a:t>5      5       5 = 5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3E749B0-DD9C-400C-9465-1E18A9554B33}"/>
                </a:ext>
              </a:extLst>
            </p:cNvPr>
            <p:cNvSpPr/>
            <p:nvPr/>
          </p:nvSpPr>
          <p:spPr>
            <a:xfrm>
              <a:off x="4284921" y="2785730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89CA0A6-299B-4924-A008-A1C4FB20FACF}"/>
                </a:ext>
              </a:extLst>
            </p:cNvPr>
            <p:cNvSpPr/>
            <p:nvPr/>
          </p:nvSpPr>
          <p:spPr>
            <a:xfrm>
              <a:off x="5720316" y="2796362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A2778BB-B779-421A-A194-1721C77B9FD4}"/>
              </a:ext>
            </a:extLst>
          </p:cNvPr>
          <p:cNvSpPr/>
          <p:nvPr/>
        </p:nvSpPr>
        <p:spPr>
          <a:xfrm>
            <a:off x="4384159" y="2778640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3D07BBA-79D4-42B0-A618-15129D6A1604}"/>
              </a:ext>
            </a:extLst>
          </p:cNvPr>
          <p:cNvSpPr/>
          <p:nvPr/>
        </p:nvSpPr>
        <p:spPr>
          <a:xfrm>
            <a:off x="5830187" y="2768007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EC09CE-C14B-4696-B672-B6D450EB4B8B}"/>
              </a:ext>
            </a:extLst>
          </p:cNvPr>
          <p:cNvSpPr txBox="1"/>
          <p:nvPr/>
        </p:nvSpPr>
        <p:spPr>
          <a:xfrm>
            <a:off x="1956391" y="3795823"/>
            <a:ext cx="1967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Hoặc</a:t>
            </a:r>
            <a:endParaRPr lang="en-US" sz="4800" dirty="0">
              <a:solidFill>
                <a:srgbClr val="FF0000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D87F32F-6722-49CB-A96A-DE59AD7A37D2}"/>
              </a:ext>
            </a:extLst>
          </p:cNvPr>
          <p:cNvGrpSpPr/>
          <p:nvPr/>
        </p:nvGrpSpPr>
        <p:grpSpPr>
          <a:xfrm>
            <a:off x="3593806" y="4731487"/>
            <a:ext cx="8920716" cy="1015663"/>
            <a:chOff x="3646968" y="2573079"/>
            <a:chExt cx="8920716" cy="101566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F6FDAAD-3569-4EAA-BE0B-F34FDD32D7D1}"/>
                </a:ext>
              </a:extLst>
            </p:cNvPr>
            <p:cNvSpPr txBox="1"/>
            <p:nvPr/>
          </p:nvSpPr>
          <p:spPr>
            <a:xfrm>
              <a:off x="3646968" y="2573079"/>
              <a:ext cx="89207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002060"/>
                  </a:solidFill>
                </a:rPr>
                <a:t>5      5       5 = 5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C78186B2-A30C-4884-A76C-792693BAC9D4}"/>
                </a:ext>
              </a:extLst>
            </p:cNvPr>
            <p:cNvSpPr/>
            <p:nvPr/>
          </p:nvSpPr>
          <p:spPr>
            <a:xfrm>
              <a:off x="4284921" y="2785730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C9504D9-6CFA-4047-BC0B-91BEC9D26890}"/>
                </a:ext>
              </a:extLst>
            </p:cNvPr>
            <p:cNvSpPr/>
            <p:nvPr/>
          </p:nvSpPr>
          <p:spPr>
            <a:xfrm>
              <a:off x="5720316" y="2796362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50A4AEF-21BE-4D3F-883D-FFA23653B6AD}"/>
              </a:ext>
            </a:extLst>
          </p:cNvPr>
          <p:cNvSpPr/>
          <p:nvPr/>
        </p:nvSpPr>
        <p:spPr>
          <a:xfrm>
            <a:off x="4224671" y="4958314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207700F-6684-403A-9372-B83A5262DE4A}"/>
              </a:ext>
            </a:extLst>
          </p:cNvPr>
          <p:cNvSpPr/>
          <p:nvPr/>
        </p:nvSpPr>
        <p:spPr>
          <a:xfrm>
            <a:off x="5670699" y="4947681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7707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8" grpId="0" animBg="1"/>
      <p:bldP spid="29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578" y="1069651"/>
            <a:ext cx="6812037" cy="5456959"/>
          </a:xfrm>
          <a:prstGeom prst="rect">
            <a:avLst/>
          </a:prstGeom>
        </p:spPr>
      </p:pic>
      <p:pic>
        <p:nvPicPr>
          <p:cNvPr id="4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5325BFA8-52AE-4E34-8BFA-7D862AABA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519" y="619001"/>
            <a:ext cx="7260537" cy="5388943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228061AF-E94E-47E6-895C-ED652EB806C0}"/>
              </a:ext>
            </a:extLst>
          </p:cNvPr>
          <p:cNvSpPr txBox="1"/>
          <p:nvPr/>
        </p:nvSpPr>
        <p:spPr>
          <a:xfrm>
            <a:off x="1522921" y="1187350"/>
            <a:ext cx="5380443" cy="296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TẠM BIỆT</a:t>
            </a:r>
          </a:p>
          <a:p>
            <a:pPr algn="ctr" defTabSz="1219170">
              <a:defRPr/>
            </a:pP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 </a:t>
            </a:r>
          </a:p>
          <a:p>
            <a:pPr algn="ctr" defTabSz="1219170">
              <a:defRPr/>
            </a:pP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HẸN GẶP LẠI VÀO CHUYẾN GIAO HÀNG TIẾP THEO CÁC BẠN NHÉ!</a:t>
            </a:r>
            <a:endParaRPr lang="en-US" sz="3733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50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Hình ảnh 22">
            <a:extLst>
              <a:ext uri="{FF2B5EF4-FFF2-40B4-BE49-F238E27FC236}">
                <a16:creationId xmlns:a16="http://schemas.microsoft.com/office/drawing/2014/main" id="{122F709A-3424-45FD-A49D-143B7A36C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550" y="3501130"/>
            <a:ext cx="4109985" cy="3292412"/>
          </a:xfrm>
          <a:prstGeom prst="rect">
            <a:avLst/>
          </a:prstGeom>
        </p:spPr>
      </p:pic>
      <p:grpSp>
        <p:nvGrpSpPr>
          <p:cNvPr id="24" name="Nhóm 23">
            <a:extLst>
              <a:ext uri="{FF2B5EF4-FFF2-40B4-BE49-F238E27FC236}">
                <a16:creationId xmlns:a16="http://schemas.microsoft.com/office/drawing/2014/main" id="{70047621-DE5A-4677-90F5-1E9066A99814}"/>
              </a:ext>
            </a:extLst>
          </p:cNvPr>
          <p:cNvGrpSpPr/>
          <p:nvPr/>
        </p:nvGrpSpPr>
        <p:grpSpPr>
          <a:xfrm>
            <a:off x="5179178" y="1678334"/>
            <a:ext cx="6710439" cy="5498900"/>
            <a:chOff x="2870680" y="-222429"/>
            <a:chExt cx="5950859" cy="2445658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25EF31BC-AE24-4A7F-98C0-FAF6F7AD5AE5}"/>
                </a:ext>
              </a:extLst>
            </p:cNvPr>
            <p:cNvGrpSpPr/>
            <p:nvPr/>
          </p:nvGrpSpPr>
          <p:grpSpPr>
            <a:xfrm>
              <a:off x="2870680" y="-222429"/>
              <a:ext cx="5950859" cy="2445658"/>
              <a:chOff x="2870680" y="19175"/>
              <a:chExt cx="5950859" cy="2445658"/>
            </a:xfrm>
          </p:grpSpPr>
          <p:pic>
            <p:nvPicPr>
              <p:cNvPr id="28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65E24A26-E8F2-4C59-B9CC-76807FE0DC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70680" y="19175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29" name="Hình chữ nhật 28">
                <a:extLst>
                  <a:ext uri="{FF2B5EF4-FFF2-40B4-BE49-F238E27FC236}">
                    <a16:creationId xmlns:a16="http://schemas.microsoft.com/office/drawing/2014/main" id="{33645C39-5784-463D-A13E-B3CC324A6352}"/>
                  </a:ext>
                </a:extLst>
              </p:cNvPr>
              <p:cNvSpPr/>
              <p:nvPr/>
            </p:nvSpPr>
            <p:spPr>
              <a:xfrm>
                <a:off x="3993079" y="829871"/>
                <a:ext cx="4180116" cy="1331731"/>
              </a:xfrm>
              <a:custGeom>
                <a:avLst/>
                <a:gdLst>
                  <a:gd name="connsiteX0" fmla="*/ 0 w 4180116"/>
                  <a:gd name="connsiteY0" fmla="*/ 0 h 1331731"/>
                  <a:gd name="connsiteX1" fmla="*/ 471756 w 4180116"/>
                  <a:gd name="connsiteY1" fmla="*/ 0 h 1331731"/>
                  <a:gd name="connsiteX2" fmla="*/ 1152518 w 4180116"/>
                  <a:gd name="connsiteY2" fmla="*/ 0 h 1331731"/>
                  <a:gd name="connsiteX3" fmla="*/ 1666075 w 4180116"/>
                  <a:gd name="connsiteY3" fmla="*/ 0 h 1331731"/>
                  <a:gd name="connsiteX4" fmla="*/ 2263234 w 4180116"/>
                  <a:gd name="connsiteY4" fmla="*/ 0 h 1331731"/>
                  <a:gd name="connsiteX5" fmla="*/ 2943996 w 4180116"/>
                  <a:gd name="connsiteY5" fmla="*/ 0 h 1331731"/>
                  <a:gd name="connsiteX6" fmla="*/ 3624758 w 4180116"/>
                  <a:gd name="connsiteY6" fmla="*/ 0 h 1331731"/>
                  <a:gd name="connsiteX7" fmla="*/ 4180116 w 4180116"/>
                  <a:gd name="connsiteY7" fmla="*/ 0 h 1331731"/>
                  <a:gd name="connsiteX8" fmla="*/ 4180116 w 4180116"/>
                  <a:gd name="connsiteY8" fmla="*/ 443910 h 1331731"/>
                  <a:gd name="connsiteX9" fmla="*/ 4180116 w 4180116"/>
                  <a:gd name="connsiteY9" fmla="*/ 887821 h 1331731"/>
                  <a:gd name="connsiteX10" fmla="*/ 4180116 w 4180116"/>
                  <a:gd name="connsiteY10" fmla="*/ 1331731 h 1331731"/>
                  <a:gd name="connsiteX11" fmla="*/ 3624758 w 4180116"/>
                  <a:gd name="connsiteY11" fmla="*/ 1331731 h 1331731"/>
                  <a:gd name="connsiteX12" fmla="*/ 3027598 w 4180116"/>
                  <a:gd name="connsiteY12" fmla="*/ 1331731 h 1331731"/>
                  <a:gd name="connsiteX13" fmla="*/ 2388638 w 4180116"/>
                  <a:gd name="connsiteY13" fmla="*/ 1331731 h 1331731"/>
                  <a:gd name="connsiteX14" fmla="*/ 1791478 w 4180116"/>
                  <a:gd name="connsiteY14" fmla="*/ 1331731 h 1331731"/>
                  <a:gd name="connsiteX15" fmla="*/ 1110717 w 4180116"/>
                  <a:gd name="connsiteY15" fmla="*/ 1331731 h 1331731"/>
                  <a:gd name="connsiteX16" fmla="*/ 513557 w 4180116"/>
                  <a:gd name="connsiteY16" fmla="*/ 1331731 h 1331731"/>
                  <a:gd name="connsiteX17" fmla="*/ 0 w 4180116"/>
                  <a:gd name="connsiteY17" fmla="*/ 1331731 h 1331731"/>
                  <a:gd name="connsiteX18" fmla="*/ 0 w 4180116"/>
                  <a:gd name="connsiteY18" fmla="*/ 914455 h 1331731"/>
                  <a:gd name="connsiteX19" fmla="*/ 0 w 4180116"/>
                  <a:gd name="connsiteY19" fmla="*/ 497180 h 1331731"/>
                  <a:gd name="connsiteX20" fmla="*/ 0 w 4180116"/>
                  <a:gd name="connsiteY20" fmla="*/ 0 h 133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331731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196980" y="208515"/>
                      <a:pt x="4171015" y="257713"/>
                      <a:pt x="4180116" y="443910"/>
                    </a:cubicBezTo>
                    <a:cubicBezTo>
                      <a:pt x="4189217" y="630107"/>
                      <a:pt x="4140018" y="669071"/>
                      <a:pt x="4180116" y="887821"/>
                    </a:cubicBezTo>
                    <a:cubicBezTo>
                      <a:pt x="4220214" y="1106571"/>
                      <a:pt x="4154846" y="1128986"/>
                      <a:pt x="4180116" y="1331731"/>
                    </a:cubicBezTo>
                    <a:cubicBezTo>
                      <a:pt x="3975806" y="1348012"/>
                      <a:pt x="3846678" y="1288623"/>
                      <a:pt x="3624758" y="1331731"/>
                    </a:cubicBezTo>
                    <a:cubicBezTo>
                      <a:pt x="3402838" y="1374839"/>
                      <a:pt x="3203820" y="1289869"/>
                      <a:pt x="3027598" y="1331731"/>
                    </a:cubicBezTo>
                    <a:cubicBezTo>
                      <a:pt x="2851376" y="1373593"/>
                      <a:pt x="2655851" y="1274349"/>
                      <a:pt x="2388638" y="1331731"/>
                    </a:cubicBezTo>
                    <a:cubicBezTo>
                      <a:pt x="2121425" y="1389113"/>
                      <a:pt x="1957241" y="1275639"/>
                      <a:pt x="1791478" y="1331731"/>
                    </a:cubicBezTo>
                    <a:cubicBezTo>
                      <a:pt x="1625715" y="1387823"/>
                      <a:pt x="1320206" y="1312968"/>
                      <a:pt x="1110717" y="1331731"/>
                    </a:cubicBezTo>
                    <a:cubicBezTo>
                      <a:pt x="901228" y="1350494"/>
                      <a:pt x="707690" y="1295884"/>
                      <a:pt x="513557" y="1331731"/>
                    </a:cubicBezTo>
                    <a:cubicBezTo>
                      <a:pt x="319424" y="1367578"/>
                      <a:pt x="162482" y="1326320"/>
                      <a:pt x="0" y="1331731"/>
                    </a:cubicBezTo>
                    <a:cubicBezTo>
                      <a:pt x="-25819" y="1242913"/>
                      <a:pt x="18913" y="1040756"/>
                      <a:pt x="0" y="914455"/>
                    </a:cubicBezTo>
                    <a:cubicBezTo>
                      <a:pt x="-18913" y="788154"/>
                      <a:pt x="85" y="614275"/>
                      <a:pt x="0" y="497180"/>
                    </a:cubicBezTo>
                    <a:cubicBezTo>
                      <a:pt x="-85" y="380085"/>
                      <a:pt x="36069" y="117892"/>
                      <a:pt x="0" y="0"/>
                    </a:cubicBezTo>
                    <a:close/>
                  </a:path>
                  <a:path w="4180116" h="1331731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180502" y="142777"/>
                      <a:pt x="4175471" y="207088"/>
                      <a:pt x="4180116" y="403958"/>
                    </a:cubicBezTo>
                    <a:cubicBezTo>
                      <a:pt x="4184761" y="600828"/>
                      <a:pt x="4155899" y="686627"/>
                      <a:pt x="4180116" y="821234"/>
                    </a:cubicBezTo>
                    <a:cubicBezTo>
                      <a:pt x="4204333" y="955841"/>
                      <a:pt x="4163815" y="1130131"/>
                      <a:pt x="4180116" y="1331731"/>
                    </a:cubicBezTo>
                    <a:cubicBezTo>
                      <a:pt x="3983054" y="1350332"/>
                      <a:pt x="3896550" y="1323549"/>
                      <a:pt x="3666559" y="1331731"/>
                    </a:cubicBezTo>
                    <a:cubicBezTo>
                      <a:pt x="3436568" y="1339913"/>
                      <a:pt x="3236351" y="1301615"/>
                      <a:pt x="3069399" y="1331731"/>
                    </a:cubicBezTo>
                    <a:cubicBezTo>
                      <a:pt x="2902447" y="1361847"/>
                      <a:pt x="2582864" y="1304336"/>
                      <a:pt x="2430439" y="1331731"/>
                    </a:cubicBezTo>
                    <a:cubicBezTo>
                      <a:pt x="2278014" y="1359126"/>
                      <a:pt x="2067028" y="1272245"/>
                      <a:pt x="1791478" y="1331731"/>
                    </a:cubicBezTo>
                    <a:cubicBezTo>
                      <a:pt x="1515928" y="1391217"/>
                      <a:pt x="1372586" y="1318882"/>
                      <a:pt x="1152518" y="1331731"/>
                    </a:cubicBezTo>
                    <a:cubicBezTo>
                      <a:pt x="932450" y="1344580"/>
                      <a:pt x="853330" y="1279484"/>
                      <a:pt x="555358" y="1331731"/>
                    </a:cubicBezTo>
                    <a:cubicBezTo>
                      <a:pt x="257386" y="1383978"/>
                      <a:pt x="227977" y="1280795"/>
                      <a:pt x="0" y="1331731"/>
                    </a:cubicBezTo>
                    <a:cubicBezTo>
                      <a:pt x="-18699" y="1181470"/>
                      <a:pt x="23739" y="1095743"/>
                      <a:pt x="0" y="874503"/>
                    </a:cubicBezTo>
                    <a:cubicBezTo>
                      <a:pt x="-23739" y="653263"/>
                      <a:pt x="29315" y="548638"/>
                      <a:pt x="0" y="457228"/>
                    </a:cubicBezTo>
                    <a:cubicBezTo>
                      <a:pt x="-29315" y="365819"/>
                      <a:pt x="34188" y="21171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3" name="Hình Bầu dục 32">
                <a:extLst>
                  <a:ext uri="{FF2B5EF4-FFF2-40B4-BE49-F238E27FC236}">
                    <a16:creationId xmlns:a16="http://schemas.microsoft.com/office/drawing/2014/main" id="{0FD02121-E6E6-471C-A5E7-A38CD23B1F1C}"/>
                  </a:ext>
                </a:extLst>
              </p:cNvPr>
              <p:cNvSpPr/>
              <p:nvPr/>
            </p:nvSpPr>
            <p:spPr>
              <a:xfrm rot="21263093">
                <a:off x="7919535" y="206827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4" name="Hình Bầu dục 33">
                <a:extLst>
                  <a:ext uri="{FF2B5EF4-FFF2-40B4-BE49-F238E27FC236}">
                    <a16:creationId xmlns:a16="http://schemas.microsoft.com/office/drawing/2014/main" id="{B633CF73-3A24-4AB4-8500-C0ADFA96EB41}"/>
                  </a:ext>
                </a:extLst>
              </p:cNvPr>
              <p:cNvSpPr/>
              <p:nvPr/>
            </p:nvSpPr>
            <p:spPr>
              <a:xfrm rot="21263093">
                <a:off x="4026965" y="2023863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4" name="Hình Bầu dục 43">
                <a:extLst>
                  <a:ext uri="{FF2B5EF4-FFF2-40B4-BE49-F238E27FC236}">
                    <a16:creationId xmlns:a16="http://schemas.microsoft.com/office/drawing/2014/main" id="{9EA46C33-2BB1-4831-9E42-402A7A8525F3}"/>
                  </a:ext>
                </a:extLst>
              </p:cNvPr>
              <p:cNvSpPr/>
              <p:nvPr/>
            </p:nvSpPr>
            <p:spPr>
              <a:xfrm rot="21263093">
                <a:off x="7950167" y="883082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5" name="Hình Bầu dục 44">
                <a:extLst>
                  <a:ext uri="{FF2B5EF4-FFF2-40B4-BE49-F238E27FC236}">
                    <a16:creationId xmlns:a16="http://schemas.microsoft.com/office/drawing/2014/main" id="{DA9D9B15-5800-4592-8877-E1F456211CB1}"/>
                  </a:ext>
                </a:extLst>
              </p:cNvPr>
              <p:cNvSpPr/>
              <p:nvPr/>
            </p:nvSpPr>
            <p:spPr>
              <a:xfrm rot="21263093">
                <a:off x="4084678" y="851439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B9C6FCD0-6F20-4D97-83DE-46A500D1A3DA}"/>
                </a:ext>
              </a:extLst>
            </p:cNvPr>
            <p:cNvSpPr txBox="1"/>
            <p:nvPr/>
          </p:nvSpPr>
          <p:spPr>
            <a:xfrm>
              <a:off x="4118345" y="724897"/>
              <a:ext cx="3893682" cy="1136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shipper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nhé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422D68A-7BC5-4996-9DB4-978398D24F78}"/>
              </a:ext>
            </a:extLst>
          </p:cNvPr>
          <p:cNvGrpSpPr/>
          <p:nvPr/>
        </p:nvGrpSpPr>
        <p:grpSpPr>
          <a:xfrm>
            <a:off x="-1092320" y="2813150"/>
            <a:ext cx="6710439" cy="5498900"/>
            <a:chOff x="-751115" y="2204054"/>
            <a:chExt cx="5032829" cy="4124175"/>
          </a:xfrm>
        </p:grpSpPr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2764DD2F-00D4-4DEB-AA21-86229EA32AAE}"/>
                </a:ext>
              </a:extLst>
            </p:cNvPr>
            <p:cNvSpPr/>
            <p:nvPr/>
          </p:nvSpPr>
          <p:spPr>
            <a:xfrm>
              <a:off x="-751115" y="2571750"/>
              <a:ext cx="4916715" cy="3756479"/>
            </a:xfrm>
            <a:prstGeom prst="ellipse">
              <a:avLst/>
            </a:prstGeom>
            <a:solidFill>
              <a:srgbClr val="839BA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5" name="Hình ảnh 4" descr="Ảnh có chứa LEGO, đồ chơi&#10;&#10;Mô tả được tạo tự động">
              <a:extLst>
                <a:ext uri="{FF2B5EF4-FFF2-40B4-BE49-F238E27FC236}">
                  <a16:creationId xmlns:a16="http://schemas.microsoft.com/office/drawing/2014/main" id="{31EA060E-5EED-479A-BA86-6F3855957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751115" y="2204054"/>
              <a:ext cx="5032829" cy="3355220"/>
            </a:xfrm>
            <a:prstGeom prst="rect">
              <a:avLst/>
            </a:prstGeom>
          </p:spPr>
        </p:pic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6C65E570-21ED-4D34-8F4A-216956BD2110}"/>
              </a:ext>
            </a:extLst>
          </p:cNvPr>
          <p:cNvGrpSpPr/>
          <p:nvPr/>
        </p:nvGrpSpPr>
        <p:grpSpPr>
          <a:xfrm>
            <a:off x="4257522" y="-503988"/>
            <a:ext cx="7934479" cy="3260878"/>
            <a:chOff x="2946399" y="-241604"/>
            <a:chExt cx="5950859" cy="2445658"/>
          </a:xfrm>
        </p:grpSpPr>
        <p:grpSp>
          <p:nvGrpSpPr>
            <p:cNvPr id="16" name="Nhóm 15">
              <a:extLst>
                <a:ext uri="{FF2B5EF4-FFF2-40B4-BE49-F238E27FC236}">
                  <a16:creationId xmlns:a16="http://schemas.microsoft.com/office/drawing/2014/main" id="{7635ED4B-8B83-4B58-A3C9-4B6C9F8DDF6C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8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4C26D63B-0950-4397-A653-EB958063E4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63ADBDBB-AA30-4939-8CA7-CF23E279D545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4180116"/>
                  <a:gd name="connsiteY0" fmla="*/ 0 h 1236436"/>
                  <a:gd name="connsiteX1" fmla="*/ 471756 w 4180116"/>
                  <a:gd name="connsiteY1" fmla="*/ 0 h 1236436"/>
                  <a:gd name="connsiteX2" fmla="*/ 1152518 w 4180116"/>
                  <a:gd name="connsiteY2" fmla="*/ 0 h 1236436"/>
                  <a:gd name="connsiteX3" fmla="*/ 1666075 w 4180116"/>
                  <a:gd name="connsiteY3" fmla="*/ 0 h 1236436"/>
                  <a:gd name="connsiteX4" fmla="*/ 2263234 w 4180116"/>
                  <a:gd name="connsiteY4" fmla="*/ 0 h 1236436"/>
                  <a:gd name="connsiteX5" fmla="*/ 2943996 w 4180116"/>
                  <a:gd name="connsiteY5" fmla="*/ 0 h 1236436"/>
                  <a:gd name="connsiteX6" fmla="*/ 3624758 w 4180116"/>
                  <a:gd name="connsiteY6" fmla="*/ 0 h 1236436"/>
                  <a:gd name="connsiteX7" fmla="*/ 4180116 w 4180116"/>
                  <a:gd name="connsiteY7" fmla="*/ 0 h 1236436"/>
                  <a:gd name="connsiteX8" fmla="*/ 4180116 w 4180116"/>
                  <a:gd name="connsiteY8" fmla="*/ 412145 h 1236436"/>
                  <a:gd name="connsiteX9" fmla="*/ 4180116 w 4180116"/>
                  <a:gd name="connsiteY9" fmla="*/ 824291 h 1236436"/>
                  <a:gd name="connsiteX10" fmla="*/ 4180116 w 4180116"/>
                  <a:gd name="connsiteY10" fmla="*/ 1236436 h 1236436"/>
                  <a:gd name="connsiteX11" fmla="*/ 3624758 w 4180116"/>
                  <a:gd name="connsiteY11" fmla="*/ 1236436 h 1236436"/>
                  <a:gd name="connsiteX12" fmla="*/ 3027598 w 4180116"/>
                  <a:gd name="connsiteY12" fmla="*/ 1236436 h 1236436"/>
                  <a:gd name="connsiteX13" fmla="*/ 2388638 w 4180116"/>
                  <a:gd name="connsiteY13" fmla="*/ 1236436 h 1236436"/>
                  <a:gd name="connsiteX14" fmla="*/ 1791478 w 4180116"/>
                  <a:gd name="connsiteY14" fmla="*/ 1236436 h 1236436"/>
                  <a:gd name="connsiteX15" fmla="*/ 1110717 w 4180116"/>
                  <a:gd name="connsiteY15" fmla="*/ 1236436 h 1236436"/>
                  <a:gd name="connsiteX16" fmla="*/ 513557 w 4180116"/>
                  <a:gd name="connsiteY16" fmla="*/ 1236436 h 1236436"/>
                  <a:gd name="connsiteX17" fmla="*/ 0 w 4180116"/>
                  <a:gd name="connsiteY17" fmla="*/ 1236436 h 1236436"/>
                  <a:gd name="connsiteX18" fmla="*/ 0 w 4180116"/>
                  <a:gd name="connsiteY18" fmla="*/ 849019 h 1236436"/>
                  <a:gd name="connsiteX19" fmla="*/ 0 w 4180116"/>
                  <a:gd name="connsiteY19" fmla="*/ 461603 h 1236436"/>
                  <a:gd name="connsiteX20" fmla="*/ 0 w 4180116"/>
                  <a:gd name="connsiteY20" fmla="*/ 0 h 123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Hình Bầu dục 11">
                <a:extLst>
                  <a:ext uri="{FF2B5EF4-FFF2-40B4-BE49-F238E27FC236}">
                    <a16:creationId xmlns:a16="http://schemas.microsoft.com/office/drawing/2014/main" id="{F293F917-0123-4847-BF9F-190FD0550173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" name="Hình Bầu dục 12">
                <a:extLst>
                  <a:ext uri="{FF2B5EF4-FFF2-40B4-BE49-F238E27FC236}">
                    <a16:creationId xmlns:a16="http://schemas.microsoft.com/office/drawing/2014/main" id="{BF5603A1-266B-40BD-91BF-9DAFC14F6862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" name="Hình Bầu dục 13">
                <a:extLst>
                  <a:ext uri="{FF2B5EF4-FFF2-40B4-BE49-F238E27FC236}">
                    <a16:creationId xmlns:a16="http://schemas.microsoft.com/office/drawing/2014/main" id="{487C6DD7-FCD7-46BE-80B2-6D131A26ACA0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" name="Hình Bầu dục 14">
                <a:extLst>
                  <a:ext uri="{FF2B5EF4-FFF2-40B4-BE49-F238E27FC236}">
                    <a16:creationId xmlns:a16="http://schemas.microsoft.com/office/drawing/2014/main" id="{D14C403E-6F3E-42AC-8E19-781E1704B8BE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E953F09F-CD27-43FF-A23C-1B90A2E672EA}"/>
                </a:ext>
              </a:extLst>
            </p:cNvPr>
            <p:cNvSpPr txBox="1"/>
            <p:nvPr/>
          </p:nvSpPr>
          <p:spPr>
            <a:xfrm>
              <a:off x="4902204" y="632789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1</a:t>
              </a:r>
              <a:endParaRPr lang="en-US" sz="1867" b="1" kern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CE6FE8D5-2A6D-4E2B-A772-B54A15AC388F}"/>
                </a:ext>
              </a:extLst>
            </p:cNvPr>
            <p:cNvSpPr txBox="1"/>
            <p:nvPr/>
          </p:nvSpPr>
          <p:spPr>
            <a:xfrm>
              <a:off x="3906469" y="1118171"/>
              <a:ext cx="4686751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867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NHẬN HÀNG </a:t>
              </a:r>
              <a:endParaRPr lang="en-US" sz="1867" b="1" kern="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13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71605E-6 L -0.63177 -0.5006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97" y="-250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B9140E6-C45D-4FCC-B32A-008AFB9094CE}"/>
              </a:ext>
            </a:extLst>
          </p:cNvPr>
          <p:cNvSpPr txBox="1"/>
          <p:nvPr/>
        </p:nvSpPr>
        <p:spPr>
          <a:xfrm>
            <a:off x="-154835" y="1742831"/>
            <a:ext cx="4148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pt-BR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a) 731 – 680 + 19</a:t>
            </a:r>
            <a:endParaRPr lang="en-US" sz="28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1F0BBBDD-E6E3-4A63-8C7D-0107A4B27275}"/>
              </a:ext>
            </a:extLst>
          </p:cNvPr>
          <p:cNvSpPr txBox="1"/>
          <p:nvPr/>
        </p:nvSpPr>
        <p:spPr>
          <a:xfrm>
            <a:off x="1295263" y="400619"/>
            <a:ext cx="568656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Tính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giá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trị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của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biểu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thức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.</a:t>
            </a:r>
          </a:p>
        </p:txBody>
      </p: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8483C519-4307-46BF-9BC4-811457029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83060" y="-2058168"/>
            <a:ext cx="2443128" cy="195713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A10B827-68BD-43C4-A68B-A7D8710105B2}"/>
              </a:ext>
            </a:extLst>
          </p:cNvPr>
          <p:cNvSpPr/>
          <p:nvPr/>
        </p:nvSpPr>
        <p:spPr>
          <a:xfrm>
            <a:off x="524986" y="313483"/>
            <a:ext cx="770277" cy="7702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Calibri"/>
                <a:sym typeface="Arial"/>
              </a:rPr>
              <a:t>1</a:t>
            </a:r>
          </a:p>
        </p:txBody>
      </p:sp>
      <p:sp>
        <p:nvSpPr>
          <p:cNvPr id="27" name="Hộp Văn bản 15">
            <a:extLst>
              <a:ext uri="{FF2B5EF4-FFF2-40B4-BE49-F238E27FC236}">
                <a16:creationId xmlns:a16="http://schemas.microsoft.com/office/drawing/2014/main" id="{11164844-FF15-4863-AB2B-178A61E72D9A}"/>
              </a:ext>
            </a:extLst>
          </p:cNvPr>
          <p:cNvSpPr txBox="1"/>
          <p:nvPr/>
        </p:nvSpPr>
        <p:spPr>
          <a:xfrm>
            <a:off x="6253509" y="1787281"/>
            <a:ext cx="225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pl-PL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b) 63 x 2 :</a:t>
            </a:r>
            <a:r>
              <a:rPr 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7</a:t>
            </a:r>
          </a:p>
        </p:txBody>
      </p:sp>
      <p:pic>
        <p:nvPicPr>
          <p:cNvPr id="36" name="Hình ảnh 29">
            <a:extLst>
              <a:ext uri="{FF2B5EF4-FFF2-40B4-BE49-F238E27FC236}">
                <a16:creationId xmlns:a16="http://schemas.microsoft.com/office/drawing/2014/main" id="{ABC807E1-4BC2-41AB-943F-B9BCA711A8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378" r="39833" b="68620"/>
          <a:stretch/>
        </p:blipFill>
        <p:spPr>
          <a:xfrm>
            <a:off x="2113183" y="4795942"/>
            <a:ext cx="1789845" cy="1667236"/>
          </a:xfrm>
          <a:prstGeom prst="rect">
            <a:avLst/>
          </a:prstGeom>
        </p:spPr>
      </p:pic>
      <p:pic>
        <p:nvPicPr>
          <p:cNvPr id="37" name="Hình ảnh 33">
            <a:extLst>
              <a:ext uri="{FF2B5EF4-FFF2-40B4-BE49-F238E27FC236}">
                <a16:creationId xmlns:a16="http://schemas.microsoft.com/office/drawing/2014/main" id="{DAD9E9FF-E5CC-47E3-9DD0-3321FB746B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9981" b="69153"/>
          <a:stretch/>
        </p:blipFill>
        <p:spPr>
          <a:xfrm>
            <a:off x="7784417" y="4703693"/>
            <a:ext cx="2709711" cy="1635660"/>
          </a:xfrm>
          <a:prstGeom prst="rect">
            <a:avLst/>
          </a:prstGeom>
        </p:spPr>
      </p:pic>
      <p:pic>
        <p:nvPicPr>
          <p:cNvPr id="39" name="Hình ảnh 37">
            <a:extLst>
              <a:ext uri="{FF2B5EF4-FFF2-40B4-BE49-F238E27FC236}">
                <a16:creationId xmlns:a16="http://schemas.microsoft.com/office/drawing/2014/main" id="{0AE5D2D3-1B7F-4D5F-8823-9B9962B3B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431" y="4506047"/>
            <a:ext cx="2443128" cy="1957131"/>
          </a:xfrm>
          <a:prstGeom prst="rect">
            <a:avLst/>
          </a:prstGeom>
        </p:spPr>
      </p:pic>
      <p:sp>
        <p:nvSpPr>
          <p:cNvPr id="19" name="Hộp Văn bản 15">
            <a:extLst>
              <a:ext uri="{FF2B5EF4-FFF2-40B4-BE49-F238E27FC236}">
                <a16:creationId xmlns:a16="http://schemas.microsoft.com/office/drawing/2014/main" id="{A68A907B-4E30-48F3-9F9F-EBE8A46D2045}"/>
              </a:ext>
            </a:extLst>
          </p:cNvPr>
          <p:cNvSpPr txBox="1"/>
          <p:nvPr/>
        </p:nvSpPr>
        <p:spPr>
          <a:xfrm>
            <a:off x="0" y="3167830"/>
            <a:ext cx="3057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c) 14 x 6 – 29</a:t>
            </a:r>
          </a:p>
        </p:txBody>
      </p:sp>
      <p:sp>
        <p:nvSpPr>
          <p:cNvPr id="20" name="Hộp Văn bản 15">
            <a:extLst>
              <a:ext uri="{FF2B5EF4-FFF2-40B4-BE49-F238E27FC236}">
                <a16:creationId xmlns:a16="http://schemas.microsoft.com/office/drawing/2014/main" id="{88846D90-C085-4497-9A74-061B6132330E}"/>
              </a:ext>
            </a:extLst>
          </p:cNvPr>
          <p:cNvSpPr txBox="1"/>
          <p:nvPr/>
        </p:nvSpPr>
        <p:spPr>
          <a:xfrm>
            <a:off x="6159995" y="3159031"/>
            <a:ext cx="2709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d) 348 + 84 : 6</a:t>
            </a:r>
          </a:p>
        </p:txBody>
      </p:sp>
      <p:pic>
        <p:nvPicPr>
          <p:cNvPr id="21" name="Hình ảnh 29">
            <a:extLst>
              <a:ext uri="{FF2B5EF4-FFF2-40B4-BE49-F238E27FC236}">
                <a16:creationId xmlns:a16="http://schemas.microsoft.com/office/drawing/2014/main" id="{F55DCCBC-5779-4C76-80FA-8A7052DA8B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40378" r="39833" b="68620"/>
          <a:stretch/>
        </p:blipFill>
        <p:spPr>
          <a:xfrm>
            <a:off x="303433" y="4805467"/>
            <a:ext cx="1789845" cy="1667236"/>
          </a:xfrm>
          <a:prstGeom prst="rect">
            <a:avLst/>
          </a:prstGeom>
        </p:spPr>
      </p:pic>
      <p:pic>
        <p:nvPicPr>
          <p:cNvPr id="22" name="Hình ảnh 33">
            <a:extLst>
              <a:ext uri="{FF2B5EF4-FFF2-40B4-BE49-F238E27FC236}">
                <a16:creationId xmlns:a16="http://schemas.microsoft.com/office/drawing/2014/main" id="{9F650C7D-A0F9-4E45-93DC-FBE05E6153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69981" b="69153"/>
          <a:stretch/>
        </p:blipFill>
        <p:spPr>
          <a:xfrm>
            <a:off x="9641792" y="4751318"/>
            <a:ext cx="2709711" cy="16356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908EB9-E4F3-460E-ABAB-EEBC31A1C93E}"/>
              </a:ext>
            </a:extLst>
          </p:cNvPr>
          <p:cNvSpPr txBox="1"/>
          <p:nvPr/>
        </p:nvSpPr>
        <p:spPr>
          <a:xfrm>
            <a:off x="3485704" y="1784718"/>
            <a:ext cx="1866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51 + 19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116368-BAE2-4BE2-A1E5-E503DB279994}"/>
              </a:ext>
            </a:extLst>
          </p:cNvPr>
          <p:cNvSpPr txBox="1"/>
          <p:nvPr/>
        </p:nvSpPr>
        <p:spPr>
          <a:xfrm>
            <a:off x="3485704" y="2344427"/>
            <a:ext cx="145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625CB6-8826-4A6F-99BA-1A494B91D4C9}"/>
              </a:ext>
            </a:extLst>
          </p:cNvPr>
          <p:cNvSpPr txBox="1"/>
          <p:nvPr/>
        </p:nvSpPr>
        <p:spPr>
          <a:xfrm>
            <a:off x="8557696" y="1768044"/>
            <a:ext cx="1866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126 : 7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E5655F-1B5F-4CAE-928C-DE3278B7BCED}"/>
              </a:ext>
            </a:extLst>
          </p:cNvPr>
          <p:cNvSpPr txBox="1"/>
          <p:nvPr/>
        </p:nvSpPr>
        <p:spPr>
          <a:xfrm>
            <a:off x="8557696" y="2285663"/>
            <a:ext cx="1155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4B6B4E-89DF-4C59-9D40-0F81D0C7E232}"/>
              </a:ext>
            </a:extLst>
          </p:cNvPr>
          <p:cNvSpPr txBox="1"/>
          <p:nvPr/>
        </p:nvSpPr>
        <p:spPr>
          <a:xfrm>
            <a:off x="2732440" y="3143891"/>
            <a:ext cx="375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84 - 29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940F00-4AC7-474A-935B-067A55E7FACB}"/>
              </a:ext>
            </a:extLst>
          </p:cNvPr>
          <p:cNvSpPr txBox="1"/>
          <p:nvPr/>
        </p:nvSpPr>
        <p:spPr>
          <a:xfrm>
            <a:off x="2732440" y="3725538"/>
            <a:ext cx="1353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9746D3-C0B5-439F-8847-0710F78167CF}"/>
              </a:ext>
            </a:extLst>
          </p:cNvPr>
          <p:cNvSpPr txBox="1"/>
          <p:nvPr/>
        </p:nvSpPr>
        <p:spPr>
          <a:xfrm>
            <a:off x="8706739" y="3167390"/>
            <a:ext cx="2012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348 + 14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F241D9-6234-46AF-A6F2-CC90BBDE62D4}"/>
              </a:ext>
            </a:extLst>
          </p:cNvPr>
          <p:cNvSpPr txBox="1"/>
          <p:nvPr/>
        </p:nvSpPr>
        <p:spPr>
          <a:xfrm>
            <a:off x="8706739" y="3789987"/>
            <a:ext cx="1353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362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966AE7-A90F-B213-62C7-BEDBFB247333}"/>
              </a:ext>
            </a:extLst>
          </p:cNvPr>
          <p:cNvGrpSpPr/>
          <p:nvPr/>
        </p:nvGrpSpPr>
        <p:grpSpPr>
          <a:xfrm>
            <a:off x="9566411" y="287717"/>
            <a:ext cx="2273778" cy="1487225"/>
            <a:chOff x="392878" y="5039530"/>
            <a:chExt cx="2273778" cy="1487225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D2FD6C93-06FE-182E-B4CB-31C0B8239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445500" flipH="1">
              <a:off x="392878" y="5039530"/>
              <a:ext cx="2209988" cy="1487225"/>
            </a:xfrm>
            <a:prstGeom prst="rect">
              <a:avLst/>
            </a:prstGeom>
          </p:spPr>
        </p:pic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D889D209-9F61-4B96-5CD6-59FDFEA60BD1}"/>
                </a:ext>
              </a:extLst>
            </p:cNvPr>
            <p:cNvSpPr/>
            <p:nvPr/>
          </p:nvSpPr>
          <p:spPr>
            <a:xfrm rot="20616017">
              <a:off x="498687" y="5376848"/>
              <a:ext cx="2167969" cy="67437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Làm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vào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vở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78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19" grpId="0"/>
      <p:bldP spid="20" grpId="0"/>
      <p:bldP spid="3" grpId="0"/>
      <p:bldP spid="24" grpId="0"/>
      <p:bldP spid="25" grpId="0"/>
      <p:bldP spid="28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397E114B-0565-4FB6-BEF0-2B4DCFE2B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AE0C098C-2B38-4959-B193-8C05774A1015}"/>
              </a:ext>
            </a:extLst>
          </p:cNvPr>
          <p:cNvGrpSpPr/>
          <p:nvPr/>
        </p:nvGrpSpPr>
        <p:grpSpPr>
          <a:xfrm>
            <a:off x="4209079" y="-481285"/>
            <a:ext cx="7934479" cy="3260877"/>
            <a:chOff x="2946399" y="-241604"/>
            <a:chExt cx="5950859" cy="2445658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BD5491E5-872F-411A-85FF-99A6B60CF872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15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7C2D6413-AFAF-4D29-9B87-11B0FFC96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8192721F-FDFE-4C7C-AE70-907A8C7C83FB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4180116"/>
                  <a:gd name="connsiteY0" fmla="*/ 0 h 1236436"/>
                  <a:gd name="connsiteX1" fmla="*/ 471756 w 4180116"/>
                  <a:gd name="connsiteY1" fmla="*/ 0 h 1236436"/>
                  <a:gd name="connsiteX2" fmla="*/ 1152518 w 4180116"/>
                  <a:gd name="connsiteY2" fmla="*/ 0 h 1236436"/>
                  <a:gd name="connsiteX3" fmla="*/ 1666075 w 4180116"/>
                  <a:gd name="connsiteY3" fmla="*/ 0 h 1236436"/>
                  <a:gd name="connsiteX4" fmla="*/ 2263234 w 4180116"/>
                  <a:gd name="connsiteY4" fmla="*/ 0 h 1236436"/>
                  <a:gd name="connsiteX5" fmla="*/ 2943996 w 4180116"/>
                  <a:gd name="connsiteY5" fmla="*/ 0 h 1236436"/>
                  <a:gd name="connsiteX6" fmla="*/ 3624758 w 4180116"/>
                  <a:gd name="connsiteY6" fmla="*/ 0 h 1236436"/>
                  <a:gd name="connsiteX7" fmla="*/ 4180116 w 4180116"/>
                  <a:gd name="connsiteY7" fmla="*/ 0 h 1236436"/>
                  <a:gd name="connsiteX8" fmla="*/ 4180116 w 4180116"/>
                  <a:gd name="connsiteY8" fmla="*/ 412145 h 1236436"/>
                  <a:gd name="connsiteX9" fmla="*/ 4180116 w 4180116"/>
                  <a:gd name="connsiteY9" fmla="*/ 824291 h 1236436"/>
                  <a:gd name="connsiteX10" fmla="*/ 4180116 w 4180116"/>
                  <a:gd name="connsiteY10" fmla="*/ 1236436 h 1236436"/>
                  <a:gd name="connsiteX11" fmla="*/ 3624758 w 4180116"/>
                  <a:gd name="connsiteY11" fmla="*/ 1236436 h 1236436"/>
                  <a:gd name="connsiteX12" fmla="*/ 3027598 w 4180116"/>
                  <a:gd name="connsiteY12" fmla="*/ 1236436 h 1236436"/>
                  <a:gd name="connsiteX13" fmla="*/ 2388638 w 4180116"/>
                  <a:gd name="connsiteY13" fmla="*/ 1236436 h 1236436"/>
                  <a:gd name="connsiteX14" fmla="*/ 1791478 w 4180116"/>
                  <a:gd name="connsiteY14" fmla="*/ 1236436 h 1236436"/>
                  <a:gd name="connsiteX15" fmla="*/ 1110717 w 4180116"/>
                  <a:gd name="connsiteY15" fmla="*/ 1236436 h 1236436"/>
                  <a:gd name="connsiteX16" fmla="*/ 513557 w 4180116"/>
                  <a:gd name="connsiteY16" fmla="*/ 1236436 h 1236436"/>
                  <a:gd name="connsiteX17" fmla="*/ 0 w 4180116"/>
                  <a:gd name="connsiteY17" fmla="*/ 1236436 h 1236436"/>
                  <a:gd name="connsiteX18" fmla="*/ 0 w 4180116"/>
                  <a:gd name="connsiteY18" fmla="*/ 849019 h 1236436"/>
                  <a:gd name="connsiteX19" fmla="*/ 0 w 4180116"/>
                  <a:gd name="connsiteY19" fmla="*/ 461603 h 1236436"/>
                  <a:gd name="connsiteX20" fmla="*/ 0 w 4180116"/>
                  <a:gd name="connsiteY20" fmla="*/ 0 h 123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id="{A34E3C8C-4666-4ADB-A138-DAF69AF45730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8EB613C2-7C79-436A-9EA8-A8DED3FB2810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E8C002F1-6E9E-42A2-876A-4FEA1E6B66AF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0" name="Hình Bầu dục 19">
                <a:extLst>
                  <a:ext uri="{FF2B5EF4-FFF2-40B4-BE49-F238E27FC236}">
                    <a16:creationId xmlns:a16="http://schemas.microsoft.com/office/drawing/2014/main" id="{F0D415DE-9D06-4185-A07E-C7D26DF5462A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E1195E2A-8B10-43D4-8B21-A469F814E177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2</a:t>
              </a:r>
              <a:endParaRPr lang="en-US" sz="1867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E8DAD778-6C17-46DF-BD56-8860B8F53BF6}"/>
                </a:ext>
              </a:extLst>
            </p:cNvPr>
            <p:cNvSpPr txBox="1"/>
            <p:nvPr/>
          </p:nvSpPr>
          <p:spPr>
            <a:xfrm>
              <a:off x="3792402" y="1256036"/>
              <a:ext cx="4701374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KIỂM TRA HÀNG</a:t>
              </a:r>
              <a:endParaRPr lang="en-US" sz="4800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58EEC963-F593-495B-9320-76249F33DA42}"/>
              </a:ext>
            </a:extLst>
          </p:cNvPr>
          <p:cNvGrpSpPr/>
          <p:nvPr/>
        </p:nvGrpSpPr>
        <p:grpSpPr>
          <a:xfrm>
            <a:off x="-1268106" y="2248331"/>
            <a:ext cx="6794175" cy="5807015"/>
            <a:chOff x="-781117" y="1397935"/>
            <a:chExt cx="5353117" cy="4705350"/>
          </a:xfrm>
        </p:grpSpPr>
        <p:sp>
          <p:nvSpPr>
            <p:cNvPr id="2" name="Hình Bầu dục 1">
              <a:extLst>
                <a:ext uri="{FF2B5EF4-FFF2-40B4-BE49-F238E27FC236}">
                  <a16:creationId xmlns:a16="http://schemas.microsoft.com/office/drawing/2014/main" id="{B31F549E-EED7-426E-9E62-1B06DE7140E7}"/>
                </a:ext>
              </a:extLst>
            </p:cNvPr>
            <p:cNvSpPr/>
            <p:nvPr/>
          </p:nvSpPr>
          <p:spPr>
            <a:xfrm>
              <a:off x="-781117" y="1397935"/>
              <a:ext cx="5353117" cy="4705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pic>
          <p:nvPicPr>
            <p:cNvPr id="4" name="Hình ảnh 3" descr="Ảnh có chứa đồ chơi&#10;&#10;Mô tả được tạo tự động">
              <a:extLst>
                <a:ext uri="{FF2B5EF4-FFF2-40B4-BE49-F238E27FC236}">
                  <a16:creationId xmlns:a16="http://schemas.microsoft.com/office/drawing/2014/main" id="{3097DA84-4117-455B-845C-C05E0727A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9624"/>
            <a:stretch/>
          </p:blipFill>
          <p:spPr>
            <a:xfrm>
              <a:off x="256190" y="1397935"/>
              <a:ext cx="3649907" cy="4068730"/>
            </a:xfrm>
            <a:prstGeom prst="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2AB3DF60-86DC-4A7C-861A-2A9E4A9E9A00}"/>
                </a:ext>
              </a:extLst>
            </p:cNvPr>
            <p:cNvSpPr txBox="1"/>
            <p:nvPr/>
          </p:nvSpPr>
          <p:spPr>
            <a:xfrm>
              <a:off x="1098881" y="4230033"/>
              <a:ext cx="2249306" cy="473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rPr>
                <a:t>DELIVERY</a:t>
              </a:r>
            </a:p>
          </p:txBody>
        </p:sp>
      </p:grp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A504D1EB-9F28-4515-A623-85853D9E58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0345" y="7111576"/>
            <a:ext cx="3489147" cy="27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25">
            <a:extLst>
              <a:ext uri="{FF2B5EF4-FFF2-40B4-BE49-F238E27FC236}">
                <a16:creationId xmlns:a16="http://schemas.microsoft.com/office/drawing/2014/main" id="{5631A609-DD46-4AF6-B68C-D2143C96901D}"/>
              </a:ext>
            </a:extLst>
          </p:cNvPr>
          <p:cNvSpPr txBox="1"/>
          <p:nvPr/>
        </p:nvSpPr>
        <p:spPr>
          <a:xfrm>
            <a:off x="2352675" y="468216"/>
            <a:ext cx="9496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0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Mỗi</a:t>
            </a:r>
            <a:r>
              <a:rPr lang="en-US" sz="3000" kern="0" dirty="0">
                <a:solidFill>
                  <a:sysClr val="windowText" lastClr="000000"/>
                </a:solidFill>
                <a:cs typeface="Arial"/>
                <a:sym typeface="Arial"/>
              </a:rPr>
              <a:t> bao </a:t>
            </a:r>
            <a:r>
              <a:rPr lang="en-US" sz="30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gạo</a:t>
            </a:r>
            <a:r>
              <a:rPr lang="en-US" sz="30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cân</a:t>
            </a:r>
            <a:r>
              <a:rPr lang="en-US" sz="30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nặng</a:t>
            </a:r>
            <a:r>
              <a:rPr lang="en-US" sz="3000" kern="0" dirty="0">
                <a:solidFill>
                  <a:sysClr val="windowText" lastClr="000000"/>
                </a:solidFill>
                <a:cs typeface="Arial"/>
                <a:sym typeface="Arial"/>
              </a:rPr>
              <a:t> 30 kg, </a:t>
            </a:r>
            <a:r>
              <a:rPr lang="en-US" sz="30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mỗi</a:t>
            </a:r>
            <a:r>
              <a:rPr lang="en-US" sz="3000" kern="0" dirty="0">
                <a:solidFill>
                  <a:sysClr val="windowText" lastClr="000000"/>
                </a:solidFill>
                <a:cs typeface="Arial"/>
                <a:sym typeface="Arial"/>
              </a:rPr>
              <a:t> bao </a:t>
            </a:r>
            <a:r>
              <a:rPr lang="en-US" sz="30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ngô</a:t>
            </a:r>
            <a:r>
              <a:rPr lang="en-US" sz="30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cân</a:t>
            </a:r>
            <a:r>
              <a:rPr lang="en-US" sz="30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nặng</a:t>
            </a:r>
            <a:r>
              <a:rPr lang="en-US" sz="3000" kern="0" dirty="0">
                <a:solidFill>
                  <a:sysClr val="windowText" lastClr="000000"/>
                </a:solidFill>
                <a:cs typeface="Arial"/>
                <a:sym typeface="Arial"/>
              </a:rPr>
              <a:t> 45 kg. </a:t>
            </a:r>
            <a:r>
              <a:rPr lang="en-US" sz="30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Hỏi</a:t>
            </a:r>
            <a:r>
              <a:rPr lang="en-US" sz="3000" kern="0" dirty="0">
                <a:solidFill>
                  <a:sysClr val="windowText" lastClr="000000"/>
                </a:solidFill>
                <a:cs typeface="Arial"/>
                <a:sym typeface="Arial"/>
              </a:rPr>
              <a:t> 3 bao </a:t>
            </a:r>
            <a:r>
              <a:rPr lang="en-US" sz="30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gạo</a:t>
            </a:r>
            <a:r>
              <a:rPr lang="en-US" sz="30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và</a:t>
            </a:r>
            <a:r>
              <a:rPr lang="en-US" sz="3000" kern="0" dirty="0">
                <a:solidFill>
                  <a:sysClr val="windowText" lastClr="000000"/>
                </a:solidFill>
                <a:cs typeface="Arial"/>
                <a:sym typeface="Arial"/>
              </a:rPr>
              <a:t> 1 bao </a:t>
            </a:r>
            <a:r>
              <a:rPr lang="en-US" sz="30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ngô</a:t>
            </a:r>
            <a:r>
              <a:rPr lang="en-US" sz="30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cân</a:t>
            </a:r>
            <a:r>
              <a:rPr lang="en-US" sz="30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nặng</a:t>
            </a:r>
            <a:r>
              <a:rPr lang="en-US" sz="3000" kern="0" dirty="0">
                <a:solidFill>
                  <a:sysClr val="windowText" lastClr="000000"/>
                </a:solidFill>
                <a:cs typeface="Arial"/>
                <a:sym typeface="Arial"/>
              </a:rPr>
              <a:t> bao </a:t>
            </a:r>
            <a:r>
              <a:rPr lang="en-US" sz="30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nhiêu</a:t>
            </a:r>
            <a:r>
              <a:rPr lang="en-US" sz="3000" kern="0" dirty="0">
                <a:solidFill>
                  <a:sysClr val="windowText" lastClr="000000"/>
                </a:solidFill>
                <a:cs typeface="Arial"/>
                <a:sym typeface="Arial"/>
              </a:rPr>
              <a:t> ki-</a:t>
            </a:r>
            <a:r>
              <a:rPr lang="en-US" sz="30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lô</a:t>
            </a:r>
            <a:r>
              <a:rPr lang="en-US" sz="3000" kern="0" dirty="0">
                <a:solidFill>
                  <a:sysClr val="windowText" lastClr="000000"/>
                </a:solidFill>
                <a:cs typeface="Arial"/>
                <a:sym typeface="Arial"/>
              </a:rPr>
              <a:t>-gam?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A51DB9-3CD5-4214-ABEE-CED006546206}"/>
              </a:ext>
            </a:extLst>
          </p:cNvPr>
          <p:cNvSpPr/>
          <p:nvPr/>
        </p:nvSpPr>
        <p:spPr>
          <a:xfrm>
            <a:off x="1629886" y="567483"/>
            <a:ext cx="770277" cy="7702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267" kern="0" dirty="0">
                <a:solidFill>
                  <a:srgbClr val="FFFFFF"/>
                </a:solidFill>
                <a:latin typeface="Calibri"/>
                <a:sym typeface="Arial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49A30F-3E13-4A39-9FA9-DBA8E5012D7A}"/>
              </a:ext>
            </a:extLst>
          </p:cNvPr>
          <p:cNvSpPr txBox="1"/>
          <p:nvPr/>
        </p:nvSpPr>
        <p:spPr>
          <a:xfrm>
            <a:off x="3693201" y="1470243"/>
            <a:ext cx="47162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sng" dirty="0" err="1">
                <a:solidFill>
                  <a:srgbClr val="00B050"/>
                </a:solidFill>
                <a:effectLst/>
              </a:rPr>
              <a:t>Tóm</a:t>
            </a:r>
            <a:r>
              <a:rPr lang="en-US" sz="2800" b="1" i="0" u="sng" dirty="0">
                <a:solidFill>
                  <a:srgbClr val="00B050"/>
                </a:solidFill>
                <a:effectLst/>
              </a:rPr>
              <a:t> </a:t>
            </a:r>
            <a:r>
              <a:rPr lang="en-US" sz="2800" b="1" i="0" u="sng" dirty="0" err="1">
                <a:solidFill>
                  <a:srgbClr val="00B050"/>
                </a:solidFill>
                <a:effectLst/>
              </a:rPr>
              <a:t>tắt</a:t>
            </a:r>
            <a:r>
              <a:rPr lang="en-US" sz="2800" b="1" i="0" u="sng" dirty="0">
                <a:solidFill>
                  <a:srgbClr val="00B050"/>
                </a:solidFill>
                <a:effectLst/>
              </a:rPr>
              <a:t>:</a:t>
            </a:r>
          </a:p>
          <a:p>
            <a:r>
              <a:rPr lang="en-US" sz="2800" i="0" dirty="0" err="1">
                <a:solidFill>
                  <a:srgbClr val="00B050"/>
                </a:solidFill>
                <a:effectLst/>
              </a:rPr>
              <a:t>Mỗi</a:t>
            </a:r>
            <a:r>
              <a:rPr lang="en-US" sz="2800" i="0" dirty="0">
                <a:solidFill>
                  <a:srgbClr val="00B050"/>
                </a:solidFill>
                <a:effectLst/>
              </a:rPr>
              <a:t> bao </a:t>
            </a:r>
            <a:r>
              <a:rPr lang="en-US" sz="2800" i="0" dirty="0" err="1">
                <a:solidFill>
                  <a:srgbClr val="00B050"/>
                </a:solidFill>
                <a:effectLst/>
              </a:rPr>
              <a:t>gạo</a:t>
            </a:r>
            <a:r>
              <a:rPr lang="en-US" sz="2800" i="0" dirty="0">
                <a:solidFill>
                  <a:srgbClr val="00B050"/>
                </a:solidFill>
                <a:effectLst/>
              </a:rPr>
              <a:t>: 30 kg</a:t>
            </a:r>
          </a:p>
          <a:p>
            <a:r>
              <a:rPr lang="en-US" sz="2800" i="0" dirty="0" err="1">
                <a:solidFill>
                  <a:srgbClr val="00B050"/>
                </a:solidFill>
                <a:effectLst/>
              </a:rPr>
              <a:t>Mỗi</a:t>
            </a:r>
            <a:r>
              <a:rPr lang="en-US" sz="2800" i="0" dirty="0">
                <a:solidFill>
                  <a:srgbClr val="00B050"/>
                </a:solidFill>
                <a:effectLst/>
              </a:rPr>
              <a:t> bao </a:t>
            </a:r>
            <a:r>
              <a:rPr lang="en-US" sz="2800" i="0" dirty="0" err="1">
                <a:solidFill>
                  <a:srgbClr val="00B050"/>
                </a:solidFill>
                <a:effectLst/>
              </a:rPr>
              <a:t>ngô</a:t>
            </a:r>
            <a:r>
              <a:rPr lang="en-US" sz="2800" i="0" dirty="0">
                <a:solidFill>
                  <a:srgbClr val="00B050"/>
                </a:solidFill>
                <a:effectLst/>
              </a:rPr>
              <a:t>: 45 kg</a:t>
            </a:r>
          </a:p>
          <a:p>
            <a:r>
              <a:rPr lang="en-US" sz="2800" i="0" dirty="0">
                <a:solidFill>
                  <a:srgbClr val="00B050"/>
                </a:solidFill>
                <a:effectLst/>
              </a:rPr>
              <a:t>3 bao </a:t>
            </a:r>
            <a:r>
              <a:rPr lang="en-US" sz="2800" i="0" dirty="0" err="1">
                <a:solidFill>
                  <a:srgbClr val="00B050"/>
                </a:solidFill>
                <a:effectLst/>
              </a:rPr>
              <a:t>gạo</a:t>
            </a:r>
            <a:r>
              <a:rPr lang="en-US" sz="2800" i="0" dirty="0">
                <a:solidFill>
                  <a:srgbClr val="00B050"/>
                </a:solidFill>
                <a:effectLst/>
              </a:rPr>
              <a:t> </a:t>
            </a:r>
            <a:r>
              <a:rPr lang="en-US" sz="2800" i="0" dirty="0" err="1">
                <a:solidFill>
                  <a:srgbClr val="00B050"/>
                </a:solidFill>
                <a:effectLst/>
              </a:rPr>
              <a:t>và</a:t>
            </a:r>
            <a:r>
              <a:rPr lang="en-US" sz="2800" i="0" dirty="0">
                <a:solidFill>
                  <a:srgbClr val="00B050"/>
                </a:solidFill>
                <a:effectLst/>
              </a:rPr>
              <a:t> 1 bao </a:t>
            </a:r>
            <a:r>
              <a:rPr lang="en-US" sz="2800" i="0" dirty="0" err="1">
                <a:solidFill>
                  <a:srgbClr val="00B050"/>
                </a:solidFill>
                <a:effectLst/>
              </a:rPr>
              <a:t>ngô</a:t>
            </a:r>
            <a:r>
              <a:rPr lang="en-US" sz="2800" i="0" dirty="0">
                <a:solidFill>
                  <a:srgbClr val="00B050"/>
                </a:solidFill>
                <a:effectLst/>
              </a:rPr>
              <a:t>: …. kg?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58C15F-0AEF-4849-B735-AFF5CDE0CC76}"/>
              </a:ext>
            </a:extLst>
          </p:cNvPr>
          <p:cNvSpPr txBox="1"/>
          <p:nvPr/>
        </p:nvSpPr>
        <p:spPr>
          <a:xfrm>
            <a:off x="1374722" y="3571876"/>
            <a:ext cx="97345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sng" dirty="0" err="1">
                <a:solidFill>
                  <a:srgbClr val="FF0000"/>
                </a:solidFill>
                <a:effectLst/>
              </a:rPr>
              <a:t>Bài</a:t>
            </a:r>
            <a:r>
              <a:rPr lang="en-US" sz="3200" b="1" i="0" u="sng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u="sng" dirty="0" err="1">
                <a:solidFill>
                  <a:srgbClr val="FF0000"/>
                </a:solidFill>
                <a:effectLst/>
              </a:rPr>
              <a:t>giải</a:t>
            </a:r>
            <a:r>
              <a:rPr lang="en-US" sz="3200" b="1" i="0" u="sng" dirty="0">
                <a:solidFill>
                  <a:srgbClr val="FF0000"/>
                </a:solidFill>
                <a:effectLst/>
              </a:rPr>
              <a:t>:</a:t>
            </a:r>
          </a:p>
          <a:p>
            <a:r>
              <a:rPr lang="en-US" sz="3200" i="0" dirty="0">
                <a:solidFill>
                  <a:srgbClr val="FF0000"/>
                </a:solidFill>
                <a:effectLst/>
              </a:rPr>
              <a:t>                   3 bao </a:t>
            </a:r>
            <a:r>
              <a:rPr lang="en-US" sz="3200" i="0" dirty="0" err="1">
                <a:solidFill>
                  <a:srgbClr val="FF0000"/>
                </a:solidFill>
                <a:effectLst/>
              </a:rPr>
              <a:t>gạo</a:t>
            </a:r>
            <a:r>
              <a:rPr lang="en-US" sz="320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i="0" dirty="0" err="1">
                <a:solidFill>
                  <a:srgbClr val="FF0000"/>
                </a:solidFill>
                <a:effectLst/>
              </a:rPr>
              <a:t>cân</a:t>
            </a:r>
            <a:r>
              <a:rPr lang="en-US" sz="320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i="0" dirty="0" err="1">
                <a:solidFill>
                  <a:srgbClr val="FF0000"/>
                </a:solidFill>
                <a:effectLst/>
              </a:rPr>
              <a:t>nặng</a:t>
            </a:r>
            <a:r>
              <a:rPr lang="en-US" sz="320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i="0" dirty="0" err="1">
                <a:solidFill>
                  <a:srgbClr val="FF0000"/>
                </a:solidFill>
                <a:effectLst/>
              </a:rPr>
              <a:t>là</a:t>
            </a:r>
            <a:r>
              <a:rPr lang="en-US" sz="3200" i="0" dirty="0">
                <a:solidFill>
                  <a:srgbClr val="FF0000"/>
                </a:solidFill>
                <a:effectLst/>
              </a:rPr>
              <a:t>:</a:t>
            </a:r>
          </a:p>
          <a:p>
            <a:pPr algn="ctr"/>
            <a:r>
              <a:rPr lang="en-US" sz="3200" i="0" dirty="0">
                <a:solidFill>
                  <a:srgbClr val="FF0000"/>
                </a:solidFill>
                <a:effectLst/>
              </a:rPr>
              <a:t>30 x 3 = 90 (kg)</a:t>
            </a:r>
          </a:p>
          <a:p>
            <a:pPr algn="ctr"/>
            <a:r>
              <a:rPr lang="en-US" sz="3200" i="0" dirty="0">
                <a:solidFill>
                  <a:srgbClr val="FF0000"/>
                </a:solidFill>
                <a:effectLst/>
              </a:rPr>
              <a:t>3 bao </a:t>
            </a:r>
            <a:r>
              <a:rPr lang="en-US" sz="3200" i="0" dirty="0" err="1">
                <a:solidFill>
                  <a:srgbClr val="FF0000"/>
                </a:solidFill>
                <a:effectLst/>
              </a:rPr>
              <a:t>gạo</a:t>
            </a:r>
            <a:r>
              <a:rPr lang="en-US" sz="320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i="0" dirty="0" err="1">
                <a:solidFill>
                  <a:srgbClr val="FF0000"/>
                </a:solidFill>
                <a:effectLst/>
              </a:rPr>
              <a:t>và</a:t>
            </a:r>
            <a:r>
              <a:rPr lang="en-US" sz="3200" i="0" dirty="0">
                <a:solidFill>
                  <a:srgbClr val="FF0000"/>
                </a:solidFill>
                <a:effectLst/>
              </a:rPr>
              <a:t> 1 bao </a:t>
            </a:r>
            <a:r>
              <a:rPr lang="en-US" sz="3200" i="0" dirty="0" err="1">
                <a:solidFill>
                  <a:srgbClr val="FF0000"/>
                </a:solidFill>
                <a:effectLst/>
              </a:rPr>
              <a:t>ngô</a:t>
            </a:r>
            <a:r>
              <a:rPr lang="en-US" sz="320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i="0" dirty="0" err="1">
                <a:solidFill>
                  <a:srgbClr val="FF0000"/>
                </a:solidFill>
                <a:effectLst/>
              </a:rPr>
              <a:t>cân</a:t>
            </a:r>
            <a:r>
              <a:rPr lang="en-US" sz="320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i="0" dirty="0" err="1">
                <a:solidFill>
                  <a:srgbClr val="FF0000"/>
                </a:solidFill>
                <a:effectLst/>
              </a:rPr>
              <a:t>nặng</a:t>
            </a:r>
            <a:r>
              <a:rPr lang="en-US" sz="320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i="0" dirty="0" err="1">
                <a:solidFill>
                  <a:srgbClr val="FF0000"/>
                </a:solidFill>
                <a:effectLst/>
              </a:rPr>
              <a:t>là</a:t>
            </a:r>
            <a:r>
              <a:rPr lang="en-US" sz="3200" i="0" dirty="0">
                <a:solidFill>
                  <a:srgbClr val="FF0000"/>
                </a:solidFill>
                <a:effectLst/>
              </a:rPr>
              <a:t>:</a:t>
            </a:r>
          </a:p>
          <a:p>
            <a:pPr algn="ctr"/>
            <a:r>
              <a:rPr lang="en-US" sz="3200" i="0" dirty="0">
                <a:solidFill>
                  <a:srgbClr val="FF0000"/>
                </a:solidFill>
                <a:effectLst/>
              </a:rPr>
              <a:t>90 + 45 = 135 (kg)</a:t>
            </a:r>
          </a:p>
          <a:p>
            <a:pPr algn="ctr"/>
            <a:r>
              <a:rPr lang="en-US" sz="3200" i="0" dirty="0">
                <a:solidFill>
                  <a:srgbClr val="FF0000"/>
                </a:solidFill>
                <a:effectLst/>
              </a:rPr>
              <a:t>               </a:t>
            </a:r>
            <a:r>
              <a:rPr lang="en-US" sz="3200" i="0" dirty="0" err="1">
                <a:solidFill>
                  <a:srgbClr val="FF0000"/>
                </a:solidFill>
                <a:effectLst/>
              </a:rPr>
              <a:t>Đáp</a:t>
            </a:r>
            <a:r>
              <a:rPr lang="en-US" sz="320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i="0" dirty="0" err="1">
                <a:solidFill>
                  <a:srgbClr val="FF0000"/>
                </a:solidFill>
                <a:effectLst/>
              </a:rPr>
              <a:t>số</a:t>
            </a:r>
            <a:r>
              <a:rPr lang="en-US" sz="3200" i="0" dirty="0">
                <a:solidFill>
                  <a:srgbClr val="FF0000"/>
                </a:solidFill>
                <a:effectLst/>
              </a:rPr>
              <a:t>: 135 kg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7A7B0E4-E093-3100-48F5-2516D98EEFC1}"/>
              </a:ext>
            </a:extLst>
          </p:cNvPr>
          <p:cNvCxnSpPr>
            <a:cxnSpLocks/>
          </p:cNvCxnSpPr>
          <p:nvPr/>
        </p:nvCxnSpPr>
        <p:spPr>
          <a:xfrm>
            <a:off x="3128583" y="909752"/>
            <a:ext cx="39478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F66362-C54D-2EB1-5FA5-8DC1317ACD81}"/>
              </a:ext>
            </a:extLst>
          </p:cNvPr>
          <p:cNvCxnSpPr>
            <a:cxnSpLocks/>
          </p:cNvCxnSpPr>
          <p:nvPr/>
        </p:nvCxnSpPr>
        <p:spPr>
          <a:xfrm>
            <a:off x="7805964" y="909752"/>
            <a:ext cx="37814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89B4C1-AB94-4A5D-EDC5-F083FF3A8B3A}"/>
              </a:ext>
            </a:extLst>
          </p:cNvPr>
          <p:cNvCxnSpPr>
            <a:cxnSpLocks/>
          </p:cNvCxnSpPr>
          <p:nvPr/>
        </p:nvCxnSpPr>
        <p:spPr>
          <a:xfrm>
            <a:off x="3128583" y="1367740"/>
            <a:ext cx="4846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0E380DC-05C3-EAF9-CCA7-7B4375446963}"/>
              </a:ext>
            </a:extLst>
          </p:cNvPr>
          <p:cNvGrpSpPr/>
          <p:nvPr/>
        </p:nvGrpSpPr>
        <p:grpSpPr>
          <a:xfrm>
            <a:off x="9418413" y="2400256"/>
            <a:ext cx="2273778" cy="1487225"/>
            <a:chOff x="392878" y="5039530"/>
            <a:chExt cx="2273778" cy="1487225"/>
          </a:xfrm>
        </p:grpSpPr>
        <p:pic>
          <p:nvPicPr>
            <p:cNvPr id="9" name="图片 2">
              <a:extLst>
                <a:ext uri="{FF2B5EF4-FFF2-40B4-BE49-F238E27FC236}">
                  <a16:creationId xmlns:a16="http://schemas.microsoft.com/office/drawing/2014/main" id="{BD4EB17C-C460-DD18-77DB-2720AA659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445500" flipH="1">
              <a:off x="392878" y="5039530"/>
              <a:ext cx="2209988" cy="1487225"/>
            </a:xfrm>
            <a:prstGeom prst="rect">
              <a:avLst/>
            </a:prstGeom>
          </p:spPr>
        </p:pic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id="{EE1812A7-5938-720B-F0E6-F5FC1C3C5C58}"/>
                </a:ext>
              </a:extLst>
            </p:cNvPr>
            <p:cNvSpPr/>
            <p:nvPr/>
          </p:nvSpPr>
          <p:spPr>
            <a:xfrm rot="20616017">
              <a:off x="498687" y="5376848"/>
              <a:ext cx="2167969" cy="67437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Làm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vào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vở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35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397E114B-0565-4FB6-BEF0-2B4DCFE2B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5B82BD03-2ABC-4B1F-8970-87FCE92585D6}"/>
              </a:ext>
            </a:extLst>
          </p:cNvPr>
          <p:cNvGrpSpPr/>
          <p:nvPr/>
        </p:nvGrpSpPr>
        <p:grpSpPr>
          <a:xfrm>
            <a:off x="4537245" y="1337892"/>
            <a:ext cx="7011785" cy="5520108"/>
            <a:chOff x="2870680" y="-222430"/>
            <a:chExt cx="5950859" cy="2872847"/>
          </a:xfrm>
        </p:grpSpPr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833F274B-5D03-4E43-9F5A-87FBCA88DAD4}"/>
                </a:ext>
              </a:extLst>
            </p:cNvPr>
            <p:cNvGrpSpPr/>
            <p:nvPr/>
          </p:nvGrpSpPr>
          <p:grpSpPr>
            <a:xfrm>
              <a:off x="2870680" y="-222430"/>
              <a:ext cx="5950859" cy="2872847"/>
              <a:chOff x="2870680" y="19174"/>
              <a:chExt cx="5950859" cy="2872847"/>
            </a:xfrm>
          </p:grpSpPr>
          <p:pic>
            <p:nvPicPr>
              <p:cNvPr id="24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6165D93A-265F-4DCD-A6AE-A0A537D5D5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70680" y="19174"/>
                <a:ext cx="5950859" cy="2872847"/>
              </a:xfrm>
              <a:prstGeom prst="rect">
                <a:avLst/>
              </a:prstGeom>
            </p:spPr>
          </p:pic>
          <p:sp>
            <p:nvSpPr>
              <p:cNvPr id="25" name="Hình chữ nhật 24">
                <a:extLst>
                  <a:ext uri="{FF2B5EF4-FFF2-40B4-BE49-F238E27FC236}">
                    <a16:creationId xmlns:a16="http://schemas.microsoft.com/office/drawing/2014/main" id="{1E7470E9-A512-4A1A-BA1B-E48B4AD7EF11}"/>
                  </a:ext>
                </a:extLst>
              </p:cNvPr>
              <p:cNvSpPr/>
              <p:nvPr/>
            </p:nvSpPr>
            <p:spPr>
              <a:xfrm>
                <a:off x="4041675" y="906194"/>
                <a:ext cx="4068489" cy="1697069"/>
              </a:xfrm>
              <a:custGeom>
                <a:avLst/>
                <a:gdLst>
                  <a:gd name="connsiteX0" fmla="*/ 0 w 4068489"/>
                  <a:gd name="connsiteY0" fmla="*/ 0 h 1697069"/>
                  <a:gd name="connsiteX1" fmla="*/ 459158 w 4068489"/>
                  <a:gd name="connsiteY1" fmla="*/ 0 h 1697069"/>
                  <a:gd name="connsiteX2" fmla="*/ 1121741 w 4068489"/>
                  <a:gd name="connsiteY2" fmla="*/ 0 h 1697069"/>
                  <a:gd name="connsiteX3" fmla="*/ 1621583 w 4068489"/>
                  <a:gd name="connsiteY3" fmla="*/ 0 h 1697069"/>
                  <a:gd name="connsiteX4" fmla="*/ 2202796 w 4068489"/>
                  <a:gd name="connsiteY4" fmla="*/ 0 h 1697069"/>
                  <a:gd name="connsiteX5" fmla="*/ 2865379 w 4068489"/>
                  <a:gd name="connsiteY5" fmla="*/ 0 h 1697069"/>
                  <a:gd name="connsiteX6" fmla="*/ 3527961 w 4068489"/>
                  <a:gd name="connsiteY6" fmla="*/ 0 h 1697069"/>
                  <a:gd name="connsiteX7" fmla="*/ 4068489 w 4068489"/>
                  <a:gd name="connsiteY7" fmla="*/ 0 h 1697069"/>
                  <a:gd name="connsiteX8" fmla="*/ 4068489 w 4068489"/>
                  <a:gd name="connsiteY8" fmla="*/ 565690 h 1697069"/>
                  <a:gd name="connsiteX9" fmla="*/ 4068489 w 4068489"/>
                  <a:gd name="connsiteY9" fmla="*/ 1131379 h 1697069"/>
                  <a:gd name="connsiteX10" fmla="*/ 4068489 w 4068489"/>
                  <a:gd name="connsiteY10" fmla="*/ 1697069 h 1697069"/>
                  <a:gd name="connsiteX11" fmla="*/ 3527961 w 4068489"/>
                  <a:gd name="connsiteY11" fmla="*/ 1697069 h 1697069"/>
                  <a:gd name="connsiteX12" fmla="*/ 2946748 w 4068489"/>
                  <a:gd name="connsiteY12" fmla="*/ 1697069 h 1697069"/>
                  <a:gd name="connsiteX13" fmla="*/ 2324851 w 4068489"/>
                  <a:gd name="connsiteY13" fmla="*/ 1697069 h 1697069"/>
                  <a:gd name="connsiteX14" fmla="*/ 1743638 w 4068489"/>
                  <a:gd name="connsiteY14" fmla="*/ 1697069 h 1697069"/>
                  <a:gd name="connsiteX15" fmla="*/ 1081056 w 4068489"/>
                  <a:gd name="connsiteY15" fmla="*/ 1697069 h 1697069"/>
                  <a:gd name="connsiteX16" fmla="*/ 499843 w 4068489"/>
                  <a:gd name="connsiteY16" fmla="*/ 1697069 h 1697069"/>
                  <a:gd name="connsiteX17" fmla="*/ 0 w 4068489"/>
                  <a:gd name="connsiteY17" fmla="*/ 1697069 h 1697069"/>
                  <a:gd name="connsiteX18" fmla="*/ 0 w 4068489"/>
                  <a:gd name="connsiteY18" fmla="*/ 1165321 h 1697069"/>
                  <a:gd name="connsiteX19" fmla="*/ 0 w 4068489"/>
                  <a:gd name="connsiteY19" fmla="*/ 633572 h 1697069"/>
                  <a:gd name="connsiteX20" fmla="*/ 0 w 4068489"/>
                  <a:gd name="connsiteY20" fmla="*/ 0 h 1697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68489" h="1697069" fill="none" extrusionOk="0">
                    <a:moveTo>
                      <a:pt x="0" y="0"/>
                    </a:moveTo>
                    <a:cubicBezTo>
                      <a:pt x="101129" y="-31048"/>
                      <a:pt x="241016" y="43422"/>
                      <a:pt x="459158" y="0"/>
                    </a:cubicBezTo>
                    <a:cubicBezTo>
                      <a:pt x="677300" y="-43422"/>
                      <a:pt x="898924" y="29869"/>
                      <a:pt x="1121741" y="0"/>
                    </a:cubicBezTo>
                    <a:cubicBezTo>
                      <a:pt x="1344558" y="-29869"/>
                      <a:pt x="1445283" y="3403"/>
                      <a:pt x="1621583" y="0"/>
                    </a:cubicBezTo>
                    <a:cubicBezTo>
                      <a:pt x="1797883" y="-3403"/>
                      <a:pt x="1995830" y="11746"/>
                      <a:pt x="2202796" y="0"/>
                    </a:cubicBezTo>
                    <a:cubicBezTo>
                      <a:pt x="2409762" y="-11746"/>
                      <a:pt x="2674600" y="8407"/>
                      <a:pt x="2865379" y="0"/>
                    </a:cubicBezTo>
                    <a:cubicBezTo>
                      <a:pt x="3056158" y="-8407"/>
                      <a:pt x="3332557" y="24666"/>
                      <a:pt x="3527961" y="0"/>
                    </a:cubicBezTo>
                    <a:cubicBezTo>
                      <a:pt x="3723365" y="-24666"/>
                      <a:pt x="3807699" y="35047"/>
                      <a:pt x="4068489" y="0"/>
                    </a:cubicBezTo>
                    <a:cubicBezTo>
                      <a:pt x="4090781" y="209563"/>
                      <a:pt x="4025693" y="418633"/>
                      <a:pt x="4068489" y="565690"/>
                    </a:cubicBezTo>
                    <a:cubicBezTo>
                      <a:pt x="4111285" y="712747"/>
                      <a:pt x="4019899" y="891664"/>
                      <a:pt x="4068489" y="1131379"/>
                    </a:cubicBezTo>
                    <a:cubicBezTo>
                      <a:pt x="4117079" y="1371094"/>
                      <a:pt x="4005570" y="1443812"/>
                      <a:pt x="4068489" y="1697069"/>
                    </a:cubicBezTo>
                    <a:cubicBezTo>
                      <a:pt x="3893957" y="1740547"/>
                      <a:pt x="3795131" y="1663720"/>
                      <a:pt x="3527961" y="1697069"/>
                    </a:cubicBezTo>
                    <a:cubicBezTo>
                      <a:pt x="3260791" y="1730418"/>
                      <a:pt x="3175411" y="1627335"/>
                      <a:pt x="2946748" y="1697069"/>
                    </a:cubicBezTo>
                    <a:cubicBezTo>
                      <a:pt x="2718085" y="1766803"/>
                      <a:pt x="2487370" y="1676590"/>
                      <a:pt x="2324851" y="1697069"/>
                    </a:cubicBezTo>
                    <a:cubicBezTo>
                      <a:pt x="2162332" y="1717548"/>
                      <a:pt x="2032295" y="1631891"/>
                      <a:pt x="1743638" y="1697069"/>
                    </a:cubicBezTo>
                    <a:cubicBezTo>
                      <a:pt x="1454981" y="1762247"/>
                      <a:pt x="1387658" y="1666707"/>
                      <a:pt x="1081056" y="1697069"/>
                    </a:cubicBezTo>
                    <a:cubicBezTo>
                      <a:pt x="774454" y="1727431"/>
                      <a:pt x="658205" y="1695164"/>
                      <a:pt x="499843" y="1697069"/>
                    </a:cubicBezTo>
                    <a:cubicBezTo>
                      <a:pt x="341481" y="1698974"/>
                      <a:pt x="118539" y="1642255"/>
                      <a:pt x="0" y="1697069"/>
                    </a:cubicBezTo>
                    <a:cubicBezTo>
                      <a:pt x="-5060" y="1469796"/>
                      <a:pt x="34252" y="1384712"/>
                      <a:pt x="0" y="1165321"/>
                    </a:cubicBezTo>
                    <a:cubicBezTo>
                      <a:pt x="-34252" y="945930"/>
                      <a:pt x="59861" y="766563"/>
                      <a:pt x="0" y="633572"/>
                    </a:cubicBezTo>
                    <a:cubicBezTo>
                      <a:pt x="-59861" y="500581"/>
                      <a:pt x="29417" y="217512"/>
                      <a:pt x="0" y="0"/>
                    </a:cubicBezTo>
                    <a:close/>
                  </a:path>
                  <a:path w="4068489" h="1697069" stroke="0" extrusionOk="0">
                    <a:moveTo>
                      <a:pt x="0" y="0"/>
                    </a:moveTo>
                    <a:cubicBezTo>
                      <a:pt x="266735" y="-33861"/>
                      <a:pt x="491730" y="1067"/>
                      <a:pt x="621898" y="0"/>
                    </a:cubicBezTo>
                    <a:cubicBezTo>
                      <a:pt x="752066" y="-1067"/>
                      <a:pt x="1085133" y="37855"/>
                      <a:pt x="1243795" y="0"/>
                    </a:cubicBezTo>
                    <a:cubicBezTo>
                      <a:pt x="1402457" y="-37855"/>
                      <a:pt x="1634015" y="55518"/>
                      <a:pt x="1865693" y="0"/>
                    </a:cubicBezTo>
                    <a:cubicBezTo>
                      <a:pt x="2097371" y="-55518"/>
                      <a:pt x="2227494" y="43864"/>
                      <a:pt x="2365536" y="0"/>
                    </a:cubicBezTo>
                    <a:cubicBezTo>
                      <a:pt x="2503578" y="-43864"/>
                      <a:pt x="2755758" y="56605"/>
                      <a:pt x="2865379" y="0"/>
                    </a:cubicBezTo>
                    <a:cubicBezTo>
                      <a:pt x="2975000" y="-56605"/>
                      <a:pt x="3209376" y="35880"/>
                      <a:pt x="3324537" y="0"/>
                    </a:cubicBezTo>
                    <a:cubicBezTo>
                      <a:pt x="3439698" y="-35880"/>
                      <a:pt x="3918898" y="286"/>
                      <a:pt x="4068489" y="0"/>
                    </a:cubicBezTo>
                    <a:cubicBezTo>
                      <a:pt x="4116024" y="244130"/>
                      <a:pt x="4017262" y="272070"/>
                      <a:pt x="4068489" y="514778"/>
                    </a:cubicBezTo>
                    <a:cubicBezTo>
                      <a:pt x="4119716" y="757486"/>
                      <a:pt x="4048493" y="894879"/>
                      <a:pt x="4068489" y="1046526"/>
                    </a:cubicBezTo>
                    <a:cubicBezTo>
                      <a:pt x="4088485" y="1198173"/>
                      <a:pt x="4046238" y="1454882"/>
                      <a:pt x="4068489" y="1697069"/>
                    </a:cubicBezTo>
                    <a:cubicBezTo>
                      <a:pt x="3875943" y="1750141"/>
                      <a:pt x="3751138" y="1696837"/>
                      <a:pt x="3568646" y="1697069"/>
                    </a:cubicBezTo>
                    <a:cubicBezTo>
                      <a:pt x="3386154" y="1697301"/>
                      <a:pt x="3103894" y="1691892"/>
                      <a:pt x="2987433" y="1697069"/>
                    </a:cubicBezTo>
                    <a:cubicBezTo>
                      <a:pt x="2870972" y="1702246"/>
                      <a:pt x="2495972" y="1676418"/>
                      <a:pt x="2365536" y="1697069"/>
                    </a:cubicBezTo>
                    <a:cubicBezTo>
                      <a:pt x="2235100" y="1717720"/>
                      <a:pt x="1881046" y="1657092"/>
                      <a:pt x="1743638" y="1697069"/>
                    </a:cubicBezTo>
                    <a:cubicBezTo>
                      <a:pt x="1606230" y="1737046"/>
                      <a:pt x="1404785" y="1624191"/>
                      <a:pt x="1121741" y="1697069"/>
                    </a:cubicBezTo>
                    <a:cubicBezTo>
                      <a:pt x="838697" y="1769947"/>
                      <a:pt x="717020" y="1668051"/>
                      <a:pt x="540528" y="1697069"/>
                    </a:cubicBezTo>
                    <a:cubicBezTo>
                      <a:pt x="364036" y="1726087"/>
                      <a:pt x="210940" y="1691247"/>
                      <a:pt x="0" y="1697069"/>
                    </a:cubicBezTo>
                    <a:cubicBezTo>
                      <a:pt x="-51365" y="1445200"/>
                      <a:pt x="18498" y="1249243"/>
                      <a:pt x="0" y="1114409"/>
                    </a:cubicBezTo>
                    <a:cubicBezTo>
                      <a:pt x="-18498" y="979575"/>
                      <a:pt x="45349" y="715761"/>
                      <a:pt x="0" y="582660"/>
                    </a:cubicBezTo>
                    <a:cubicBezTo>
                      <a:pt x="-45349" y="449559"/>
                      <a:pt x="56407" y="213990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6" name="Hình Bầu dục 25">
                <a:extLst>
                  <a:ext uri="{FF2B5EF4-FFF2-40B4-BE49-F238E27FC236}">
                    <a16:creationId xmlns:a16="http://schemas.microsoft.com/office/drawing/2014/main" id="{0DF454EF-A340-40F9-85AC-33684D605DE3}"/>
                  </a:ext>
                </a:extLst>
              </p:cNvPr>
              <p:cNvSpPr/>
              <p:nvPr/>
            </p:nvSpPr>
            <p:spPr>
              <a:xfrm rot="21263093">
                <a:off x="7897245" y="2482151"/>
                <a:ext cx="168091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7" name="Hình Bầu dục 26">
                <a:extLst>
                  <a:ext uri="{FF2B5EF4-FFF2-40B4-BE49-F238E27FC236}">
                    <a16:creationId xmlns:a16="http://schemas.microsoft.com/office/drawing/2014/main" id="{D3A89E66-90F3-4D22-B4DF-512A5318039C}"/>
                  </a:ext>
                </a:extLst>
              </p:cNvPr>
              <p:cNvSpPr/>
              <p:nvPr/>
            </p:nvSpPr>
            <p:spPr>
              <a:xfrm rot="21263093">
                <a:off x="4116419" y="2459821"/>
                <a:ext cx="168091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8" name="Hình Bầu dục 27">
                <a:extLst>
                  <a:ext uri="{FF2B5EF4-FFF2-40B4-BE49-F238E27FC236}">
                    <a16:creationId xmlns:a16="http://schemas.microsoft.com/office/drawing/2014/main" id="{238E65D8-0E0C-4E62-B5BC-703AEF3B3F36}"/>
                  </a:ext>
                </a:extLst>
              </p:cNvPr>
              <p:cNvSpPr/>
              <p:nvPr/>
            </p:nvSpPr>
            <p:spPr>
              <a:xfrm rot="21263093">
                <a:off x="7888076" y="956017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9" name="Hình Bầu dục 28">
                <a:extLst>
                  <a:ext uri="{FF2B5EF4-FFF2-40B4-BE49-F238E27FC236}">
                    <a16:creationId xmlns:a16="http://schemas.microsoft.com/office/drawing/2014/main" id="{EA12ECAE-2227-4DD6-86AA-463F2C05269B}"/>
                  </a:ext>
                </a:extLst>
              </p:cNvPr>
              <p:cNvSpPr/>
              <p:nvPr/>
            </p:nvSpPr>
            <p:spPr>
              <a:xfrm rot="21263093">
                <a:off x="4080286" y="97063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id="{30268091-30EE-4F38-9919-B35248851F65}"/>
                </a:ext>
              </a:extLst>
            </p:cNvPr>
            <p:cNvSpPr txBox="1"/>
            <p:nvPr/>
          </p:nvSpPr>
          <p:spPr>
            <a:xfrm>
              <a:off x="4074298" y="684033"/>
              <a:ext cx="3907469" cy="1714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4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Sắp xếp các đơn hàng theo lộ trình thích hợp để tiết kiệm thời gian và công sức vận chuyển bằng cách </a:t>
              </a:r>
              <a:r>
                <a:rPr lang="en-US" sz="3467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hoàn</a:t>
              </a:r>
              <a:r>
                <a:rPr lang="en-US" sz="34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467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thành</a:t>
              </a:r>
              <a:r>
                <a:rPr lang="en-US" sz="34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467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bài</a:t>
              </a:r>
              <a:r>
                <a:rPr lang="en-US" sz="34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467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toán</a:t>
              </a:r>
              <a:r>
                <a:rPr lang="en-US" sz="34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AE0C098C-2B38-4959-B193-8C05774A1015}"/>
              </a:ext>
            </a:extLst>
          </p:cNvPr>
          <p:cNvGrpSpPr/>
          <p:nvPr/>
        </p:nvGrpSpPr>
        <p:grpSpPr>
          <a:xfrm>
            <a:off x="3589868" y="-538878"/>
            <a:ext cx="8544035" cy="3260878"/>
            <a:chOff x="2946399" y="-241604"/>
            <a:chExt cx="5950859" cy="2445658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BD5491E5-872F-411A-85FF-99A6B60CF872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15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7C2D6413-AFAF-4D29-9B87-11B0FFC96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8192721F-FDFE-4C7C-AE70-907A8C7C83FB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4180116"/>
                  <a:gd name="connsiteY0" fmla="*/ 0 h 1236436"/>
                  <a:gd name="connsiteX1" fmla="*/ 471756 w 4180116"/>
                  <a:gd name="connsiteY1" fmla="*/ 0 h 1236436"/>
                  <a:gd name="connsiteX2" fmla="*/ 1152518 w 4180116"/>
                  <a:gd name="connsiteY2" fmla="*/ 0 h 1236436"/>
                  <a:gd name="connsiteX3" fmla="*/ 1666075 w 4180116"/>
                  <a:gd name="connsiteY3" fmla="*/ 0 h 1236436"/>
                  <a:gd name="connsiteX4" fmla="*/ 2263234 w 4180116"/>
                  <a:gd name="connsiteY4" fmla="*/ 0 h 1236436"/>
                  <a:gd name="connsiteX5" fmla="*/ 2943996 w 4180116"/>
                  <a:gd name="connsiteY5" fmla="*/ 0 h 1236436"/>
                  <a:gd name="connsiteX6" fmla="*/ 3624758 w 4180116"/>
                  <a:gd name="connsiteY6" fmla="*/ 0 h 1236436"/>
                  <a:gd name="connsiteX7" fmla="*/ 4180116 w 4180116"/>
                  <a:gd name="connsiteY7" fmla="*/ 0 h 1236436"/>
                  <a:gd name="connsiteX8" fmla="*/ 4180116 w 4180116"/>
                  <a:gd name="connsiteY8" fmla="*/ 412145 h 1236436"/>
                  <a:gd name="connsiteX9" fmla="*/ 4180116 w 4180116"/>
                  <a:gd name="connsiteY9" fmla="*/ 824291 h 1236436"/>
                  <a:gd name="connsiteX10" fmla="*/ 4180116 w 4180116"/>
                  <a:gd name="connsiteY10" fmla="*/ 1236436 h 1236436"/>
                  <a:gd name="connsiteX11" fmla="*/ 3624758 w 4180116"/>
                  <a:gd name="connsiteY11" fmla="*/ 1236436 h 1236436"/>
                  <a:gd name="connsiteX12" fmla="*/ 3027598 w 4180116"/>
                  <a:gd name="connsiteY12" fmla="*/ 1236436 h 1236436"/>
                  <a:gd name="connsiteX13" fmla="*/ 2388638 w 4180116"/>
                  <a:gd name="connsiteY13" fmla="*/ 1236436 h 1236436"/>
                  <a:gd name="connsiteX14" fmla="*/ 1791478 w 4180116"/>
                  <a:gd name="connsiteY14" fmla="*/ 1236436 h 1236436"/>
                  <a:gd name="connsiteX15" fmla="*/ 1110717 w 4180116"/>
                  <a:gd name="connsiteY15" fmla="*/ 1236436 h 1236436"/>
                  <a:gd name="connsiteX16" fmla="*/ 513557 w 4180116"/>
                  <a:gd name="connsiteY16" fmla="*/ 1236436 h 1236436"/>
                  <a:gd name="connsiteX17" fmla="*/ 0 w 4180116"/>
                  <a:gd name="connsiteY17" fmla="*/ 1236436 h 1236436"/>
                  <a:gd name="connsiteX18" fmla="*/ 0 w 4180116"/>
                  <a:gd name="connsiteY18" fmla="*/ 849019 h 1236436"/>
                  <a:gd name="connsiteX19" fmla="*/ 0 w 4180116"/>
                  <a:gd name="connsiteY19" fmla="*/ 461603 h 1236436"/>
                  <a:gd name="connsiteX20" fmla="*/ 0 w 4180116"/>
                  <a:gd name="connsiteY20" fmla="*/ 0 h 123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id="{A34E3C8C-4666-4ADB-A138-DAF69AF45730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8EB613C2-7C79-436A-9EA8-A8DED3FB2810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E8C002F1-6E9E-42A2-876A-4FEA1E6B66AF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0" name="Hình Bầu dục 19">
                <a:extLst>
                  <a:ext uri="{FF2B5EF4-FFF2-40B4-BE49-F238E27FC236}">
                    <a16:creationId xmlns:a16="http://schemas.microsoft.com/office/drawing/2014/main" id="{F0D415DE-9D06-4185-A07E-C7D26DF5462A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E1195E2A-8B10-43D4-8B21-A469F814E177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cs typeface="Arial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cs typeface="Arial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cs typeface="Arial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cs typeface="Arial"/>
                  <a:sym typeface="Arial"/>
                </a:rPr>
                <a:t> </a:t>
              </a:r>
              <a:r>
                <a:rPr lang="en-US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cs typeface="Arial"/>
                  <a:sym typeface="Arial"/>
                </a:rPr>
                <a:t>3</a:t>
              </a:r>
              <a:endParaRPr lang="en-US" sz="1867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E8DAD778-6C17-46DF-BD56-8860B8F53BF6}"/>
                </a:ext>
              </a:extLst>
            </p:cNvPr>
            <p:cNvSpPr txBox="1"/>
            <p:nvPr/>
          </p:nvSpPr>
          <p:spPr>
            <a:xfrm>
              <a:off x="3606240" y="1270236"/>
              <a:ext cx="509563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8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cs typeface="Arial"/>
                  <a:sym typeface="Arial"/>
                </a:rPr>
                <a:t>SẮP XẾP ĐƠN HÀNG </a:t>
              </a:r>
              <a:endParaRPr lang="en-US" sz="4800" b="1" kern="0" dirty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58EEC963-F593-495B-9320-76249F33DA42}"/>
              </a:ext>
            </a:extLst>
          </p:cNvPr>
          <p:cNvGrpSpPr/>
          <p:nvPr/>
        </p:nvGrpSpPr>
        <p:grpSpPr>
          <a:xfrm>
            <a:off x="-1268105" y="2248331"/>
            <a:ext cx="5888669" cy="5572127"/>
            <a:chOff x="-781117" y="1397935"/>
            <a:chExt cx="5353117" cy="4705350"/>
          </a:xfrm>
        </p:grpSpPr>
        <p:sp>
          <p:nvSpPr>
            <p:cNvPr id="2" name="Hình Bầu dục 1">
              <a:extLst>
                <a:ext uri="{FF2B5EF4-FFF2-40B4-BE49-F238E27FC236}">
                  <a16:creationId xmlns:a16="http://schemas.microsoft.com/office/drawing/2014/main" id="{B31F549E-EED7-426E-9E62-1B06DE7140E7}"/>
                </a:ext>
              </a:extLst>
            </p:cNvPr>
            <p:cNvSpPr/>
            <p:nvPr/>
          </p:nvSpPr>
          <p:spPr>
            <a:xfrm>
              <a:off x="-781117" y="1397935"/>
              <a:ext cx="5353117" cy="4705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pic>
          <p:nvPicPr>
            <p:cNvPr id="4" name="Hình ảnh 3" descr="Ảnh có chứa đồ chơi&#10;&#10;Mô tả được tạo tự động">
              <a:extLst>
                <a:ext uri="{FF2B5EF4-FFF2-40B4-BE49-F238E27FC236}">
                  <a16:creationId xmlns:a16="http://schemas.microsoft.com/office/drawing/2014/main" id="{3097DA84-4117-455B-845C-C05E0727A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9624"/>
            <a:stretch/>
          </p:blipFill>
          <p:spPr>
            <a:xfrm>
              <a:off x="256190" y="1397935"/>
              <a:ext cx="3649907" cy="4068730"/>
            </a:xfrm>
            <a:prstGeom prst="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2AB3DF60-86DC-4A7C-861A-2A9E4A9E9A00}"/>
                </a:ext>
              </a:extLst>
            </p:cNvPr>
            <p:cNvSpPr txBox="1"/>
            <p:nvPr/>
          </p:nvSpPr>
          <p:spPr>
            <a:xfrm>
              <a:off x="1098881" y="4230033"/>
              <a:ext cx="2249306" cy="493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rPr>
                <a:t>DELIVERY</a:t>
              </a:r>
            </a:p>
          </p:txBody>
        </p:sp>
      </p:grpSp>
      <p:pic>
        <p:nvPicPr>
          <p:cNvPr id="30" name="Hình ảnh 29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439C66E2-4CC3-46EB-AFE5-A8D2BF5FF3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002" t="19386" r="47133" b="17247"/>
          <a:stretch/>
        </p:blipFill>
        <p:spPr>
          <a:xfrm>
            <a:off x="-2005256" y="-3248225"/>
            <a:ext cx="2473195" cy="24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>
            <a:extLst>
              <a:ext uri="{FF2B5EF4-FFF2-40B4-BE49-F238E27FC236}">
                <a16:creationId xmlns:a16="http://schemas.microsoft.com/office/drawing/2014/main" id="{A9BD4AE9-936A-402D-91AC-776AB56FF183}"/>
              </a:ext>
            </a:extLst>
          </p:cNvPr>
          <p:cNvGrpSpPr/>
          <p:nvPr/>
        </p:nvGrpSpPr>
        <p:grpSpPr>
          <a:xfrm>
            <a:off x="5628975" y="2667420"/>
            <a:ext cx="874944" cy="882554"/>
            <a:chOff x="5560414" y="1935075"/>
            <a:chExt cx="656208" cy="661916"/>
          </a:xfrm>
        </p:grpSpPr>
        <p:grpSp>
          <p:nvGrpSpPr>
            <p:cNvPr id="35" name="Nhóm 34">
              <a:extLst>
                <a:ext uri="{FF2B5EF4-FFF2-40B4-BE49-F238E27FC236}">
                  <a16:creationId xmlns:a16="http://schemas.microsoft.com/office/drawing/2014/main" id="{18FCC92B-D171-4044-A04C-7B4BBCAE7AA2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36" name="Nhóm 35">
                <a:extLst>
                  <a:ext uri="{FF2B5EF4-FFF2-40B4-BE49-F238E27FC236}">
                    <a16:creationId xmlns:a16="http://schemas.microsoft.com/office/drawing/2014/main" id="{95BDB0A2-8A93-4E09-B90A-A45804911066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38" name="Hình Bầu dục 37">
                  <a:extLst>
                    <a:ext uri="{FF2B5EF4-FFF2-40B4-BE49-F238E27FC236}">
                      <a16:creationId xmlns:a16="http://schemas.microsoft.com/office/drawing/2014/main" id="{209990CD-6E9A-4EAD-9E55-FB3E93FD4581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39" name="Hình Bầu dục 38">
                  <a:extLst>
                    <a:ext uri="{FF2B5EF4-FFF2-40B4-BE49-F238E27FC236}">
                      <a16:creationId xmlns:a16="http://schemas.microsoft.com/office/drawing/2014/main" id="{6A453A65-AFFF-49F9-BE32-06A527905E60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57D3EAF-421B-4C78-ACA4-DB2B9D2AD53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DD57A148-78A9-4421-8A56-5D808BACE3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4" name="Nhóm 53">
            <a:extLst>
              <a:ext uri="{FF2B5EF4-FFF2-40B4-BE49-F238E27FC236}">
                <a16:creationId xmlns:a16="http://schemas.microsoft.com/office/drawing/2014/main" id="{74E2A413-3794-489D-9FE5-E5CC85A37212}"/>
              </a:ext>
            </a:extLst>
          </p:cNvPr>
          <p:cNvGrpSpPr/>
          <p:nvPr/>
        </p:nvGrpSpPr>
        <p:grpSpPr>
          <a:xfrm>
            <a:off x="5622003" y="2817955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468FE28B-FBC1-4FD1-A294-7DF5915C879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47" name="Hình Bầu dục 46">
                <a:extLst>
                  <a:ext uri="{FF2B5EF4-FFF2-40B4-BE49-F238E27FC236}">
                    <a16:creationId xmlns:a16="http://schemas.microsoft.com/office/drawing/2014/main" id="{86E95CA7-E177-4E4E-BAA8-82BB35C301E9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6" name="Hình Bầu dục 45">
                <a:extLst>
                  <a:ext uri="{FF2B5EF4-FFF2-40B4-BE49-F238E27FC236}">
                    <a16:creationId xmlns:a16="http://schemas.microsoft.com/office/drawing/2014/main" id="{9088CE57-D9D7-4A89-AE18-66DAD5941DA5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1" name="Hộp Văn bản 50">
              <a:extLst>
                <a:ext uri="{FF2B5EF4-FFF2-40B4-BE49-F238E27FC236}">
                  <a16:creationId xmlns:a16="http://schemas.microsoft.com/office/drawing/2014/main" id="{EB27C5F0-93F7-4AC1-B55B-523094C3085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21" name="Hình ảnh 20" descr="Ảnh có chứa mũi tên&#10;&#10;Mô tả được tạo tự động">
            <a:extLst>
              <a:ext uri="{FF2B5EF4-FFF2-40B4-BE49-F238E27FC236}">
                <a16:creationId xmlns:a16="http://schemas.microsoft.com/office/drawing/2014/main" id="{345A27F3-06E7-4800-B60F-100C2874E8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303" b="50565"/>
          <a:stretch/>
        </p:blipFill>
        <p:spPr>
          <a:xfrm>
            <a:off x="4765134" y="518665"/>
            <a:ext cx="2814783" cy="2143073"/>
          </a:xfrm>
          <a:prstGeom prst="rect">
            <a:avLst/>
          </a:prstGeom>
        </p:spPr>
      </p:pic>
      <p:pic>
        <p:nvPicPr>
          <p:cNvPr id="23" name="Hình ảnh 22" descr="Ảnh có chứa mũi tên&#10;&#10;Mô tả được tạo tự động">
            <a:extLst>
              <a:ext uri="{FF2B5EF4-FFF2-40B4-BE49-F238E27FC236}">
                <a16:creationId xmlns:a16="http://schemas.microsoft.com/office/drawing/2014/main" id="{F12EC7C8-908D-41C8-BCF8-AD7FB80B63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112" b="50000"/>
          <a:stretch/>
        </p:blipFill>
        <p:spPr>
          <a:xfrm>
            <a:off x="8091563" y="3523834"/>
            <a:ext cx="3307075" cy="2344863"/>
          </a:xfrm>
          <a:prstGeom prst="rect">
            <a:avLst/>
          </a:prstGeom>
        </p:spPr>
      </p:pic>
      <p:cxnSp>
        <p:nvCxnSpPr>
          <p:cNvPr id="26" name="Đường kết nối: Cong 25">
            <a:extLst>
              <a:ext uri="{FF2B5EF4-FFF2-40B4-BE49-F238E27FC236}">
                <a16:creationId xmlns:a16="http://schemas.microsoft.com/office/drawing/2014/main" id="{29FA455E-A1C2-4729-871A-5A623F21205B}"/>
              </a:ext>
            </a:extLst>
          </p:cNvPr>
          <p:cNvCxnSpPr>
            <a:stCxn id="21" idx="3"/>
            <a:endCxn id="23" idx="1"/>
          </p:cNvCxnSpPr>
          <p:nvPr/>
        </p:nvCxnSpPr>
        <p:spPr>
          <a:xfrm>
            <a:off x="7579917" y="1590201"/>
            <a:ext cx="511647" cy="3106064"/>
          </a:xfrm>
          <a:prstGeom prst="curvedConnector3">
            <a:avLst/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2A0FBD53-4BD2-486A-93AB-94A37BE25D5E}"/>
              </a:ext>
            </a:extLst>
          </p:cNvPr>
          <p:cNvGrpSpPr/>
          <p:nvPr/>
        </p:nvGrpSpPr>
        <p:grpSpPr>
          <a:xfrm>
            <a:off x="9814654" y="5773446"/>
            <a:ext cx="809493" cy="770065"/>
            <a:chOff x="4234875" y="1979179"/>
            <a:chExt cx="607120" cy="577549"/>
          </a:xfrm>
        </p:grpSpPr>
        <p:grpSp>
          <p:nvGrpSpPr>
            <p:cNvPr id="56" name="Nhóm 55">
              <a:extLst>
                <a:ext uri="{FF2B5EF4-FFF2-40B4-BE49-F238E27FC236}">
                  <a16:creationId xmlns:a16="http://schemas.microsoft.com/office/drawing/2014/main" id="{A2A0A73A-0F62-4198-B57C-63379F3D701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8" name="Hình Bầu dục 57">
                <a:extLst>
                  <a:ext uri="{FF2B5EF4-FFF2-40B4-BE49-F238E27FC236}">
                    <a16:creationId xmlns:a16="http://schemas.microsoft.com/office/drawing/2014/main" id="{D868CF66-7D61-4DB7-A7C2-4867FF97E11F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9" name="Hình Bầu dục 58">
                <a:extLst>
                  <a:ext uri="{FF2B5EF4-FFF2-40B4-BE49-F238E27FC236}">
                    <a16:creationId xmlns:a16="http://schemas.microsoft.com/office/drawing/2014/main" id="{F97B0BA6-6AFB-419F-989F-B5B8C4F2F5E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7" name="Hộp Văn bản 56">
              <a:extLst>
                <a:ext uri="{FF2B5EF4-FFF2-40B4-BE49-F238E27FC236}">
                  <a16:creationId xmlns:a16="http://schemas.microsoft.com/office/drawing/2014/main" id="{916DE834-9E17-424A-83C1-B6065941F0D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5" name="Hình ảnh 4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8E25730A-B167-4F49-82BF-223A457718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002" t="19386" r="47133" b="17247"/>
          <a:stretch/>
        </p:blipFill>
        <p:spPr>
          <a:xfrm>
            <a:off x="1738663" y="605661"/>
            <a:ext cx="2835540" cy="28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5C9CEC-B796-4F6E-9780-38C3BDE00AD1}"/>
              </a:ext>
            </a:extLst>
          </p:cNvPr>
          <p:cNvSpPr txBox="1"/>
          <p:nvPr/>
        </p:nvSpPr>
        <p:spPr>
          <a:xfrm>
            <a:off x="570729" y="422876"/>
            <a:ext cx="986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2060"/>
                </a:solidFill>
                <a:cs typeface="Arial"/>
                <a:sym typeface="Arial"/>
              </a:rPr>
              <a:t>Những biểu thức nào dưới đây có giá trị lớn hơn 80?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815BDB-51A7-4C24-912D-9689E591CF9C}"/>
              </a:ext>
            </a:extLst>
          </p:cNvPr>
          <p:cNvSpPr/>
          <p:nvPr/>
        </p:nvSpPr>
        <p:spPr>
          <a:xfrm>
            <a:off x="337860" y="372127"/>
            <a:ext cx="742231" cy="6200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400" kern="0" dirty="0">
                <a:solidFill>
                  <a:srgbClr val="FFFFFF"/>
                </a:solidFill>
                <a:latin typeface="Calibri"/>
                <a:sym typeface="Arial"/>
              </a:rPr>
              <a:t>3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E632F47-F790-4AA9-A399-D9D52066B950}"/>
              </a:ext>
            </a:extLst>
          </p:cNvPr>
          <p:cNvGrpSpPr/>
          <p:nvPr/>
        </p:nvGrpSpPr>
        <p:grpSpPr>
          <a:xfrm>
            <a:off x="639625" y="1294326"/>
            <a:ext cx="3589721" cy="1595243"/>
            <a:chOff x="639625" y="1294326"/>
            <a:chExt cx="3589721" cy="1595243"/>
          </a:xfrm>
        </p:grpSpPr>
        <p:pic>
          <p:nvPicPr>
            <p:cNvPr id="4" name="Picture 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807A068-6DA4-4AE5-9D94-B49B4C3F8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625" y="1294326"/>
              <a:ext cx="3589721" cy="146852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9626D6-35ED-45BF-BD39-E99323295FA4}"/>
                </a:ext>
              </a:extLst>
            </p:cNvPr>
            <p:cNvSpPr txBox="1"/>
            <p:nvPr/>
          </p:nvSpPr>
          <p:spPr>
            <a:xfrm>
              <a:off x="2223591" y="2243238"/>
              <a:ext cx="1262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F49551A-AC83-4A63-9A5F-D56AB18E373F}"/>
              </a:ext>
            </a:extLst>
          </p:cNvPr>
          <p:cNvGrpSpPr/>
          <p:nvPr/>
        </p:nvGrpSpPr>
        <p:grpSpPr>
          <a:xfrm>
            <a:off x="526774" y="3539757"/>
            <a:ext cx="3816625" cy="1857479"/>
            <a:chOff x="526774" y="3539757"/>
            <a:chExt cx="3816625" cy="1857479"/>
          </a:xfrm>
        </p:grpSpPr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C331F616-1843-4806-8A82-426B57F39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74" y="3539757"/>
              <a:ext cx="3816625" cy="162374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2CB275D-1CED-43D4-9A27-705C0C987F4D}"/>
                </a:ext>
              </a:extLst>
            </p:cNvPr>
            <p:cNvSpPr txBox="1"/>
            <p:nvPr/>
          </p:nvSpPr>
          <p:spPr>
            <a:xfrm>
              <a:off x="2156790" y="4750905"/>
              <a:ext cx="1262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A874FDD-E3B4-4714-9A30-2E93177C8713}"/>
              </a:ext>
            </a:extLst>
          </p:cNvPr>
          <p:cNvGrpSpPr/>
          <p:nvPr/>
        </p:nvGrpSpPr>
        <p:grpSpPr>
          <a:xfrm>
            <a:off x="6274365" y="1080360"/>
            <a:ext cx="3824195" cy="1618273"/>
            <a:chOff x="6544967" y="1531247"/>
            <a:chExt cx="2815324" cy="1328365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C89E8B8-D000-4787-8EDE-57B90669C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967" y="1531247"/>
              <a:ext cx="2815324" cy="119207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1DE35B9-469E-4025-8D39-A8AFE1AA83A0}"/>
                </a:ext>
              </a:extLst>
            </p:cNvPr>
            <p:cNvSpPr txBox="1"/>
            <p:nvPr/>
          </p:nvSpPr>
          <p:spPr>
            <a:xfrm>
              <a:off x="7775712" y="2329069"/>
              <a:ext cx="1262270" cy="530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23D11F-1780-4885-8A6F-5298073EC8EE}"/>
              </a:ext>
            </a:extLst>
          </p:cNvPr>
          <p:cNvGrpSpPr/>
          <p:nvPr/>
        </p:nvGrpSpPr>
        <p:grpSpPr>
          <a:xfrm>
            <a:off x="7722237" y="3342336"/>
            <a:ext cx="3821111" cy="1694394"/>
            <a:chOff x="6329372" y="3129685"/>
            <a:chExt cx="3821111" cy="1694394"/>
          </a:xfrm>
        </p:grpSpPr>
        <p:pic>
          <p:nvPicPr>
            <p:cNvPr id="10" name="Picture 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07E7BD8-B5A9-43C8-B98D-DB1E7EF41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372" y="3129685"/>
              <a:ext cx="3821111" cy="152182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3C2C1E-3C97-4E56-9E76-D8891E40C6E2}"/>
                </a:ext>
              </a:extLst>
            </p:cNvPr>
            <p:cNvSpPr txBox="1"/>
            <p:nvPr/>
          </p:nvSpPr>
          <p:spPr>
            <a:xfrm>
              <a:off x="8103704" y="4177748"/>
              <a:ext cx="1262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F4C96C4-D11F-4C12-9B58-17B3A936E52E}"/>
              </a:ext>
            </a:extLst>
          </p:cNvPr>
          <p:cNvGrpSpPr/>
          <p:nvPr/>
        </p:nvGrpSpPr>
        <p:grpSpPr>
          <a:xfrm>
            <a:off x="3852973" y="3979256"/>
            <a:ext cx="4459608" cy="1851872"/>
            <a:chOff x="3799809" y="4542782"/>
            <a:chExt cx="4459608" cy="1851872"/>
          </a:xfrm>
        </p:grpSpPr>
        <p:pic>
          <p:nvPicPr>
            <p:cNvPr id="21" name="Picture 2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55487E4-62E3-44E0-9AAD-396B21611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809" y="4542782"/>
              <a:ext cx="4459608" cy="1851872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EF9776C-8EA9-4D2A-863E-9663F22562F1}"/>
                </a:ext>
              </a:extLst>
            </p:cNvPr>
            <p:cNvSpPr txBox="1"/>
            <p:nvPr/>
          </p:nvSpPr>
          <p:spPr>
            <a:xfrm>
              <a:off x="5920408" y="5741505"/>
              <a:ext cx="1262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E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4C10ADF-66A4-4FBA-95AC-395DA525D742}"/>
              </a:ext>
            </a:extLst>
          </p:cNvPr>
          <p:cNvSpPr txBox="1"/>
          <p:nvPr/>
        </p:nvSpPr>
        <p:spPr>
          <a:xfrm>
            <a:off x="1357645" y="2571972"/>
            <a:ext cx="375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>
                <a:solidFill>
                  <a:srgbClr val="002060"/>
                </a:solidFill>
                <a:effectLst/>
              </a:rPr>
              <a:t>= 60 + 20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E6B22C-398E-4124-BAF2-C592EF76E15E}"/>
              </a:ext>
            </a:extLst>
          </p:cNvPr>
          <p:cNvSpPr txBox="1"/>
          <p:nvPr/>
        </p:nvSpPr>
        <p:spPr>
          <a:xfrm>
            <a:off x="1452230" y="3099834"/>
            <a:ext cx="375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3600" i="0" dirty="0">
                <a:solidFill>
                  <a:srgbClr val="FF0000"/>
                </a:solidFill>
                <a:effectLst/>
              </a:rPr>
              <a:t>80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4533F7-5DAE-4A91-B1D1-B42E6DE230C7}"/>
              </a:ext>
            </a:extLst>
          </p:cNvPr>
          <p:cNvSpPr txBox="1"/>
          <p:nvPr/>
        </p:nvSpPr>
        <p:spPr>
          <a:xfrm>
            <a:off x="7620222" y="2380586"/>
            <a:ext cx="375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>
                <a:solidFill>
                  <a:srgbClr val="002060"/>
                </a:solidFill>
                <a:effectLst/>
              </a:rPr>
              <a:t>= 50 + 50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F55CF4-088B-44E1-AA48-2BA7E5D4914B}"/>
              </a:ext>
            </a:extLst>
          </p:cNvPr>
          <p:cNvSpPr txBox="1"/>
          <p:nvPr/>
        </p:nvSpPr>
        <p:spPr>
          <a:xfrm>
            <a:off x="7714807" y="2908448"/>
            <a:ext cx="375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3600" i="0" dirty="0">
                <a:solidFill>
                  <a:srgbClr val="FF0000"/>
                </a:solidFill>
                <a:effectLst/>
              </a:rPr>
              <a:t>100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852CE04-F99E-4F34-8A19-4A6E8AA7A622}"/>
              </a:ext>
            </a:extLst>
          </p:cNvPr>
          <p:cNvSpPr txBox="1"/>
          <p:nvPr/>
        </p:nvSpPr>
        <p:spPr>
          <a:xfrm>
            <a:off x="985506" y="5219479"/>
            <a:ext cx="375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>
                <a:solidFill>
                  <a:srgbClr val="002060"/>
                </a:solidFill>
                <a:effectLst/>
              </a:rPr>
              <a:t>= 20 + 70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0A04AB-EEC7-4568-8D0F-0C1869BA9971}"/>
              </a:ext>
            </a:extLst>
          </p:cNvPr>
          <p:cNvSpPr txBox="1"/>
          <p:nvPr/>
        </p:nvSpPr>
        <p:spPr>
          <a:xfrm>
            <a:off x="1080091" y="5747341"/>
            <a:ext cx="375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3600" i="0" dirty="0">
                <a:solidFill>
                  <a:srgbClr val="FF0000"/>
                </a:solidFill>
                <a:effectLst/>
              </a:rPr>
              <a:t>90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A78B17-E231-4942-A3F4-2BB6EF61FD99}"/>
              </a:ext>
            </a:extLst>
          </p:cNvPr>
          <p:cNvSpPr txBox="1"/>
          <p:nvPr/>
        </p:nvSpPr>
        <p:spPr>
          <a:xfrm>
            <a:off x="8439150" y="4794176"/>
            <a:ext cx="375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>
                <a:solidFill>
                  <a:srgbClr val="002060"/>
                </a:solidFill>
                <a:effectLst/>
              </a:rPr>
              <a:t>= 30 + 80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DB0AED-9E0B-44BB-B669-002E7868EF07}"/>
              </a:ext>
            </a:extLst>
          </p:cNvPr>
          <p:cNvSpPr txBox="1"/>
          <p:nvPr/>
        </p:nvSpPr>
        <p:spPr>
          <a:xfrm>
            <a:off x="8533735" y="5322038"/>
            <a:ext cx="375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3600" i="0" dirty="0">
                <a:solidFill>
                  <a:srgbClr val="FF0000"/>
                </a:solidFill>
                <a:effectLst/>
              </a:rPr>
              <a:t>110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C5F527-DFA7-48EE-9BC6-3324818268DD}"/>
              </a:ext>
            </a:extLst>
          </p:cNvPr>
          <p:cNvSpPr txBox="1"/>
          <p:nvPr/>
        </p:nvSpPr>
        <p:spPr>
          <a:xfrm>
            <a:off x="5355708" y="5588574"/>
            <a:ext cx="375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>
                <a:solidFill>
                  <a:srgbClr val="002060"/>
                </a:solidFill>
                <a:effectLst/>
              </a:rPr>
              <a:t>= 100 - 30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0DC1DF-A6A6-420E-8F10-79ED4F0C541A}"/>
              </a:ext>
            </a:extLst>
          </p:cNvPr>
          <p:cNvSpPr txBox="1"/>
          <p:nvPr/>
        </p:nvSpPr>
        <p:spPr>
          <a:xfrm>
            <a:off x="5355708" y="6077540"/>
            <a:ext cx="375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3600" i="0" dirty="0">
                <a:solidFill>
                  <a:srgbClr val="FF0000"/>
                </a:solidFill>
                <a:effectLst/>
              </a:rPr>
              <a:t>70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53" name="Nhóm 7">
            <a:extLst>
              <a:ext uri="{FF2B5EF4-FFF2-40B4-BE49-F238E27FC236}">
                <a16:creationId xmlns:a16="http://schemas.microsoft.com/office/drawing/2014/main" id="{E37FA36E-3A88-429A-8F54-3A73D2EB1C49}"/>
              </a:ext>
            </a:extLst>
          </p:cNvPr>
          <p:cNvGrpSpPr/>
          <p:nvPr/>
        </p:nvGrpSpPr>
        <p:grpSpPr>
          <a:xfrm>
            <a:off x="9913896" y="934313"/>
            <a:ext cx="874944" cy="882554"/>
            <a:chOff x="5560414" y="1935075"/>
            <a:chExt cx="656208" cy="661916"/>
          </a:xfrm>
        </p:grpSpPr>
        <p:grpSp>
          <p:nvGrpSpPr>
            <p:cNvPr id="54" name="Nhóm 34">
              <a:extLst>
                <a:ext uri="{FF2B5EF4-FFF2-40B4-BE49-F238E27FC236}">
                  <a16:creationId xmlns:a16="http://schemas.microsoft.com/office/drawing/2014/main" id="{F6B74A9C-7604-4CE0-A08E-F9D15BC22EC3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56" name="Nhóm 35">
                <a:extLst>
                  <a:ext uri="{FF2B5EF4-FFF2-40B4-BE49-F238E27FC236}">
                    <a16:creationId xmlns:a16="http://schemas.microsoft.com/office/drawing/2014/main" id="{310EE1AE-B8AF-436B-BF6F-DE882AB54354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58" name="Hình Bầu dục 37">
                  <a:extLst>
                    <a:ext uri="{FF2B5EF4-FFF2-40B4-BE49-F238E27FC236}">
                      <a16:creationId xmlns:a16="http://schemas.microsoft.com/office/drawing/2014/main" id="{3219A732-ACDA-4135-B9CB-97753A4BDBD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59" name="Hình Bầu dục 38">
                  <a:extLst>
                    <a:ext uri="{FF2B5EF4-FFF2-40B4-BE49-F238E27FC236}">
                      <a16:creationId xmlns:a16="http://schemas.microsoft.com/office/drawing/2014/main" id="{6F363A1E-E2FB-4CBD-993F-A758CEC26981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57" name="Hộp Văn bản 36">
                <a:extLst>
                  <a:ext uri="{FF2B5EF4-FFF2-40B4-BE49-F238E27FC236}">
                    <a16:creationId xmlns:a16="http://schemas.microsoft.com/office/drawing/2014/main" id="{C64A206B-785D-4AE3-A155-23427785DD5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39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28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55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81679935-9C2B-4DC6-84B4-40309F013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0" name="Nhóm 7">
            <a:extLst>
              <a:ext uri="{FF2B5EF4-FFF2-40B4-BE49-F238E27FC236}">
                <a16:creationId xmlns:a16="http://schemas.microsoft.com/office/drawing/2014/main" id="{2722146A-635E-49EB-A918-7DC1C6A7330E}"/>
              </a:ext>
            </a:extLst>
          </p:cNvPr>
          <p:cNvGrpSpPr/>
          <p:nvPr/>
        </p:nvGrpSpPr>
        <p:grpSpPr>
          <a:xfrm>
            <a:off x="3523728" y="3475494"/>
            <a:ext cx="874944" cy="882554"/>
            <a:chOff x="5560414" y="1935075"/>
            <a:chExt cx="656208" cy="661916"/>
          </a:xfrm>
        </p:grpSpPr>
        <p:grpSp>
          <p:nvGrpSpPr>
            <p:cNvPr id="61" name="Nhóm 34">
              <a:extLst>
                <a:ext uri="{FF2B5EF4-FFF2-40B4-BE49-F238E27FC236}">
                  <a16:creationId xmlns:a16="http://schemas.microsoft.com/office/drawing/2014/main" id="{F8F29DF8-3B20-42D4-8AF4-FD6FE00067FD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3" name="Nhóm 35">
                <a:extLst>
                  <a:ext uri="{FF2B5EF4-FFF2-40B4-BE49-F238E27FC236}">
                    <a16:creationId xmlns:a16="http://schemas.microsoft.com/office/drawing/2014/main" id="{944698C7-0A32-4B72-A682-B78536813CF5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66" name="Hình Bầu dục 37">
                  <a:extLst>
                    <a:ext uri="{FF2B5EF4-FFF2-40B4-BE49-F238E27FC236}">
                      <a16:creationId xmlns:a16="http://schemas.microsoft.com/office/drawing/2014/main" id="{DBD904EF-2A14-44B2-88A7-15FA250B096E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67" name="Hình Bầu dục 38">
                  <a:extLst>
                    <a:ext uri="{FF2B5EF4-FFF2-40B4-BE49-F238E27FC236}">
                      <a16:creationId xmlns:a16="http://schemas.microsoft.com/office/drawing/2014/main" id="{7AEF724B-B053-4172-BE43-BF3529A99243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64" name="Hộp Văn bản 36">
                <a:extLst>
                  <a:ext uri="{FF2B5EF4-FFF2-40B4-BE49-F238E27FC236}">
                    <a16:creationId xmlns:a16="http://schemas.microsoft.com/office/drawing/2014/main" id="{5AC23715-A55D-46A7-9042-0FAC31FE8BCB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39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28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2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712602D1-29E6-4AF0-8FB0-A08934B239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7">
            <a:extLst>
              <a:ext uri="{FF2B5EF4-FFF2-40B4-BE49-F238E27FC236}">
                <a16:creationId xmlns:a16="http://schemas.microsoft.com/office/drawing/2014/main" id="{B5129A2E-FBF5-4948-8CAB-18FDBADFC208}"/>
              </a:ext>
            </a:extLst>
          </p:cNvPr>
          <p:cNvGrpSpPr/>
          <p:nvPr/>
        </p:nvGrpSpPr>
        <p:grpSpPr>
          <a:xfrm>
            <a:off x="10764500" y="3401066"/>
            <a:ext cx="874944" cy="882554"/>
            <a:chOff x="5560414" y="1935075"/>
            <a:chExt cx="656208" cy="661916"/>
          </a:xfrm>
        </p:grpSpPr>
        <p:grpSp>
          <p:nvGrpSpPr>
            <p:cNvPr id="69" name="Nhóm 34">
              <a:extLst>
                <a:ext uri="{FF2B5EF4-FFF2-40B4-BE49-F238E27FC236}">
                  <a16:creationId xmlns:a16="http://schemas.microsoft.com/office/drawing/2014/main" id="{63D58AE2-2AF0-456D-8EB5-BD2D14EBE394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35">
                <a:extLst>
                  <a:ext uri="{FF2B5EF4-FFF2-40B4-BE49-F238E27FC236}">
                    <a16:creationId xmlns:a16="http://schemas.microsoft.com/office/drawing/2014/main" id="{83FD4945-16F4-42F9-A75C-039BBAED4191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37">
                  <a:extLst>
                    <a:ext uri="{FF2B5EF4-FFF2-40B4-BE49-F238E27FC236}">
                      <a16:creationId xmlns:a16="http://schemas.microsoft.com/office/drawing/2014/main" id="{987C3FDF-5AE0-4ABE-8A9B-F4BDBE28EEBA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38">
                  <a:extLst>
                    <a:ext uri="{FF2B5EF4-FFF2-40B4-BE49-F238E27FC236}">
                      <a16:creationId xmlns:a16="http://schemas.microsoft.com/office/drawing/2014/main" id="{A1E31ABB-2D07-41BE-A751-E345364DEFB0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36">
                <a:extLst>
                  <a:ext uri="{FF2B5EF4-FFF2-40B4-BE49-F238E27FC236}">
                    <a16:creationId xmlns:a16="http://schemas.microsoft.com/office/drawing/2014/main" id="{F85BB8FC-F9FA-4962-8871-D87A883D72A5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39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28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D7158675-3FF4-4A6A-8F06-E4C0929488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23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7" grpId="0"/>
      <p:bldP spid="49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>
            <a:extLst>
              <a:ext uri="{FF2B5EF4-FFF2-40B4-BE49-F238E27FC236}">
                <a16:creationId xmlns:a16="http://schemas.microsoft.com/office/drawing/2014/main" id="{A9BD4AE9-936A-402D-91AC-776AB56FF183}"/>
              </a:ext>
            </a:extLst>
          </p:cNvPr>
          <p:cNvGrpSpPr/>
          <p:nvPr/>
        </p:nvGrpSpPr>
        <p:grpSpPr>
          <a:xfrm>
            <a:off x="5628975" y="2667420"/>
            <a:ext cx="874944" cy="882554"/>
            <a:chOff x="5560414" y="1935075"/>
            <a:chExt cx="656208" cy="661916"/>
          </a:xfrm>
        </p:grpSpPr>
        <p:grpSp>
          <p:nvGrpSpPr>
            <p:cNvPr id="35" name="Nhóm 34">
              <a:extLst>
                <a:ext uri="{FF2B5EF4-FFF2-40B4-BE49-F238E27FC236}">
                  <a16:creationId xmlns:a16="http://schemas.microsoft.com/office/drawing/2014/main" id="{18FCC92B-D171-4044-A04C-7B4BBCAE7AA2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36" name="Nhóm 35">
                <a:extLst>
                  <a:ext uri="{FF2B5EF4-FFF2-40B4-BE49-F238E27FC236}">
                    <a16:creationId xmlns:a16="http://schemas.microsoft.com/office/drawing/2014/main" id="{95BDB0A2-8A93-4E09-B90A-A45804911066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38" name="Hình Bầu dục 37">
                  <a:extLst>
                    <a:ext uri="{FF2B5EF4-FFF2-40B4-BE49-F238E27FC236}">
                      <a16:creationId xmlns:a16="http://schemas.microsoft.com/office/drawing/2014/main" id="{209990CD-6E9A-4EAD-9E55-FB3E93FD4581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39" name="Hình Bầu dục 38">
                  <a:extLst>
                    <a:ext uri="{FF2B5EF4-FFF2-40B4-BE49-F238E27FC236}">
                      <a16:creationId xmlns:a16="http://schemas.microsoft.com/office/drawing/2014/main" id="{6A453A65-AFFF-49F9-BE32-06A527905E60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57D3EAF-421B-4C78-ACA4-DB2B9D2AD53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DD57A148-78A9-4421-8A56-5D808BACE3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pic>
        <p:nvPicPr>
          <p:cNvPr id="21" name="Hình ảnh 20" descr="Ảnh có chứa mũi tên&#10;&#10;Mô tả được tạo tự động">
            <a:extLst>
              <a:ext uri="{FF2B5EF4-FFF2-40B4-BE49-F238E27FC236}">
                <a16:creationId xmlns:a16="http://schemas.microsoft.com/office/drawing/2014/main" id="{345A27F3-06E7-4800-B60F-100C2874E8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303" b="50565"/>
          <a:stretch/>
        </p:blipFill>
        <p:spPr>
          <a:xfrm>
            <a:off x="4765134" y="518665"/>
            <a:ext cx="2814783" cy="2143073"/>
          </a:xfrm>
          <a:prstGeom prst="rect">
            <a:avLst/>
          </a:prstGeom>
        </p:spPr>
      </p:pic>
      <p:pic>
        <p:nvPicPr>
          <p:cNvPr id="23" name="Hình ảnh 22" descr="Ảnh có chứa mũi tên&#10;&#10;Mô tả được tạo tự động">
            <a:extLst>
              <a:ext uri="{FF2B5EF4-FFF2-40B4-BE49-F238E27FC236}">
                <a16:creationId xmlns:a16="http://schemas.microsoft.com/office/drawing/2014/main" id="{F12EC7C8-908D-41C8-BCF8-AD7FB80B63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112" b="50000"/>
          <a:stretch/>
        </p:blipFill>
        <p:spPr>
          <a:xfrm>
            <a:off x="8447163" y="3523837"/>
            <a:ext cx="3307075" cy="2344863"/>
          </a:xfrm>
          <a:prstGeom prst="rect">
            <a:avLst/>
          </a:prstGeom>
        </p:spPr>
      </p:pic>
      <p:cxnSp>
        <p:nvCxnSpPr>
          <p:cNvPr id="26" name="Đường kết nối: Cong 25">
            <a:extLst>
              <a:ext uri="{FF2B5EF4-FFF2-40B4-BE49-F238E27FC236}">
                <a16:creationId xmlns:a16="http://schemas.microsoft.com/office/drawing/2014/main" id="{29FA455E-A1C2-4729-871A-5A623F21205B}"/>
              </a:ext>
            </a:extLst>
          </p:cNvPr>
          <p:cNvCxnSpPr>
            <a:stCxn id="21" idx="3"/>
            <a:endCxn id="23" idx="1"/>
          </p:cNvCxnSpPr>
          <p:nvPr/>
        </p:nvCxnSpPr>
        <p:spPr>
          <a:xfrm>
            <a:off x="7579917" y="1590201"/>
            <a:ext cx="867247" cy="3106067"/>
          </a:xfrm>
          <a:prstGeom prst="curvedConnector3">
            <a:avLst/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Nhóm 51">
            <a:extLst>
              <a:ext uri="{FF2B5EF4-FFF2-40B4-BE49-F238E27FC236}">
                <a16:creationId xmlns:a16="http://schemas.microsoft.com/office/drawing/2014/main" id="{E5E4565E-9E41-4975-B002-FD8C8A5D79FD}"/>
              </a:ext>
            </a:extLst>
          </p:cNvPr>
          <p:cNvGrpSpPr/>
          <p:nvPr/>
        </p:nvGrpSpPr>
        <p:grpSpPr>
          <a:xfrm>
            <a:off x="10123512" y="5787604"/>
            <a:ext cx="874944" cy="882554"/>
            <a:chOff x="5560414" y="1935075"/>
            <a:chExt cx="656208" cy="661916"/>
          </a:xfrm>
        </p:grpSpPr>
        <p:grpSp>
          <p:nvGrpSpPr>
            <p:cNvPr id="53" name="Nhóm 52">
              <a:extLst>
                <a:ext uri="{FF2B5EF4-FFF2-40B4-BE49-F238E27FC236}">
                  <a16:creationId xmlns:a16="http://schemas.microsoft.com/office/drawing/2014/main" id="{21426CFA-4E4D-4FB6-A4C9-E0DECE8068F7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F1A199E3-F206-4391-824E-93DB2AF0882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52DDB311-DAD3-4F36-8FFB-1F5B54CC0721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81280E78-E8A8-4185-9478-545532625172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BD9A24F-1BDA-4FE2-A838-AE4146D3568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15FAD6CF-1938-405C-9974-36F19A203A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2A0FBD53-4BD2-486A-93AB-94A37BE25D5E}"/>
              </a:ext>
            </a:extLst>
          </p:cNvPr>
          <p:cNvGrpSpPr/>
          <p:nvPr/>
        </p:nvGrpSpPr>
        <p:grpSpPr>
          <a:xfrm>
            <a:off x="10117975" y="5868698"/>
            <a:ext cx="809493" cy="770065"/>
            <a:chOff x="4234875" y="1979179"/>
            <a:chExt cx="607120" cy="577549"/>
          </a:xfrm>
        </p:grpSpPr>
        <p:grpSp>
          <p:nvGrpSpPr>
            <p:cNvPr id="56" name="Nhóm 55">
              <a:extLst>
                <a:ext uri="{FF2B5EF4-FFF2-40B4-BE49-F238E27FC236}">
                  <a16:creationId xmlns:a16="http://schemas.microsoft.com/office/drawing/2014/main" id="{A2A0A73A-0F62-4198-B57C-63379F3D701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8" name="Hình Bầu dục 57">
                <a:extLst>
                  <a:ext uri="{FF2B5EF4-FFF2-40B4-BE49-F238E27FC236}">
                    <a16:creationId xmlns:a16="http://schemas.microsoft.com/office/drawing/2014/main" id="{D868CF66-7D61-4DB7-A7C2-4867FF97E11F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9" name="Hình Bầu dục 58">
                <a:extLst>
                  <a:ext uri="{FF2B5EF4-FFF2-40B4-BE49-F238E27FC236}">
                    <a16:creationId xmlns:a16="http://schemas.microsoft.com/office/drawing/2014/main" id="{F97B0BA6-6AFB-419F-989F-B5B8C4F2F5E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7" name="Hộp Văn bản 56">
              <a:extLst>
                <a:ext uri="{FF2B5EF4-FFF2-40B4-BE49-F238E27FC236}">
                  <a16:creationId xmlns:a16="http://schemas.microsoft.com/office/drawing/2014/main" id="{916DE834-9E17-424A-83C1-B6065941F0D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5" name="Hình ảnh 4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8E25730A-B167-4F49-82BF-223A457718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002" t="19386" r="47133" b="17247"/>
          <a:stretch/>
        </p:blipFill>
        <p:spPr>
          <a:xfrm>
            <a:off x="1738663" y="605661"/>
            <a:ext cx="2835540" cy="28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3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342</Words>
  <Application>Microsoft Office PowerPoint</Application>
  <PresentationFormat>Widescreen</PresentationFormat>
  <Paragraphs>78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Coiny</vt:lpstr>
      <vt:lpstr>Tahoma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 Thi Quynh Anh</cp:lastModifiedBy>
  <cp:revision>41</cp:revision>
  <dcterms:created xsi:type="dcterms:W3CDTF">2022-09-24T12:07:16Z</dcterms:created>
  <dcterms:modified xsi:type="dcterms:W3CDTF">2025-01-03T07:12:48Z</dcterms:modified>
</cp:coreProperties>
</file>