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69" r:id="rId3"/>
    <p:sldId id="294" r:id="rId4"/>
    <p:sldId id="295" r:id="rId5"/>
    <p:sldId id="270" r:id="rId6"/>
    <p:sldId id="297" r:id="rId7"/>
    <p:sldId id="267" r:id="rId8"/>
    <p:sldId id="298" r:id="rId9"/>
    <p:sldId id="272" r:id="rId10"/>
    <p:sldId id="300" r:id="rId11"/>
  </p:sldIdLst>
  <p:sldSz cx="18288000" cy="10287000"/>
  <p:notesSz cx="6858000" cy="9144000"/>
  <p:embeddedFontLst>
    <p:embeddedFont>
      <p:font typeface="Lazydog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62"/>
    <a:srgbClr val="005045"/>
    <a:srgbClr val="006E5E"/>
    <a:srgbClr val="46B29E"/>
    <a:srgbClr val="FFBBAB"/>
    <a:srgbClr val="5D6C4C"/>
    <a:srgbClr val="FFDDDD"/>
    <a:srgbClr val="FFD5D5"/>
    <a:srgbClr val="DC6A5B"/>
    <a:srgbClr val="6677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13-Feb-25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svg"/><Relationship Id="rId7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3.svg"/><Relationship Id="rId7" Type="http://schemas.openxmlformats.org/officeDocument/2006/relationships/image" Target="../media/image3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3.svg"/><Relationship Id="rId7" Type="http://schemas.openxmlformats.org/officeDocument/2006/relationships/image" Target="../media/image3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23.svg"/><Relationship Id="rId10" Type="http://schemas.openxmlformats.org/officeDocument/2006/relationships/image" Target="../media/image43.png"/><Relationship Id="rId4" Type="http://schemas.openxmlformats.org/officeDocument/2006/relationships/image" Target="../media/image22.png"/><Relationship Id="rId9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55576" y="1416145"/>
            <a:ext cx="14126292" cy="73155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49369" y="8007629"/>
            <a:ext cx="3598875" cy="32586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782120">
            <a:off x="-1085083" y="-924999"/>
            <a:ext cx="3598875" cy="32586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420629" y="6661217"/>
            <a:ext cx="4542534" cy="51941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446043" y="-332848"/>
            <a:ext cx="4104159" cy="38802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027877">
            <a:off x="13780439" y="7349186"/>
            <a:ext cx="3618083" cy="59862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926134" y="2865207"/>
            <a:ext cx="8153140" cy="1079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dirty="0">
                <a:solidFill>
                  <a:srgbClr val="FFFFFF"/>
                </a:solidFill>
                <a:latin typeface="Lazydog"/>
              </a:rPr>
              <a:t>About ME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F382605D-8CD3-44BE-AC1B-6FF362FEC183}"/>
              </a:ext>
            </a:extLst>
          </p:cNvPr>
          <p:cNvSpPr txBox="1"/>
          <p:nvPr/>
        </p:nvSpPr>
        <p:spPr>
          <a:xfrm>
            <a:off x="338662" y="2423692"/>
            <a:ext cx="18288000" cy="4315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6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6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65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6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</a:t>
            </a:r>
          </a:p>
          <a:p>
            <a:pPr algn="ctr">
              <a:lnSpc>
                <a:spcPct val="150000"/>
              </a:lnSpc>
            </a:pPr>
            <a:r>
              <a:rPr lang="en-US" sz="65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6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6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65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6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65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6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6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6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6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6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65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6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/>
          <p:nvPr/>
        </p:nvGrpSpPr>
        <p:grpSpPr>
          <a:xfrm>
            <a:off x="3886200" y="952500"/>
            <a:ext cx="13682087" cy="8620811"/>
            <a:chOff x="0" y="0"/>
            <a:chExt cx="18242782" cy="12091182"/>
          </a:xfrm>
        </p:grpSpPr>
        <p:grpSp>
          <p:nvGrpSpPr>
            <p:cNvPr id="11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14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13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" name="Freeform 10"/>
          <p:cNvSpPr/>
          <p:nvPr/>
        </p:nvSpPr>
        <p:spPr>
          <a:xfrm>
            <a:off x="609600" y="2088611"/>
            <a:ext cx="4812190" cy="6549391"/>
          </a:xfrm>
          <a:custGeom>
            <a:avLst/>
            <a:gdLst/>
            <a:ahLst/>
            <a:cxnLst/>
            <a:rect l="l" t="t" r="r" b="b"/>
            <a:pathLst>
              <a:path w="6350000" h="8642350">
                <a:moveTo>
                  <a:pt x="6350000" y="624840"/>
                </a:moveTo>
                <a:cubicBezTo>
                  <a:pt x="6350000" y="543560"/>
                  <a:pt x="6309360" y="472440"/>
                  <a:pt x="6247130" y="430530"/>
                </a:cubicBezTo>
                <a:cubicBezTo>
                  <a:pt x="6259830" y="422910"/>
                  <a:pt x="6271260" y="412750"/>
                  <a:pt x="6281420" y="402590"/>
                </a:cubicBezTo>
                <a:cubicBezTo>
                  <a:pt x="6324600" y="358140"/>
                  <a:pt x="6350000" y="298450"/>
                  <a:pt x="6350000" y="236220"/>
                </a:cubicBezTo>
                <a:cubicBezTo>
                  <a:pt x="6350000" y="173990"/>
                  <a:pt x="6324600" y="114300"/>
                  <a:pt x="6281420" y="69850"/>
                </a:cubicBezTo>
                <a:cubicBezTo>
                  <a:pt x="6236970" y="25400"/>
                  <a:pt x="6176010" y="0"/>
                  <a:pt x="6115050" y="0"/>
                </a:cubicBezTo>
                <a:cubicBezTo>
                  <a:pt x="6052820" y="0"/>
                  <a:pt x="5991860" y="25400"/>
                  <a:pt x="5948680" y="68580"/>
                </a:cubicBezTo>
                <a:cubicBezTo>
                  <a:pt x="5937250" y="80010"/>
                  <a:pt x="5927090" y="92710"/>
                  <a:pt x="5919470" y="105410"/>
                </a:cubicBezTo>
                <a:cubicBezTo>
                  <a:pt x="5877560" y="41910"/>
                  <a:pt x="5805170" y="0"/>
                  <a:pt x="5723890" y="0"/>
                </a:cubicBezTo>
                <a:cubicBezTo>
                  <a:pt x="5642610" y="0"/>
                  <a:pt x="5570220" y="41910"/>
                  <a:pt x="5528310" y="105410"/>
                </a:cubicBezTo>
                <a:cubicBezTo>
                  <a:pt x="5486400" y="41910"/>
                  <a:pt x="5414010" y="0"/>
                  <a:pt x="5332730" y="0"/>
                </a:cubicBezTo>
                <a:cubicBezTo>
                  <a:pt x="5250180" y="0"/>
                  <a:pt x="5179060" y="41910"/>
                  <a:pt x="5137150" y="105410"/>
                </a:cubicBezTo>
                <a:cubicBezTo>
                  <a:pt x="5095241" y="41910"/>
                  <a:pt x="5022850" y="0"/>
                  <a:pt x="4941570" y="0"/>
                </a:cubicBezTo>
                <a:cubicBezTo>
                  <a:pt x="4860291" y="0"/>
                  <a:pt x="4787900" y="41910"/>
                  <a:pt x="4745990" y="105410"/>
                </a:cubicBezTo>
                <a:cubicBezTo>
                  <a:pt x="4704080" y="41910"/>
                  <a:pt x="4631690" y="0"/>
                  <a:pt x="4550410" y="0"/>
                </a:cubicBezTo>
                <a:cubicBezTo>
                  <a:pt x="4469130" y="0"/>
                  <a:pt x="4396740" y="41910"/>
                  <a:pt x="4354830" y="105410"/>
                </a:cubicBezTo>
                <a:cubicBezTo>
                  <a:pt x="4312920" y="41910"/>
                  <a:pt x="4240530" y="0"/>
                  <a:pt x="4159250" y="0"/>
                </a:cubicBezTo>
                <a:cubicBezTo>
                  <a:pt x="4077970" y="0"/>
                  <a:pt x="4005580" y="41910"/>
                  <a:pt x="3963670" y="105410"/>
                </a:cubicBezTo>
                <a:cubicBezTo>
                  <a:pt x="3921761" y="41910"/>
                  <a:pt x="3849370" y="0"/>
                  <a:pt x="3768091" y="0"/>
                </a:cubicBezTo>
                <a:cubicBezTo>
                  <a:pt x="3686811" y="0"/>
                  <a:pt x="3614420" y="41910"/>
                  <a:pt x="3572511" y="105410"/>
                </a:cubicBezTo>
                <a:cubicBezTo>
                  <a:pt x="3530601" y="41910"/>
                  <a:pt x="3458211" y="0"/>
                  <a:pt x="3376931" y="0"/>
                </a:cubicBezTo>
                <a:cubicBezTo>
                  <a:pt x="3295651" y="0"/>
                  <a:pt x="3216910" y="41910"/>
                  <a:pt x="3175000" y="105410"/>
                </a:cubicBezTo>
                <a:cubicBezTo>
                  <a:pt x="3133090" y="41910"/>
                  <a:pt x="3060700" y="0"/>
                  <a:pt x="2979420" y="0"/>
                </a:cubicBezTo>
                <a:cubicBezTo>
                  <a:pt x="2898140" y="0"/>
                  <a:pt x="2825750" y="41910"/>
                  <a:pt x="2783840" y="105410"/>
                </a:cubicBezTo>
                <a:cubicBezTo>
                  <a:pt x="2741930" y="41910"/>
                  <a:pt x="2669540" y="0"/>
                  <a:pt x="2588260" y="0"/>
                </a:cubicBezTo>
                <a:cubicBezTo>
                  <a:pt x="2505710" y="0"/>
                  <a:pt x="2434590" y="41910"/>
                  <a:pt x="2392680" y="105410"/>
                </a:cubicBezTo>
                <a:cubicBezTo>
                  <a:pt x="2350770" y="41910"/>
                  <a:pt x="2278380" y="0"/>
                  <a:pt x="2197100" y="0"/>
                </a:cubicBezTo>
                <a:cubicBezTo>
                  <a:pt x="2115820" y="0"/>
                  <a:pt x="2043430" y="41910"/>
                  <a:pt x="2001520" y="105410"/>
                </a:cubicBezTo>
                <a:cubicBezTo>
                  <a:pt x="1959610" y="41910"/>
                  <a:pt x="1887220" y="0"/>
                  <a:pt x="1805941" y="0"/>
                </a:cubicBezTo>
                <a:cubicBezTo>
                  <a:pt x="1723391" y="0"/>
                  <a:pt x="1652270" y="41910"/>
                  <a:pt x="1610361" y="105410"/>
                </a:cubicBezTo>
                <a:cubicBezTo>
                  <a:pt x="1568450" y="41910"/>
                  <a:pt x="1496061" y="0"/>
                  <a:pt x="1414781" y="0"/>
                </a:cubicBezTo>
                <a:cubicBezTo>
                  <a:pt x="1329691" y="0"/>
                  <a:pt x="1257300" y="41910"/>
                  <a:pt x="1215391" y="105410"/>
                </a:cubicBezTo>
                <a:cubicBezTo>
                  <a:pt x="1173481" y="41910"/>
                  <a:pt x="1101091" y="0"/>
                  <a:pt x="1019811" y="0"/>
                </a:cubicBezTo>
                <a:cubicBezTo>
                  <a:pt x="937261" y="0"/>
                  <a:pt x="866141" y="41910"/>
                  <a:pt x="824231" y="105410"/>
                </a:cubicBezTo>
                <a:cubicBezTo>
                  <a:pt x="782321" y="41910"/>
                  <a:pt x="709931" y="0"/>
                  <a:pt x="628650" y="0"/>
                </a:cubicBezTo>
                <a:cubicBezTo>
                  <a:pt x="544830" y="0"/>
                  <a:pt x="473710" y="41910"/>
                  <a:pt x="431800" y="105410"/>
                </a:cubicBezTo>
                <a:cubicBezTo>
                  <a:pt x="422910" y="92710"/>
                  <a:pt x="412750" y="80010"/>
                  <a:pt x="402590" y="68580"/>
                </a:cubicBezTo>
                <a:cubicBezTo>
                  <a:pt x="358140" y="25400"/>
                  <a:pt x="297180" y="0"/>
                  <a:pt x="234950" y="0"/>
                </a:cubicBezTo>
                <a:cubicBezTo>
                  <a:pt x="172720" y="0"/>
                  <a:pt x="113030" y="25400"/>
                  <a:pt x="68580" y="68580"/>
                </a:cubicBezTo>
                <a:cubicBezTo>
                  <a:pt x="25400" y="113030"/>
                  <a:pt x="0" y="172720"/>
                  <a:pt x="0" y="234950"/>
                </a:cubicBezTo>
                <a:cubicBezTo>
                  <a:pt x="0" y="297180"/>
                  <a:pt x="25400" y="356870"/>
                  <a:pt x="68580" y="401320"/>
                </a:cubicBezTo>
                <a:cubicBezTo>
                  <a:pt x="78740" y="411480"/>
                  <a:pt x="90170" y="421640"/>
                  <a:pt x="102870" y="429260"/>
                </a:cubicBezTo>
                <a:cubicBezTo>
                  <a:pt x="40640" y="472440"/>
                  <a:pt x="0" y="543560"/>
                  <a:pt x="0" y="624840"/>
                </a:cubicBezTo>
                <a:cubicBezTo>
                  <a:pt x="0" y="706120"/>
                  <a:pt x="40640" y="777240"/>
                  <a:pt x="102870" y="819150"/>
                </a:cubicBezTo>
                <a:cubicBezTo>
                  <a:pt x="40640" y="861060"/>
                  <a:pt x="0" y="932180"/>
                  <a:pt x="0" y="1013460"/>
                </a:cubicBezTo>
                <a:cubicBezTo>
                  <a:pt x="0" y="1094740"/>
                  <a:pt x="40640" y="1165860"/>
                  <a:pt x="102870" y="1207770"/>
                </a:cubicBezTo>
                <a:cubicBezTo>
                  <a:pt x="40640" y="1249680"/>
                  <a:pt x="0" y="1322070"/>
                  <a:pt x="0" y="1402080"/>
                </a:cubicBezTo>
                <a:cubicBezTo>
                  <a:pt x="0" y="1483360"/>
                  <a:pt x="40640" y="1554480"/>
                  <a:pt x="102870" y="1596390"/>
                </a:cubicBezTo>
                <a:cubicBezTo>
                  <a:pt x="40640" y="1638300"/>
                  <a:pt x="0" y="1709420"/>
                  <a:pt x="0" y="1790700"/>
                </a:cubicBezTo>
                <a:cubicBezTo>
                  <a:pt x="0" y="1871980"/>
                  <a:pt x="40640" y="1943100"/>
                  <a:pt x="102870" y="1985010"/>
                </a:cubicBezTo>
                <a:cubicBezTo>
                  <a:pt x="40640" y="2026920"/>
                  <a:pt x="0" y="2099310"/>
                  <a:pt x="0" y="2179320"/>
                </a:cubicBezTo>
                <a:cubicBezTo>
                  <a:pt x="0" y="2260600"/>
                  <a:pt x="40640" y="2331720"/>
                  <a:pt x="102870" y="2373630"/>
                </a:cubicBezTo>
                <a:cubicBezTo>
                  <a:pt x="40640" y="2418080"/>
                  <a:pt x="0" y="2489200"/>
                  <a:pt x="0" y="2570480"/>
                </a:cubicBezTo>
                <a:cubicBezTo>
                  <a:pt x="0" y="2651760"/>
                  <a:pt x="40640" y="2722880"/>
                  <a:pt x="102870" y="2764790"/>
                </a:cubicBezTo>
                <a:cubicBezTo>
                  <a:pt x="40640" y="2806700"/>
                  <a:pt x="0" y="2879090"/>
                  <a:pt x="0" y="2959100"/>
                </a:cubicBezTo>
                <a:cubicBezTo>
                  <a:pt x="0" y="3040380"/>
                  <a:pt x="40640" y="3111500"/>
                  <a:pt x="102870" y="3153410"/>
                </a:cubicBezTo>
                <a:cubicBezTo>
                  <a:pt x="40640" y="3195320"/>
                  <a:pt x="0" y="3266440"/>
                  <a:pt x="0" y="3347720"/>
                </a:cubicBezTo>
                <a:cubicBezTo>
                  <a:pt x="0" y="3429000"/>
                  <a:pt x="40640" y="3500120"/>
                  <a:pt x="102870" y="3542030"/>
                </a:cubicBezTo>
                <a:cubicBezTo>
                  <a:pt x="40640" y="3583940"/>
                  <a:pt x="0" y="3655060"/>
                  <a:pt x="0" y="3736340"/>
                </a:cubicBezTo>
                <a:cubicBezTo>
                  <a:pt x="0" y="3817620"/>
                  <a:pt x="40640" y="3888740"/>
                  <a:pt x="102870" y="3930650"/>
                </a:cubicBezTo>
                <a:cubicBezTo>
                  <a:pt x="40640" y="3973830"/>
                  <a:pt x="0" y="4044950"/>
                  <a:pt x="0" y="4124959"/>
                </a:cubicBezTo>
                <a:cubicBezTo>
                  <a:pt x="0" y="4206239"/>
                  <a:pt x="40640" y="4277359"/>
                  <a:pt x="102870" y="4319269"/>
                </a:cubicBezTo>
                <a:cubicBezTo>
                  <a:pt x="40640" y="4361180"/>
                  <a:pt x="0" y="4432300"/>
                  <a:pt x="0" y="4513580"/>
                </a:cubicBezTo>
                <a:cubicBezTo>
                  <a:pt x="0" y="4594860"/>
                  <a:pt x="40640" y="4665980"/>
                  <a:pt x="102870" y="4707890"/>
                </a:cubicBezTo>
                <a:cubicBezTo>
                  <a:pt x="40640" y="4749800"/>
                  <a:pt x="0" y="4820920"/>
                  <a:pt x="0" y="4902200"/>
                </a:cubicBezTo>
                <a:cubicBezTo>
                  <a:pt x="0" y="4983480"/>
                  <a:pt x="40640" y="5054600"/>
                  <a:pt x="102870" y="5096510"/>
                </a:cubicBezTo>
                <a:cubicBezTo>
                  <a:pt x="40640" y="5138420"/>
                  <a:pt x="0" y="5210810"/>
                  <a:pt x="0" y="5290820"/>
                </a:cubicBezTo>
                <a:cubicBezTo>
                  <a:pt x="0" y="5372100"/>
                  <a:pt x="40640" y="5443220"/>
                  <a:pt x="102870" y="5485130"/>
                </a:cubicBezTo>
                <a:cubicBezTo>
                  <a:pt x="40640" y="5527039"/>
                  <a:pt x="0" y="5598159"/>
                  <a:pt x="0" y="5679439"/>
                </a:cubicBezTo>
                <a:cubicBezTo>
                  <a:pt x="0" y="5760719"/>
                  <a:pt x="40640" y="5831839"/>
                  <a:pt x="102870" y="5873749"/>
                </a:cubicBezTo>
                <a:cubicBezTo>
                  <a:pt x="40640" y="5915659"/>
                  <a:pt x="0" y="5986779"/>
                  <a:pt x="0" y="6068059"/>
                </a:cubicBezTo>
                <a:cubicBezTo>
                  <a:pt x="0" y="6149339"/>
                  <a:pt x="40640" y="6220459"/>
                  <a:pt x="102870" y="6262369"/>
                </a:cubicBezTo>
                <a:cubicBezTo>
                  <a:pt x="40640" y="6304280"/>
                  <a:pt x="0" y="6375400"/>
                  <a:pt x="0" y="6456680"/>
                </a:cubicBezTo>
                <a:cubicBezTo>
                  <a:pt x="0" y="6537960"/>
                  <a:pt x="40640" y="6609080"/>
                  <a:pt x="102870" y="6650990"/>
                </a:cubicBezTo>
                <a:cubicBezTo>
                  <a:pt x="40640" y="6692900"/>
                  <a:pt x="0" y="6764020"/>
                  <a:pt x="0" y="6845300"/>
                </a:cubicBezTo>
                <a:cubicBezTo>
                  <a:pt x="0" y="6926580"/>
                  <a:pt x="40640" y="6997700"/>
                  <a:pt x="102870" y="7039610"/>
                </a:cubicBezTo>
                <a:cubicBezTo>
                  <a:pt x="40640" y="7082790"/>
                  <a:pt x="0" y="7153910"/>
                  <a:pt x="0" y="7233920"/>
                </a:cubicBezTo>
                <a:cubicBezTo>
                  <a:pt x="0" y="7315200"/>
                  <a:pt x="40640" y="7386320"/>
                  <a:pt x="102870" y="7428230"/>
                </a:cubicBezTo>
                <a:cubicBezTo>
                  <a:pt x="40640" y="7470139"/>
                  <a:pt x="0" y="7541260"/>
                  <a:pt x="0" y="7622539"/>
                </a:cubicBezTo>
                <a:cubicBezTo>
                  <a:pt x="0" y="7703819"/>
                  <a:pt x="40640" y="7774939"/>
                  <a:pt x="102870" y="7816849"/>
                </a:cubicBezTo>
                <a:cubicBezTo>
                  <a:pt x="40640" y="7866380"/>
                  <a:pt x="0" y="7937500"/>
                  <a:pt x="0" y="8018780"/>
                </a:cubicBezTo>
                <a:cubicBezTo>
                  <a:pt x="0" y="8100061"/>
                  <a:pt x="40640" y="8171180"/>
                  <a:pt x="102870" y="8213090"/>
                </a:cubicBezTo>
                <a:cubicBezTo>
                  <a:pt x="90170" y="8220710"/>
                  <a:pt x="78740" y="8230870"/>
                  <a:pt x="68580" y="8241030"/>
                </a:cubicBezTo>
                <a:cubicBezTo>
                  <a:pt x="25400" y="8285480"/>
                  <a:pt x="0" y="8346440"/>
                  <a:pt x="0" y="8407400"/>
                </a:cubicBezTo>
                <a:cubicBezTo>
                  <a:pt x="0" y="8469630"/>
                  <a:pt x="25400" y="8529320"/>
                  <a:pt x="68580" y="8573770"/>
                </a:cubicBezTo>
                <a:cubicBezTo>
                  <a:pt x="111760" y="8616950"/>
                  <a:pt x="172720" y="8642350"/>
                  <a:pt x="234950" y="8642350"/>
                </a:cubicBezTo>
                <a:cubicBezTo>
                  <a:pt x="297180" y="8642350"/>
                  <a:pt x="356870" y="8616950"/>
                  <a:pt x="401320" y="8573770"/>
                </a:cubicBezTo>
                <a:cubicBezTo>
                  <a:pt x="412750" y="8562339"/>
                  <a:pt x="422910" y="8549639"/>
                  <a:pt x="430530" y="8536939"/>
                </a:cubicBezTo>
                <a:cubicBezTo>
                  <a:pt x="472440" y="8600439"/>
                  <a:pt x="544830" y="8642349"/>
                  <a:pt x="626110" y="8642349"/>
                </a:cubicBezTo>
                <a:cubicBezTo>
                  <a:pt x="707390" y="8642349"/>
                  <a:pt x="779780" y="8600439"/>
                  <a:pt x="821690" y="8536939"/>
                </a:cubicBezTo>
                <a:cubicBezTo>
                  <a:pt x="863600" y="8600439"/>
                  <a:pt x="935990" y="8642349"/>
                  <a:pt x="1017270" y="8642349"/>
                </a:cubicBezTo>
                <a:cubicBezTo>
                  <a:pt x="1099820" y="8642349"/>
                  <a:pt x="1172210" y="8600439"/>
                  <a:pt x="1212850" y="8536939"/>
                </a:cubicBezTo>
                <a:cubicBezTo>
                  <a:pt x="1254760" y="8600439"/>
                  <a:pt x="1327150" y="8642349"/>
                  <a:pt x="1408430" y="8642349"/>
                </a:cubicBezTo>
                <a:cubicBezTo>
                  <a:pt x="1489710" y="8642349"/>
                  <a:pt x="1562100" y="8600439"/>
                  <a:pt x="1604010" y="8536939"/>
                </a:cubicBezTo>
                <a:cubicBezTo>
                  <a:pt x="1645920" y="8600439"/>
                  <a:pt x="1718310" y="8642349"/>
                  <a:pt x="1799590" y="8642349"/>
                </a:cubicBezTo>
                <a:cubicBezTo>
                  <a:pt x="1880870" y="8642349"/>
                  <a:pt x="1953260" y="8600439"/>
                  <a:pt x="1995170" y="8536939"/>
                </a:cubicBezTo>
                <a:cubicBezTo>
                  <a:pt x="2037080" y="8600439"/>
                  <a:pt x="2109470" y="8642349"/>
                  <a:pt x="2190750" y="8642349"/>
                </a:cubicBezTo>
                <a:cubicBezTo>
                  <a:pt x="2273300" y="8642349"/>
                  <a:pt x="2344420" y="8600439"/>
                  <a:pt x="2386330" y="8536939"/>
                </a:cubicBezTo>
                <a:cubicBezTo>
                  <a:pt x="2428240" y="8600439"/>
                  <a:pt x="2500630" y="8642349"/>
                  <a:pt x="2581910" y="8642349"/>
                </a:cubicBezTo>
                <a:cubicBezTo>
                  <a:pt x="2663190" y="8642349"/>
                  <a:pt x="2735580" y="8600439"/>
                  <a:pt x="2777490" y="8536939"/>
                </a:cubicBezTo>
                <a:cubicBezTo>
                  <a:pt x="2819400" y="8600439"/>
                  <a:pt x="2891790" y="8642349"/>
                  <a:pt x="2973070" y="8642349"/>
                </a:cubicBezTo>
                <a:cubicBezTo>
                  <a:pt x="3055620" y="8642349"/>
                  <a:pt x="3126740" y="8600439"/>
                  <a:pt x="3168650" y="8536939"/>
                </a:cubicBezTo>
                <a:cubicBezTo>
                  <a:pt x="3210560" y="8600439"/>
                  <a:pt x="3282950" y="8642349"/>
                  <a:pt x="3364230" y="8642349"/>
                </a:cubicBezTo>
                <a:cubicBezTo>
                  <a:pt x="3445509" y="8642349"/>
                  <a:pt x="3517900" y="8600439"/>
                  <a:pt x="3559809" y="8536939"/>
                </a:cubicBezTo>
                <a:cubicBezTo>
                  <a:pt x="3601719" y="8600439"/>
                  <a:pt x="3674109" y="8642349"/>
                  <a:pt x="3755389" y="8642349"/>
                </a:cubicBezTo>
                <a:cubicBezTo>
                  <a:pt x="3837939" y="8642349"/>
                  <a:pt x="3909059" y="8600439"/>
                  <a:pt x="3950969" y="8536939"/>
                </a:cubicBezTo>
                <a:cubicBezTo>
                  <a:pt x="3992879" y="8600439"/>
                  <a:pt x="4065269" y="8642349"/>
                  <a:pt x="4146549" y="8642349"/>
                </a:cubicBezTo>
                <a:cubicBezTo>
                  <a:pt x="4227829" y="8642349"/>
                  <a:pt x="4300219" y="8600439"/>
                  <a:pt x="4342129" y="8536939"/>
                </a:cubicBezTo>
                <a:cubicBezTo>
                  <a:pt x="4384039" y="8600439"/>
                  <a:pt x="4456429" y="8642349"/>
                  <a:pt x="4537709" y="8642349"/>
                </a:cubicBezTo>
                <a:cubicBezTo>
                  <a:pt x="4618989" y="8642349"/>
                  <a:pt x="4691379" y="8600439"/>
                  <a:pt x="4733289" y="8536939"/>
                </a:cubicBezTo>
                <a:cubicBezTo>
                  <a:pt x="4775199" y="8600439"/>
                  <a:pt x="4847589" y="8642349"/>
                  <a:pt x="4928869" y="8642349"/>
                </a:cubicBezTo>
                <a:cubicBezTo>
                  <a:pt x="5010149" y="8642349"/>
                  <a:pt x="5082539" y="8600439"/>
                  <a:pt x="5124449" y="8536939"/>
                </a:cubicBezTo>
                <a:cubicBezTo>
                  <a:pt x="5166359" y="8600439"/>
                  <a:pt x="5238749" y="8642349"/>
                  <a:pt x="5320029" y="8642349"/>
                </a:cubicBezTo>
                <a:cubicBezTo>
                  <a:pt x="5401309" y="8642349"/>
                  <a:pt x="5473699" y="8600439"/>
                  <a:pt x="5515609" y="8536939"/>
                </a:cubicBezTo>
                <a:cubicBezTo>
                  <a:pt x="5557519" y="8600439"/>
                  <a:pt x="5629909" y="8642349"/>
                  <a:pt x="5711189" y="8642349"/>
                </a:cubicBezTo>
                <a:cubicBezTo>
                  <a:pt x="5793739" y="8642349"/>
                  <a:pt x="5864859" y="8600439"/>
                  <a:pt x="5906769" y="8536939"/>
                </a:cubicBezTo>
                <a:cubicBezTo>
                  <a:pt x="5915659" y="8549639"/>
                  <a:pt x="5925819" y="8562339"/>
                  <a:pt x="5935978" y="8573770"/>
                </a:cubicBezTo>
                <a:cubicBezTo>
                  <a:pt x="5979158" y="8616950"/>
                  <a:pt x="6040119" y="8642350"/>
                  <a:pt x="6102348" y="8642350"/>
                </a:cubicBezTo>
                <a:cubicBezTo>
                  <a:pt x="6163308" y="8642350"/>
                  <a:pt x="6224269" y="8616950"/>
                  <a:pt x="6268719" y="8573770"/>
                </a:cubicBezTo>
                <a:cubicBezTo>
                  <a:pt x="6311898" y="8529320"/>
                  <a:pt x="6337298" y="8469630"/>
                  <a:pt x="6337298" y="8407400"/>
                </a:cubicBezTo>
                <a:cubicBezTo>
                  <a:pt x="6337298" y="8345170"/>
                  <a:pt x="6311898" y="8285480"/>
                  <a:pt x="6268719" y="8241030"/>
                </a:cubicBezTo>
                <a:cubicBezTo>
                  <a:pt x="6258559" y="8230870"/>
                  <a:pt x="6247128" y="8220711"/>
                  <a:pt x="6234428" y="8213090"/>
                </a:cubicBezTo>
                <a:cubicBezTo>
                  <a:pt x="6296658" y="8171180"/>
                  <a:pt x="6337298" y="8098790"/>
                  <a:pt x="6337298" y="8018780"/>
                </a:cubicBezTo>
                <a:cubicBezTo>
                  <a:pt x="6337298" y="7937500"/>
                  <a:pt x="6296658" y="7866380"/>
                  <a:pt x="6234428" y="7824470"/>
                </a:cubicBezTo>
                <a:cubicBezTo>
                  <a:pt x="6296658" y="7782561"/>
                  <a:pt x="6337298" y="7711440"/>
                  <a:pt x="6337298" y="7630161"/>
                </a:cubicBezTo>
                <a:cubicBezTo>
                  <a:pt x="6337298" y="7548881"/>
                  <a:pt x="6296658" y="7477761"/>
                  <a:pt x="6234428" y="7435851"/>
                </a:cubicBezTo>
                <a:cubicBezTo>
                  <a:pt x="6296658" y="7393941"/>
                  <a:pt x="6337298" y="7321551"/>
                  <a:pt x="6337298" y="7241541"/>
                </a:cubicBezTo>
                <a:cubicBezTo>
                  <a:pt x="6337298" y="7160261"/>
                  <a:pt x="6296658" y="7089141"/>
                  <a:pt x="6234428" y="7047231"/>
                </a:cubicBezTo>
                <a:cubicBezTo>
                  <a:pt x="6296658" y="7005321"/>
                  <a:pt x="6337298" y="6934201"/>
                  <a:pt x="6337298" y="6852921"/>
                </a:cubicBezTo>
                <a:cubicBezTo>
                  <a:pt x="6337298" y="6771642"/>
                  <a:pt x="6296658" y="6700521"/>
                  <a:pt x="6234428" y="6658611"/>
                </a:cubicBezTo>
                <a:cubicBezTo>
                  <a:pt x="6296658" y="6615431"/>
                  <a:pt x="6337298" y="6544311"/>
                  <a:pt x="6337298" y="6464302"/>
                </a:cubicBezTo>
                <a:cubicBezTo>
                  <a:pt x="6337298" y="6383022"/>
                  <a:pt x="6296658" y="6311902"/>
                  <a:pt x="6234428" y="6269992"/>
                </a:cubicBezTo>
                <a:cubicBezTo>
                  <a:pt x="6296658" y="6228082"/>
                  <a:pt x="6337298" y="6156962"/>
                  <a:pt x="6337298" y="6075682"/>
                </a:cubicBezTo>
                <a:cubicBezTo>
                  <a:pt x="6337298" y="5994402"/>
                  <a:pt x="6296658" y="5923282"/>
                  <a:pt x="6234428" y="5881372"/>
                </a:cubicBezTo>
                <a:cubicBezTo>
                  <a:pt x="6296658" y="5839462"/>
                  <a:pt x="6337298" y="5768342"/>
                  <a:pt x="6337298" y="5687062"/>
                </a:cubicBezTo>
                <a:cubicBezTo>
                  <a:pt x="6337298" y="5605782"/>
                  <a:pt x="6296658" y="5534662"/>
                  <a:pt x="6234428" y="5492752"/>
                </a:cubicBezTo>
                <a:cubicBezTo>
                  <a:pt x="6296658" y="5449572"/>
                  <a:pt x="6337298" y="5378452"/>
                  <a:pt x="6337298" y="5298442"/>
                </a:cubicBezTo>
                <a:cubicBezTo>
                  <a:pt x="6337298" y="5217163"/>
                  <a:pt x="6296658" y="5146042"/>
                  <a:pt x="6234428" y="5104133"/>
                </a:cubicBezTo>
                <a:cubicBezTo>
                  <a:pt x="6296658" y="5062223"/>
                  <a:pt x="6337298" y="4991103"/>
                  <a:pt x="6337298" y="4909823"/>
                </a:cubicBezTo>
                <a:cubicBezTo>
                  <a:pt x="6337298" y="4828543"/>
                  <a:pt x="6296658" y="4757423"/>
                  <a:pt x="6234428" y="4715513"/>
                </a:cubicBezTo>
                <a:cubicBezTo>
                  <a:pt x="6296658" y="4672333"/>
                  <a:pt x="6337298" y="4601213"/>
                  <a:pt x="6337298" y="4521203"/>
                </a:cubicBezTo>
                <a:cubicBezTo>
                  <a:pt x="6337298" y="4439923"/>
                  <a:pt x="6296658" y="4368803"/>
                  <a:pt x="6234428" y="4326893"/>
                </a:cubicBezTo>
                <a:cubicBezTo>
                  <a:pt x="6296658" y="4284983"/>
                  <a:pt x="6337298" y="4213863"/>
                  <a:pt x="6337298" y="4132583"/>
                </a:cubicBezTo>
                <a:cubicBezTo>
                  <a:pt x="6337298" y="4051303"/>
                  <a:pt x="6296658" y="3980183"/>
                  <a:pt x="6234428" y="3938274"/>
                </a:cubicBezTo>
                <a:cubicBezTo>
                  <a:pt x="6296658" y="3896364"/>
                  <a:pt x="6337298" y="3825244"/>
                  <a:pt x="6337298" y="3743964"/>
                </a:cubicBezTo>
                <a:cubicBezTo>
                  <a:pt x="6337298" y="3662684"/>
                  <a:pt x="6296658" y="3591564"/>
                  <a:pt x="6234428" y="3549654"/>
                </a:cubicBezTo>
                <a:cubicBezTo>
                  <a:pt x="6296658" y="3506474"/>
                  <a:pt x="6337298" y="3435354"/>
                  <a:pt x="6337298" y="3355344"/>
                </a:cubicBezTo>
                <a:cubicBezTo>
                  <a:pt x="6337298" y="3274064"/>
                  <a:pt x="6296658" y="3202944"/>
                  <a:pt x="6234428" y="3161034"/>
                </a:cubicBezTo>
                <a:cubicBezTo>
                  <a:pt x="6296658" y="3119124"/>
                  <a:pt x="6337298" y="3048004"/>
                  <a:pt x="6337298" y="2966724"/>
                </a:cubicBezTo>
                <a:cubicBezTo>
                  <a:pt x="6337298" y="2885444"/>
                  <a:pt x="6296658" y="2814324"/>
                  <a:pt x="6234428" y="2772414"/>
                </a:cubicBezTo>
                <a:cubicBezTo>
                  <a:pt x="6296658" y="2730504"/>
                  <a:pt x="6337298" y="2659384"/>
                  <a:pt x="6337298" y="2578104"/>
                </a:cubicBezTo>
                <a:cubicBezTo>
                  <a:pt x="6337298" y="2496824"/>
                  <a:pt x="6296658" y="2425704"/>
                  <a:pt x="6234428" y="2383794"/>
                </a:cubicBezTo>
                <a:cubicBezTo>
                  <a:pt x="6296658" y="2341884"/>
                  <a:pt x="6337298" y="2270764"/>
                  <a:pt x="6337298" y="2189484"/>
                </a:cubicBezTo>
                <a:cubicBezTo>
                  <a:pt x="6337298" y="2108204"/>
                  <a:pt x="6296658" y="2037084"/>
                  <a:pt x="6234428" y="1995174"/>
                </a:cubicBezTo>
                <a:cubicBezTo>
                  <a:pt x="6296658" y="1953264"/>
                  <a:pt x="6337298" y="1882144"/>
                  <a:pt x="6337298" y="1800864"/>
                </a:cubicBezTo>
                <a:cubicBezTo>
                  <a:pt x="6337298" y="1719584"/>
                  <a:pt x="6296658" y="1648464"/>
                  <a:pt x="6234428" y="1606554"/>
                </a:cubicBezTo>
                <a:cubicBezTo>
                  <a:pt x="6296658" y="1563374"/>
                  <a:pt x="6337298" y="1492254"/>
                  <a:pt x="6337298" y="1412244"/>
                </a:cubicBezTo>
                <a:cubicBezTo>
                  <a:pt x="6337298" y="1330964"/>
                  <a:pt x="6296658" y="1259844"/>
                  <a:pt x="6234428" y="1217934"/>
                </a:cubicBezTo>
                <a:cubicBezTo>
                  <a:pt x="6296658" y="1176024"/>
                  <a:pt x="6337298" y="1104904"/>
                  <a:pt x="6337298" y="1023624"/>
                </a:cubicBezTo>
                <a:cubicBezTo>
                  <a:pt x="6337298" y="942344"/>
                  <a:pt x="6296658" y="871224"/>
                  <a:pt x="6234428" y="829314"/>
                </a:cubicBezTo>
                <a:cubicBezTo>
                  <a:pt x="6309358" y="775974"/>
                  <a:pt x="6349998" y="704854"/>
                  <a:pt x="6349998" y="624844"/>
                </a:cubicBezTo>
                <a:close/>
              </a:path>
            </a:pathLst>
          </a:custGeom>
          <a:solidFill>
            <a:srgbClr val="FFBD6F"/>
          </a:solidFill>
        </p:spPr>
        <p:txBody>
          <a:bodyPr/>
          <a:lstStyle/>
          <a:p>
            <a:endParaRPr lang="en-US"/>
          </a:p>
        </p:txBody>
      </p:sp>
      <p:pic>
        <p:nvPicPr>
          <p:cNvPr id="16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24001">
            <a:off x="2626832" y="1096201"/>
            <a:ext cx="777725" cy="211756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856930" y="1347567"/>
            <a:ext cx="11472658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 chim sẻ đang trò chuyện ở đâu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Lũ chim sẻ đang trò chuyện </a:t>
            </a:r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trên vòm cây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đâu đám lá khô đang cuống cuồng chạy, va vào nhau sột soạt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Dưới đất</a:t>
            </a: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, đám lá khô đang cuống cuồng...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 mành che đung đưa, lách cách ở đâu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Trước hiên nhà</a:t>
            </a: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, tấm màn che đung đưa, lách cách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bé chợt giật mình tỉnh giấc ở đâu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chợt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giật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3863" y="3162300"/>
            <a:ext cx="3063661" cy="496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44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842612" y="1028700"/>
            <a:ext cx="14740828" cy="8153400"/>
            <a:chOff x="0" y="0"/>
            <a:chExt cx="4269600" cy="22030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69600" cy="2203077"/>
            </a:xfrm>
            <a:custGeom>
              <a:avLst/>
              <a:gdLst/>
              <a:ahLst/>
              <a:cxnLst/>
              <a:rect l="l" t="t" r="r" b="b"/>
              <a:pathLst>
                <a:path w="4269600" h="2203077">
                  <a:moveTo>
                    <a:pt x="0" y="0"/>
                  </a:moveTo>
                  <a:lnTo>
                    <a:pt x="4269600" y="0"/>
                  </a:lnTo>
                  <a:lnTo>
                    <a:pt x="4269600" y="2203077"/>
                  </a:lnTo>
                  <a:lnTo>
                    <a:pt x="0" y="22030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398817" y="266700"/>
            <a:ext cx="3567534" cy="1752600"/>
          </a:xfrm>
          <a:prstGeom prst="rect">
            <a:avLst/>
          </a:prstGeom>
        </p:spPr>
      </p:pic>
      <p:pic>
        <p:nvPicPr>
          <p:cNvPr id="20" name="Picture 1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166626">
            <a:off x="-683857" y="8262446"/>
            <a:ext cx="2165349" cy="1913627"/>
          </a:xfrm>
          <a:prstGeom prst="rect">
            <a:avLst/>
          </a:prstGeom>
        </p:spPr>
      </p:pic>
      <p:pic>
        <p:nvPicPr>
          <p:cNvPr id="22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4307645" y="7956612"/>
            <a:ext cx="3704350" cy="18198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02725" y="5372100"/>
            <a:ext cx="12420600" cy="2723823"/>
          </a:xfrm>
          <a:prstGeom prst="rect">
            <a:avLst/>
          </a:prstGeom>
          <a:solidFill>
            <a:srgbClr val="FFD76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Font typeface="+mj-lt"/>
              <a:buAutoNum type="alphaLcPeriod"/>
            </a:pPr>
            <a:r>
              <a:rPr lang="vi-VN" sz="3800" dirty="0">
                <a:solidFill>
                  <a:srgbClr val="000000"/>
                </a:solidFill>
              </a:rPr>
              <a:t>Những sự vật nào được so sánh với nhau?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lphaLcPeriod"/>
            </a:pPr>
            <a:r>
              <a:rPr lang="vi-VN" sz="3800" dirty="0">
                <a:solidFill>
                  <a:srgbClr val="000000"/>
                </a:solidFill>
              </a:rPr>
              <a:t>Chúng được so sánh với nhau ở đặc điểm gì?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lphaLcPeriod"/>
            </a:pPr>
            <a:r>
              <a:rPr lang="vi-VN" sz="3800" dirty="0">
                <a:solidFill>
                  <a:srgbClr val="000000"/>
                </a:solidFill>
              </a:rPr>
              <a:t>Theo em, câu văn chưa hình ảnh so sánh có gì hay?</a:t>
            </a:r>
            <a:endParaRPr lang="vi-VN" sz="38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09853" y="2037080"/>
            <a:ext cx="13806345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sừng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sững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tháp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khổng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lồ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ngàn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ngàn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ngàn búp nõn là hàng ngàn ánh nến trong xanh.</a:t>
            </a:r>
            <a:endParaRPr lang="vi-VN" sz="3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338CF0-93C5-08DA-FBCD-C2BE7C6372BB}"/>
              </a:ext>
            </a:extLst>
          </p:cNvPr>
          <p:cNvSpPr txBox="1"/>
          <p:nvPr/>
        </p:nvSpPr>
        <p:spPr>
          <a:xfrm>
            <a:off x="3278871" y="945460"/>
            <a:ext cx="11868308" cy="1011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nl-NL" sz="5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Đọc đoạn văn và 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4036631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842612" y="1028700"/>
            <a:ext cx="14740828" cy="8153400"/>
            <a:chOff x="0" y="0"/>
            <a:chExt cx="4269600" cy="22030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69600" cy="2203077"/>
            </a:xfrm>
            <a:custGeom>
              <a:avLst/>
              <a:gdLst/>
              <a:ahLst/>
              <a:cxnLst/>
              <a:rect l="l" t="t" r="r" b="b"/>
              <a:pathLst>
                <a:path w="4269600" h="2203077">
                  <a:moveTo>
                    <a:pt x="0" y="0"/>
                  </a:moveTo>
                  <a:lnTo>
                    <a:pt x="4269600" y="0"/>
                  </a:lnTo>
                  <a:lnTo>
                    <a:pt x="4269600" y="2203077"/>
                  </a:lnTo>
                  <a:lnTo>
                    <a:pt x="0" y="22030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398817" y="266700"/>
            <a:ext cx="3567534" cy="1752600"/>
          </a:xfrm>
          <a:prstGeom prst="rect">
            <a:avLst/>
          </a:prstGeom>
        </p:spPr>
      </p:pic>
      <p:pic>
        <p:nvPicPr>
          <p:cNvPr id="20" name="Picture 1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166626">
            <a:off x="-683857" y="8262446"/>
            <a:ext cx="2165349" cy="1913627"/>
          </a:xfrm>
          <a:prstGeom prst="rect">
            <a:avLst/>
          </a:prstGeom>
        </p:spPr>
      </p:pic>
      <p:pic>
        <p:nvPicPr>
          <p:cNvPr id="22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4307645" y="7956612"/>
            <a:ext cx="3704350" cy="18198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41719" y="1866900"/>
            <a:ext cx="13542614" cy="261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Font typeface="+mj-lt"/>
              <a:buAutoNum type="alphaLcPeriod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gạo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tháp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đèn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bông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ngọn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lửa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búp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non –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lphaLcPeriod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57400" y="4991100"/>
            <a:ext cx="7007081" cy="1580880"/>
          </a:xfrm>
          <a:prstGeom prst="roundRect">
            <a:avLst/>
          </a:prstGeom>
          <a:ln w="5715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tháp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99719" y="4991100"/>
            <a:ext cx="7007081" cy="1580880"/>
          </a:xfrm>
          <a:prstGeom prst="roundRect">
            <a:avLst/>
          </a:prstGeom>
          <a:ln w="5715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07343" y="7045960"/>
            <a:ext cx="9211366" cy="1580880"/>
          </a:xfrm>
          <a:prstGeom prst="roundRect">
            <a:avLst/>
          </a:prstGeom>
          <a:ln w="5715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Búp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nõn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nến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544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842612" y="1028700"/>
            <a:ext cx="14740828" cy="8153400"/>
            <a:chOff x="0" y="0"/>
            <a:chExt cx="4269600" cy="22030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69600" cy="2203077"/>
            </a:xfrm>
            <a:custGeom>
              <a:avLst/>
              <a:gdLst/>
              <a:ahLst/>
              <a:cxnLst/>
              <a:rect l="l" t="t" r="r" b="b"/>
              <a:pathLst>
                <a:path w="4269600" h="2203077">
                  <a:moveTo>
                    <a:pt x="0" y="0"/>
                  </a:moveTo>
                  <a:lnTo>
                    <a:pt x="4269600" y="0"/>
                  </a:lnTo>
                  <a:lnTo>
                    <a:pt x="4269600" y="2203077"/>
                  </a:lnTo>
                  <a:lnTo>
                    <a:pt x="0" y="22030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398817" y="266700"/>
            <a:ext cx="3567534" cy="1752600"/>
          </a:xfrm>
          <a:prstGeom prst="rect">
            <a:avLst/>
          </a:prstGeom>
        </p:spPr>
      </p:pic>
      <p:pic>
        <p:nvPicPr>
          <p:cNvPr id="20" name="Picture 1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166626">
            <a:off x="-683857" y="8262446"/>
            <a:ext cx="2165349" cy="1913627"/>
          </a:xfrm>
          <a:prstGeom prst="rect">
            <a:avLst/>
          </a:prstGeom>
        </p:spPr>
      </p:pic>
      <p:pic>
        <p:nvPicPr>
          <p:cNvPr id="22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4307645" y="7956612"/>
            <a:ext cx="3704350" cy="1819813"/>
          </a:xfrm>
          <a:prstGeom prst="rect">
            <a:avLst/>
          </a:prstGeom>
        </p:spPr>
      </p:pic>
      <p:grpSp>
        <p:nvGrpSpPr>
          <p:cNvPr id="13" name="Google Shape;2847;p45"/>
          <p:cNvGrpSpPr/>
          <p:nvPr/>
        </p:nvGrpSpPr>
        <p:grpSpPr>
          <a:xfrm rot="-281526">
            <a:off x="3838464" y="2120708"/>
            <a:ext cx="10749122" cy="5969383"/>
            <a:chOff x="385750" y="206447"/>
            <a:chExt cx="8336049" cy="4757278"/>
          </a:xfrm>
        </p:grpSpPr>
        <p:sp>
          <p:nvSpPr>
            <p:cNvPr id="14" name="Google Shape;2848;p45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849;p45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rgbClr val="FFD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2851;p45"/>
          <p:cNvGrpSpPr/>
          <p:nvPr/>
        </p:nvGrpSpPr>
        <p:grpSpPr>
          <a:xfrm>
            <a:off x="2606239" y="1995614"/>
            <a:ext cx="1901763" cy="1744347"/>
            <a:chOff x="7868825" y="331938"/>
            <a:chExt cx="555175" cy="550375"/>
          </a:xfrm>
        </p:grpSpPr>
        <p:sp>
          <p:nvSpPr>
            <p:cNvPr id="18" name="Google Shape;2852;p45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853;p45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4373259" y="3304907"/>
            <a:ext cx="967953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Font typeface="+mj-lt"/>
              <a:buAutoNum type="alphaLcPeriod" startAt="3"/>
            </a:pP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đem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mẻ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giàu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sức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8080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798" y="1028700"/>
            <a:ext cx="8388726" cy="8388726"/>
          </a:xfrm>
          <a:prstGeom prst="rect">
            <a:avLst/>
          </a:prstGeom>
        </p:spPr>
      </p:pic>
      <p:pic>
        <p:nvPicPr>
          <p:cNvPr id="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89476" y="1028700"/>
            <a:ext cx="8388726" cy="8388726"/>
          </a:xfrm>
          <a:prstGeom prst="rect">
            <a:avLst/>
          </a:prstGeom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49600" y="-114300"/>
            <a:ext cx="2610421" cy="2705100"/>
          </a:xfrm>
          <a:prstGeom prst="rect">
            <a:avLst/>
          </a:prstGeom>
        </p:spPr>
      </p:pic>
      <p:pic>
        <p:nvPicPr>
          <p:cNvPr id="21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075952" flipH="1">
            <a:off x="289210" y="-868578"/>
            <a:ext cx="1822990" cy="3381125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7115"/>
              </p:ext>
            </p:extLst>
          </p:nvPr>
        </p:nvGraphicFramePr>
        <p:xfrm>
          <a:off x="1509798" y="1943100"/>
          <a:ext cx="14959311" cy="69146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86437">
                  <a:extLst>
                    <a:ext uri="{9D8B030D-6E8A-4147-A177-3AD203B41FA5}">
                      <a16:colId xmlns:a16="http://schemas.microsoft.com/office/drawing/2014/main" val="4259445427"/>
                    </a:ext>
                  </a:extLst>
                </a:gridCol>
                <a:gridCol w="2854687">
                  <a:extLst>
                    <a:ext uri="{9D8B030D-6E8A-4147-A177-3AD203B41FA5}">
                      <a16:colId xmlns:a16="http://schemas.microsoft.com/office/drawing/2014/main" val="3383212982"/>
                    </a:ext>
                  </a:extLst>
                </a:gridCol>
                <a:gridCol w="7118187">
                  <a:extLst>
                    <a:ext uri="{9D8B030D-6E8A-4147-A177-3AD203B41FA5}">
                      <a16:colId xmlns:a16="http://schemas.microsoft.com/office/drawing/2014/main" val="786215596"/>
                    </a:ext>
                  </a:extLst>
                </a:gridCol>
              </a:tblGrid>
              <a:tr h="13547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 vật 1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 so sánh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 vật 2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063705"/>
                  </a:ext>
                </a:extLst>
              </a:tr>
              <a:tr h="14646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312716"/>
                  </a:ext>
                </a:extLst>
              </a:tr>
              <a:tr h="2047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89670"/>
                  </a:ext>
                </a:extLst>
              </a:tr>
              <a:tr h="2047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01836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950371" y="3663434"/>
            <a:ext cx="199926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800" dirty="0">
                <a:latin typeface="Arial" panose="020B0604020202020204" pitchFamily="34" charset="0"/>
                <a:cs typeface="Arial" panose="020B0604020202020204" pitchFamily="34" charset="0"/>
              </a:rPr>
              <a:t>Cây gạo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6812" y="5482201"/>
            <a:ext cx="473398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800" dirty="0">
                <a:latin typeface="Arial" panose="020B0604020202020204" pitchFamily="34" charset="0"/>
                <a:cs typeface="Arial" panose="020B0604020202020204" pitchFamily="34" charset="0"/>
              </a:rPr>
              <a:t>Hàng ngàn bông hoa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6827" y="7457733"/>
            <a:ext cx="446308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800" dirty="0">
                <a:latin typeface="Arial" panose="020B0604020202020204" pitchFamily="34" charset="0"/>
                <a:cs typeface="Arial" panose="020B0604020202020204" pitchFamily="34" charset="0"/>
              </a:rPr>
              <a:t>Hàng ngàn búp nõn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35980" y="3663434"/>
            <a:ext cx="105349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endParaRPr lang="en-US" sz="38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91123" y="5476387"/>
            <a:ext cx="8225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8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42310" y="3663434"/>
            <a:ext cx="405591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800" dirty="0">
                <a:latin typeface="Arial" panose="020B0604020202020204" pitchFamily="34" charset="0"/>
                <a:cs typeface="Arial" panose="020B0604020202020204" pitchFamily="34" charset="0"/>
              </a:rPr>
              <a:t>tháp đèn khổng lồ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94783" y="5476387"/>
            <a:ext cx="67890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800" dirty="0">
                <a:latin typeface="Arial" panose="020B0604020202020204" pitchFamily="34" charset="0"/>
                <a:cs typeface="Arial" panose="020B0604020202020204" pitchFamily="34" charset="0"/>
              </a:rPr>
              <a:t>hàng ngàn ngọn lửa hồng tươi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94783" y="7451919"/>
            <a:ext cx="68162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800" dirty="0">
                <a:latin typeface="Arial" panose="020B0604020202020204" pitchFamily="34" charset="0"/>
                <a:cs typeface="Arial" panose="020B0604020202020204" pitchFamily="34" charset="0"/>
              </a:rPr>
              <a:t>hàng ngàn ánh nến trong xanh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91123" y="7457733"/>
            <a:ext cx="8225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8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o.remove.bg/downloads/38bb285d-f4e6-48cf-ae9e-b200aae234d4/image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9769" y="7068598"/>
            <a:ext cx="2925033" cy="292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746CB9-052E-10C7-179D-1DB452853A60}"/>
              </a:ext>
            </a:extLst>
          </p:cNvPr>
          <p:cNvSpPr txBox="1"/>
          <p:nvPr/>
        </p:nvSpPr>
        <p:spPr>
          <a:xfrm>
            <a:off x="2251710" y="638862"/>
            <a:ext cx="13784580" cy="1011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nl-NL" sz="5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Ghi kết quả bài tập 1 vào vở theo mẫu</a:t>
            </a:r>
          </a:p>
        </p:txBody>
      </p:sp>
    </p:spTree>
    <p:extLst>
      <p:ext uri="{BB962C8B-B14F-4D97-AF65-F5344CB8AC3E}">
        <p14:creationId xmlns:p14="http://schemas.microsoft.com/office/powerpoint/2010/main" val="35057114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  <p:bldP spid="11" grpId="0"/>
      <p:bldP spid="12" grpId="0"/>
      <p:bldP spid="19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798" y="1028700"/>
            <a:ext cx="8388726" cy="8388726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89476" y="1028700"/>
            <a:ext cx="8388726" cy="83887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67000" y="2170094"/>
            <a:ext cx="13345161" cy="645221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0" y="8396623"/>
            <a:ext cx="2590365" cy="18683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30391">
            <a:off x="-294077" y="313402"/>
            <a:ext cx="3066812" cy="1895848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77F5013E-F177-4F1A-8E58-6306C300A5C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09552">
            <a:off x="14097156" y="1455935"/>
            <a:ext cx="2218281" cy="20972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DA5C9B-6B70-4A37-A751-7BBBABACD815}"/>
              </a:ext>
            </a:extLst>
          </p:cNvPr>
          <p:cNvSpPr txBox="1"/>
          <p:nvPr/>
        </p:nvSpPr>
        <p:spPr>
          <a:xfrm>
            <a:off x="3867006" y="3117652"/>
            <a:ext cx="10945148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nl-NL" sz="5000" b="1" dirty="0">
                <a:latin typeface="Arial" panose="020B0604020202020204" pitchFamily="34" charset="0"/>
                <a:cs typeface="Arial" panose="020B0604020202020204" pitchFamily="34" charset="0"/>
              </a:rPr>
              <a:t>3. Quan sát tranh, tìm những sự vật có đặc điểm giống nhau (hình dạng, màu sắc,...). Đặt câu so sánh các sự vật đó với nhau</a:t>
            </a: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2925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799" y="266700"/>
            <a:ext cx="16611600" cy="9532975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7599914"/>
            <a:ext cx="1630712" cy="2562546"/>
          </a:xfrm>
          <a:prstGeom prst="rect">
            <a:avLst/>
          </a:prstGeom>
        </p:spPr>
      </p:pic>
      <p:pic>
        <p:nvPicPr>
          <p:cNvPr id="12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07223" y="-307628"/>
            <a:ext cx="2843380" cy="2688287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60915" flipV="1">
            <a:off x="15878536" y="8107614"/>
            <a:ext cx="2843381" cy="26882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6871" y="2095500"/>
            <a:ext cx="10529455" cy="495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419598" y="7833836"/>
            <a:ext cx="9144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ts val="300"/>
              </a:spcBef>
              <a:spcAft>
                <a:spcPts val="300"/>
              </a:spcAft>
            </a:pPr>
            <a:r>
              <a:rPr lang="nl-NL" sz="4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Mẫu: </a:t>
            </a: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Mắt mèo tròn như hòn bi ve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930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799" y="266700"/>
            <a:ext cx="16611600" cy="9532975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7599914"/>
            <a:ext cx="1630712" cy="2562546"/>
          </a:xfrm>
          <a:prstGeom prst="rect">
            <a:avLst/>
          </a:prstGeom>
        </p:spPr>
      </p:pic>
      <p:pic>
        <p:nvPicPr>
          <p:cNvPr id="12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07223" y="-307628"/>
            <a:ext cx="2843380" cy="2688287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60915" flipV="1">
            <a:off x="15878536" y="8107614"/>
            <a:ext cx="2843381" cy="26882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6871" y="1485900"/>
            <a:ext cx="10529455" cy="495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419598" y="6591300"/>
            <a:ext cx="9144000" cy="26154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Trăng tròn như quả bưởi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 mào gà đỏ giống mào của chú gà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 nấm trông như chiếc ô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3391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0401" y="1360753"/>
            <a:ext cx="16321002" cy="7665007"/>
            <a:chOff x="1509798" y="2166136"/>
            <a:chExt cx="15268404" cy="6839416"/>
          </a:xfrm>
        </p:grpSpPr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09798" y="2166136"/>
              <a:ext cx="15268404" cy="6839416"/>
            </a:xfrm>
            <a:prstGeom prst="rect">
              <a:avLst/>
            </a:prstGeom>
          </p:spPr>
        </p:pic>
        <p:pic>
          <p:nvPicPr>
            <p:cNvPr id="2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438400" y="2673559"/>
              <a:ext cx="13356752" cy="5824571"/>
            </a:xfrm>
            <a:prstGeom prst="rect">
              <a:avLst/>
            </a:prstGeom>
          </p:spPr>
        </p:pic>
      </p:grpSp>
      <p:pic>
        <p:nvPicPr>
          <p:cNvPr id="2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33504" y="-762465"/>
            <a:ext cx="4140929" cy="3440736"/>
          </a:xfrm>
          <a:prstGeom prst="rect">
            <a:avLst/>
          </a:prstGeom>
        </p:spPr>
      </p:pic>
      <p:pic>
        <p:nvPicPr>
          <p:cNvPr id="2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-1008545" y="7857609"/>
            <a:ext cx="4117572" cy="3421328"/>
          </a:xfrm>
          <a:prstGeom prst="rect">
            <a:avLst/>
          </a:prstGeom>
        </p:spPr>
      </p:pic>
      <p:pic>
        <p:nvPicPr>
          <p:cNvPr id="26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070223">
            <a:off x="-934329" y="-696599"/>
            <a:ext cx="3199234" cy="3151246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1184672">
            <a:off x="15998040" y="2340026"/>
            <a:ext cx="2422783" cy="251065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796627" y="2607588"/>
            <a:ext cx="1284854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lũ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ríu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rít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đấ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chợt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giật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“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Suỵt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!” –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bỗng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sz="3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Minh)</a:t>
            </a:r>
            <a:endParaRPr lang="vi-VN" sz="3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FF625E-DD3B-A966-72E2-A609C6D81320}"/>
              </a:ext>
            </a:extLst>
          </p:cNvPr>
          <p:cNvSpPr txBox="1"/>
          <p:nvPr/>
        </p:nvSpPr>
        <p:spPr>
          <a:xfrm>
            <a:off x="266302" y="1152823"/>
            <a:ext cx="17284977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4. Cùng bạn hỏi – đáp về địa điểm diễn ra các sự việc trong đoạn văn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729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503</Words>
  <Application>Microsoft Office PowerPoint</Application>
  <PresentationFormat>Custom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Lazydog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Thi Quynh Anh</cp:lastModifiedBy>
  <cp:revision>95</cp:revision>
  <dcterms:created xsi:type="dcterms:W3CDTF">2006-08-16T00:00:00Z</dcterms:created>
  <dcterms:modified xsi:type="dcterms:W3CDTF">2025-02-13T04:56:56Z</dcterms:modified>
  <dc:identifier>DAFCwTW-n-I</dc:identifier>
</cp:coreProperties>
</file>