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1"/>
  </p:notesMasterIdLst>
  <p:sldIdLst>
    <p:sldId id="263" r:id="rId2"/>
    <p:sldId id="11672" r:id="rId3"/>
    <p:sldId id="264" r:id="rId4"/>
    <p:sldId id="11687" r:id="rId5"/>
    <p:sldId id="11678" r:id="rId6"/>
    <p:sldId id="11680" r:id="rId7"/>
    <p:sldId id="11677" r:id="rId8"/>
    <p:sldId id="11686" r:id="rId9"/>
    <p:sldId id="116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363" autoAdjust="0"/>
  </p:normalViewPr>
  <p:slideViewPr>
    <p:cSldViewPr snapToGrid="0">
      <p:cViewPr varScale="1">
        <p:scale>
          <a:sx n="58" d="100"/>
          <a:sy n="58" d="100"/>
        </p:scale>
        <p:origin x="9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A9B45-CC91-4908-BF3F-43A5F3A554E4}" type="datetimeFigureOut">
              <a:rPr lang="en-US" smtClean="0"/>
              <a:t>06-Mar-25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2F265-5ED9-49F5-92C6-722A20C40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8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002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22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64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79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89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5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93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2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06-Mar-25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0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06-Mar-25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0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868F0-1AC4-4B98-B9CB-5FABBED99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AAABFF-27E7-4510-A662-B3D3AE37C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B1943-CF8D-46A3-AE35-A0BE343BB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53549-AC53-460D-97E2-6B906759E892}" type="datetimeFigureOut">
              <a:rPr lang="en-US" smtClean="0"/>
              <a:t>06-Mar-25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B8F51-9DAE-4085-AD24-457FC389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EA0DF-EF52-45D8-945A-E245F0C1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7CD844-DF2F-4851-B4AC-32739783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1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94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2" r:id="rId2"/>
    <p:sldLayoutId id="214748374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3A183E3-FC93-EA05-0EDA-0892E5F626AE}"/>
              </a:ext>
            </a:extLst>
          </p:cNvPr>
          <p:cNvGrpSpPr/>
          <p:nvPr/>
        </p:nvGrpSpPr>
        <p:grpSpPr>
          <a:xfrm>
            <a:off x="0" y="-71120"/>
            <a:ext cx="12192000" cy="6929120"/>
            <a:chOff x="0" y="-53340"/>
            <a:chExt cx="9144000" cy="5196840"/>
          </a:xfrm>
        </p:grpSpPr>
        <p:sp>
          <p:nvSpPr>
            <p:cNvPr id="2" name="TextBox 4">
              <a:extLst>
                <a:ext uri="{FF2B5EF4-FFF2-40B4-BE49-F238E27FC236}">
                  <a16:creationId xmlns:a16="http://schemas.microsoft.com/office/drawing/2014/main" id="{A0665E2E-D11D-635D-B968-7745D9C8AFB2}"/>
                </a:ext>
              </a:extLst>
            </p:cNvPr>
            <p:cNvSpPr txBox="1"/>
            <p:nvPr/>
          </p:nvSpPr>
          <p:spPr>
            <a:xfrm>
              <a:off x="249187" y="1678493"/>
              <a:ext cx="2010381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n-US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NGUYỄN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THỊ ÁI 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QUYÊN</a:t>
              </a:r>
              <a:endParaRPr lang="en-SG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37A675B-67C2-4AEC-EA2D-C24C58552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9" b="5277"/>
            <a:stretch/>
          </p:blipFill>
          <p:spPr>
            <a:xfrm>
              <a:off x="0" y="-53340"/>
              <a:ext cx="9144000" cy="5196840"/>
            </a:xfrm>
            <a:prstGeom prst="rect">
              <a:avLst/>
            </a:prstGeom>
          </p:spPr>
        </p:pic>
      </p:grpSp>
      <p:pic>
        <p:nvPicPr>
          <p:cNvPr id="20" name="Picture 19" descr="A picture containing toy, doll, decorated&#10;&#10;Description automatically generated">
            <a:extLst>
              <a:ext uri="{FF2B5EF4-FFF2-40B4-BE49-F238E27FC236}">
                <a16:creationId xmlns:a16="http://schemas.microsoft.com/office/drawing/2014/main" id="{A61764AA-BA16-F74F-AEA7-9EA56CD8D2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1" y="4061968"/>
            <a:ext cx="4111812" cy="2796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EB95EA-2A32-4C52-9E02-6967022BE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519" y="1007716"/>
            <a:ext cx="7443861" cy="670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4EA1E1-4F60-47EF-8780-A60518F8EF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3279" y="1943040"/>
            <a:ext cx="932159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0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14FD14-C4C1-70BF-D09E-6B0E6FACB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38"/>
            <a:ext cx="12192000" cy="6858000"/>
          </a:xfrm>
          <a:prstGeom prst="rect">
            <a:avLst/>
          </a:prstGeom>
        </p:spPr>
      </p:pic>
      <p:pic>
        <p:nvPicPr>
          <p:cNvPr id="324" name="Graphic 323">
            <a:extLst>
              <a:ext uri="{FF2B5EF4-FFF2-40B4-BE49-F238E27FC236}">
                <a16:creationId xmlns:a16="http://schemas.microsoft.com/office/drawing/2014/main" id="{2D11F085-7E93-E490-C862-3D6001065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465813">
            <a:off x="3064254" y="3617813"/>
            <a:ext cx="3167199" cy="340900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26" name="Graphic 325">
            <a:extLst>
              <a:ext uri="{FF2B5EF4-FFF2-40B4-BE49-F238E27FC236}">
                <a16:creationId xmlns:a16="http://schemas.microsoft.com/office/drawing/2014/main" id="{720ACE1C-4CD4-2F8C-2A01-E2DFD9566E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7316" y="3425362"/>
            <a:ext cx="2355185" cy="305744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3D7E6A-3FBC-449F-8959-B79F4542B4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682" y="1401864"/>
            <a:ext cx="6553768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1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89452" y="154183"/>
            <a:ext cx="120995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32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E51C91E-8259-8593-D4B5-F8C2EAAD531C}"/>
              </a:ext>
            </a:extLst>
          </p:cNvPr>
          <p:cNvSpPr/>
          <p:nvPr/>
        </p:nvSpPr>
        <p:spPr>
          <a:xfrm>
            <a:off x="725687" y="159245"/>
            <a:ext cx="10787269" cy="1053329"/>
          </a:xfrm>
          <a:custGeom>
            <a:avLst/>
            <a:gdLst>
              <a:gd name="connsiteX0" fmla="*/ 0 w 10787269"/>
              <a:gd name="connsiteY0" fmla="*/ 526665 h 1053329"/>
              <a:gd name="connsiteX1" fmla="*/ 526665 w 10787269"/>
              <a:gd name="connsiteY1" fmla="*/ 0 h 1053329"/>
              <a:gd name="connsiteX2" fmla="*/ 1124607 w 10787269"/>
              <a:gd name="connsiteY2" fmla="*/ 0 h 1053329"/>
              <a:gd name="connsiteX3" fmla="*/ 1527870 w 10787269"/>
              <a:gd name="connsiteY3" fmla="*/ 0 h 1053329"/>
              <a:gd name="connsiteX4" fmla="*/ 2320491 w 10787269"/>
              <a:gd name="connsiteY4" fmla="*/ 0 h 1053329"/>
              <a:gd name="connsiteX5" fmla="*/ 2918433 w 10787269"/>
              <a:gd name="connsiteY5" fmla="*/ 0 h 1053329"/>
              <a:gd name="connsiteX6" fmla="*/ 3711054 w 10787269"/>
              <a:gd name="connsiteY6" fmla="*/ 0 h 1053329"/>
              <a:gd name="connsiteX7" fmla="*/ 4211657 w 10787269"/>
              <a:gd name="connsiteY7" fmla="*/ 0 h 1053329"/>
              <a:gd name="connsiteX8" fmla="*/ 4906938 w 10787269"/>
              <a:gd name="connsiteY8" fmla="*/ 0 h 1053329"/>
              <a:gd name="connsiteX9" fmla="*/ 5699559 w 10787269"/>
              <a:gd name="connsiteY9" fmla="*/ 0 h 1053329"/>
              <a:gd name="connsiteX10" fmla="*/ 6297501 w 10787269"/>
              <a:gd name="connsiteY10" fmla="*/ 0 h 1053329"/>
              <a:gd name="connsiteX11" fmla="*/ 6895443 w 10787269"/>
              <a:gd name="connsiteY11" fmla="*/ 0 h 1053329"/>
              <a:gd name="connsiteX12" fmla="*/ 7493385 w 10787269"/>
              <a:gd name="connsiteY12" fmla="*/ 0 h 1053329"/>
              <a:gd name="connsiteX13" fmla="*/ 8188666 w 10787269"/>
              <a:gd name="connsiteY13" fmla="*/ 0 h 1053329"/>
              <a:gd name="connsiteX14" fmla="*/ 8689269 w 10787269"/>
              <a:gd name="connsiteY14" fmla="*/ 0 h 1053329"/>
              <a:gd name="connsiteX15" fmla="*/ 9481890 w 10787269"/>
              <a:gd name="connsiteY15" fmla="*/ 0 h 1053329"/>
              <a:gd name="connsiteX16" fmla="*/ 10260605 w 10787269"/>
              <a:gd name="connsiteY16" fmla="*/ 0 h 1053329"/>
              <a:gd name="connsiteX17" fmla="*/ 10787270 w 10787269"/>
              <a:gd name="connsiteY17" fmla="*/ 526665 h 1053329"/>
              <a:gd name="connsiteX18" fmla="*/ 10787269 w 10787269"/>
              <a:gd name="connsiteY18" fmla="*/ 526665 h 1053329"/>
              <a:gd name="connsiteX19" fmla="*/ 10260604 w 10787269"/>
              <a:gd name="connsiteY19" fmla="*/ 1053330 h 1053329"/>
              <a:gd name="connsiteX20" fmla="*/ 9370644 w 10787269"/>
              <a:gd name="connsiteY20" fmla="*/ 1053330 h 1053329"/>
              <a:gd name="connsiteX21" fmla="*/ 8772702 w 10787269"/>
              <a:gd name="connsiteY21" fmla="*/ 1053330 h 1053329"/>
              <a:gd name="connsiteX22" fmla="*/ 8077421 w 10787269"/>
              <a:gd name="connsiteY22" fmla="*/ 1053330 h 1053329"/>
              <a:gd name="connsiteX23" fmla="*/ 7576818 w 10787269"/>
              <a:gd name="connsiteY23" fmla="*/ 1053330 h 1053329"/>
              <a:gd name="connsiteX24" fmla="*/ 6978876 w 10787269"/>
              <a:gd name="connsiteY24" fmla="*/ 1053330 h 1053329"/>
              <a:gd name="connsiteX25" fmla="*/ 6478273 w 10787269"/>
              <a:gd name="connsiteY25" fmla="*/ 1053330 h 1053329"/>
              <a:gd name="connsiteX26" fmla="*/ 5977671 w 10787269"/>
              <a:gd name="connsiteY26" fmla="*/ 1053330 h 1053329"/>
              <a:gd name="connsiteX27" fmla="*/ 5185050 w 10787269"/>
              <a:gd name="connsiteY27" fmla="*/ 1053329 h 1053329"/>
              <a:gd name="connsiteX28" fmla="*/ 4295090 w 10787269"/>
              <a:gd name="connsiteY28" fmla="*/ 1053329 h 1053329"/>
              <a:gd name="connsiteX29" fmla="*/ 3502469 w 10787269"/>
              <a:gd name="connsiteY29" fmla="*/ 1053329 h 1053329"/>
              <a:gd name="connsiteX30" fmla="*/ 2612509 w 10787269"/>
              <a:gd name="connsiteY30" fmla="*/ 1053329 h 1053329"/>
              <a:gd name="connsiteX31" fmla="*/ 1917228 w 10787269"/>
              <a:gd name="connsiteY31" fmla="*/ 1053329 h 1053329"/>
              <a:gd name="connsiteX32" fmla="*/ 1319286 w 10787269"/>
              <a:gd name="connsiteY32" fmla="*/ 1053329 h 1053329"/>
              <a:gd name="connsiteX33" fmla="*/ 526665 w 10787269"/>
              <a:gd name="connsiteY33" fmla="*/ 1053329 h 1053329"/>
              <a:gd name="connsiteX34" fmla="*/ 0 w 10787269"/>
              <a:gd name="connsiteY34" fmla="*/ 526664 h 1053329"/>
              <a:gd name="connsiteX35" fmla="*/ 0 w 10787269"/>
              <a:gd name="connsiteY35" fmla="*/ 526665 h 105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787269" h="1053329" fill="none" extrusionOk="0">
                <a:moveTo>
                  <a:pt x="0" y="526665"/>
                </a:moveTo>
                <a:cubicBezTo>
                  <a:pt x="56034" y="247313"/>
                  <a:pt x="206141" y="-37271"/>
                  <a:pt x="526665" y="0"/>
                </a:cubicBezTo>
                <a:cubicBezTo>
                  <a:pt x="732047" y="-6242"/>
                  <a:pt x="886773" y="25838"/>
                  <a:pt x="1124607" y="0"/>
                </a:cubicBezTo>
                <a:cubicBezTo>
                  <a:pt x="1362441" y="-25838"/>
                  <a:pt x="1333390" y="-3886"/>
                  <a:pt x="1527870" y="0"/>
                </a:cubicBezTo>
                <a:cubicBezTo>
                  <a:pt x="1722350" y="3886"/>
                  <a:pt x="1988199" y="-19422"/>
                  <a:pt x="2320491" y="0"/>
                </a:cubicBezTo>
                <a:cubicBezTo>
                  <a:pt x="2652783" y="19422"/>
                  <a:pt x="2666751" y="22378"/>
                  <a:pt x="2918433" y="0"/>
                </a:cubicBezTo>
                <a:cubicBezTo>
                  <a:pt x="3170115" y="-22378"/>
                  <a:pt x="3338732" y="30324"/>
                  <a:pt x="3711054" y="0"/>
                </a:cubicBezTo>
                <a:cubicBezTo>
                  <a:pt x="4083376" y="-30324"/>
                  <a:pt x="3969009" y="-23044"/>
                  <a:pt x="4211657" y="0"/>
                </a:cubicBezTo>
                <a:cubicBezTo>
                  <a:pt x="4454305" y="23044"/>
                  <a:pt x="4642485" y="-12879"/>
                  <a:pt x="4906938" y="0"/>
                </a:cubicBezTo>
                <a:cubicBezTo>
                  <a:pt x="5171391" y="12879"/>
                  <a:pt x="5345687" y="-27344"/>
                  <a:pt x="5699559" y="0"/>
                </a:cubicBezTo>
                <a:cubicBezTo>
                  <a:pt x="6053431" y="27344"/>
                  <a:pt x="6115343" y="13663"/>
                  <a:pt x="6297501" y="0"/>
                </a:cubicBezTo>
                <a:cubicBezTo>
                  <a:pt x="6479659" y="-13663"/>
                  <a:pt x="6606697" y="24631"/>
                  <a:pt x="6895443" y="0"/>
                </a:cubicBezTo>
                <a:cubicBezTo>
                  <a:pt x="7184189" y="-24631"/>
                  <a:pt x="7270592" y="-18264"/>
                  <a:pt x="7493385" y="0"/>
                </a:cubicBezTo>
                <a:cubicBezTo>
                  <a:pt x="7716178" y="18264"/>
                  <a:pt x="7852354" y="5452"/>
                  <a:pt x="8188666" y="0"/>
                </a:cubicBezTo>
                <a:cubicBezTo>
                  <a:pt x="8524978" y="-5452"/>
                  <a:pt x="8455594" y="17577"/>
                  <a:pt x="8689269" y="0"/>
                </a:cubicBezTo>
                <a:cubicBezTo>
                  <a:pt x="8922944" y="-17577"/>
                  <a:pt x="9279859" y="1282"/>
                  <a:pt x="9481890" y="0"/>
                </a:cubicBezTo>
                <a:cubicBezTo>
                  <a:pt x="9683921" y="-1282"/>
                  <a:pt x="10103125" y="183"/>
                  <a:pt x="10260605" y="0"/>
                </a:cubicBezTo>
                <a:cubicBezTo>
                  <a:pt x="10541254" y="29962"/>
                  <a:pt x="10753117" y="252369"/>
                  <a:pt x="10787270" y="526665"/>
                </a:cubicBezTo>
                <a:lnTo>
                  <a:pt x="10787269" y="526665"/>
                </a:lnTo>
                <a:cubicBezTo>
                  <a:pt x="10798184" y="778590"/>
                  <a:pt x="10492191" y="1062606"/>
                  <a:pt x="10260604" y="1053330"/>
                </a:cubicBezTo>
                <a:cubicBezTo>
                  <a:pt x="9995305" y="1070274"/>
                  <a:pt x="9682213" y="1063185"/>
                  <a:pt x="9370644" y="1053330"/>
                </a:cubicBezTo>
                <a:cubicBezTo>
                  <a:pt x="9059075" y="1043475"/>
                  <a:pt x="8906954" y="1027270"/>
                  <a:pt x="8772702" y="1053330"/>
                </a:cubicBezTo>
                <a:cubicBezTo>
                  <a:pt x="8638450" y="1079390"/>
                  <a:pt x="8321529" y="1027736"/>
                  <a:pt x="8077421" y="1053330"/>
                </a:cubicBezTo>
                <a:cubicBezTo>
                  <a:pt x="7833313" y="1078924"/>
                  <a:pt x="7742666" y="1047540"/>
                  <a:pt x="7576818" y="1053330"/>
                </a:cubicBezTo>
                <a:cubicBezTo>
                  <a:pt x="7410970" y="1059120"/>
                  <a:pt x="7182277" y="1072873"/>
                  <a:pt x="6978876" y="1053330"/>
                </a:cubicBezTo>
                <a:cubicBezTo>
                  <a:pt x="6775475" y="1033787"/>
                  <a:pt x="6581730" y="1057575"/>
                  <a:pt x="6478273" y="1053330"/>
                </a:cubicBezTo>
                <a:cubicBezTo>
                  <a:pt x="6374816" y="1049085"/>
                  <a:pt x="6130785" y="1078179"/>
                  <a:pt x="5977671" y="1053330"/>
                </a:cubicBezTo>
                <a:cubicBezTo>
                  <a:pt x="5824557" y="1028481"/>
                  <a:pt x="5482088" y="1059584"/>
                  <a:pt x="5185050" y="1053329"/>
                </a:cubicBezTo>
                <a:cubicBezTo>
                  <a:pt x="4888012" y="1047075"/>
                  <a:pt x="4474610" y="1020458"/>
                  <a:pt x="4295090" y="1053329"/>
                </a:cubicBezTo>
                <a:cubicBezTo>
                  <a:pt x="4115570" y="1086200"/>
                  <a:pt x="3798357" y="1017498"/>
                  <a:pt x="3502469" y="1053329"/>
                </a:cubicBezTo>
                <a:cubicBezTo>
                  <a:pt x="3206581" y="1089160"/>
                  <a:pt x="3015102" y="1073009"/>
                  <a:pt x="2612509" y="1053329"/>
                </a:cubicBezTo>
                <a:cubicBezTo>
                  <a:pt x="2209916" y="1033649"/>
                  <a:pt x="2230455" y="1036760"/>
                  <a:pt x="1917228" y="1053329"/>
                </a:cubicBezTo>
                <a:cubicBezTo>
                  <a:pt x="1604001" y="1069898"/>
                  <a:pt x="1520379" y="1044342"/>
                  <a:pt x="1319286" y="1053329"/>
                </a:cubicBezTo>
                <a:cubicBezTo>
                  <a:pt x="1118193" y="1062316"/>
                  <a:pt x="811285" y="1043436"/>
                  <a:pt x="526665" y="1053329"/>
                </a:cubicBezTo>
                <a:cubicBezTo>
                  <a:pt x="282681" y="1024542"/>
                  <a:pt x="9980" y="820230"/>
                  <a:pt x="0" y="526664"/>
                </a:cubicBezTo>
                <a:lnTo>
                  <a:pt x="0" y="526665"/>
                </a:lnTo>
                <a:close/>
              </a:path>
              <a:path w="10787269" h="1053329" stroke="0" extrusionOk="0">
                <a:moveTo>
                  <a:pt x="0" y="526665"/>
                </a:moveTo>
                <a:cubicBezTo>
                  <a:pt x="-22737" y="259660"/>
                  <a:pt x="237323" y="6460"/>
                  <a:pt x="526665" y="0"/>
                </a:cubicBezTo>
                <a:cubicBezTo>
                  <a:pt x="764278" y="-736"/>
                  <a:pt x="830948" y="-6833"/>
                  <a:pt x="1027268" y="0"/>
                </a:cubicBezTo>
                <a:cubicBezTo>
                  <a:pt x="1223588" y="6833"/>
                  <a:pt x="1445681" y="21431"/>
                  <a:pt x="1625210" y="0"/>
                </a:cubicBezTo>
                <a:cubicBezTo>
                  <a:pt x="1804739" y="-21431"/>
                  <a:pt x="1890772" y="-7909"/>
                  <a:pt x="2028473" y="0"/>
                </a:cubicBezTo>
                <a:cubicBezTo>
                  <a:pt x="2166174" y="7909"/>
                  <a:pt x="2480652" y="-11642"/>
                  <a:pt x="2821094" y="0"/>
                </a:cubicBezTo>
                <a:cubicBezTo>
                  <a:pt x="3161536" y="11642"/>
                  <a:pt x="3068339" y="3704"/>
                  <a:pt x="3224357" y="0"/>
                </a:cubicBezTo>
                <a:cubicBezTo>
                  <a:pt x="3380375" y="-3704"/>
                  <a:pt x="3750429" y="13714"/>
                  <a:pt x="3919638" y="0"/>
                </a:cubicBezTo>
                <a:cubicBezTo>
                  <a:pt x="4088847" y="-13714"/>
                  <a:pt x="4243971" y="5459"/>
                  <a:pt x="4420241" y="0"/>
                </a:cubicBezTo>
                <a:cubicBezTo>
                  <a:pt x="4596511" y="-5459"/>
                  <a:pt x="4724367" y="-10139"/>
                  <a:pt x="4920844" y="0"/>
                </a:cubicBezTo>
                <a:cubicBezTo>
                  <a:pt x="5117321" y="10139"/>
                  <a:pt x="5206108" y="-15446"/>
                  <a:pt x="5324107" y="0"/>
                </a:cubicBezTo>
                <a:cubicBezTo>
                  <a:pt x="5442106" y="15446"/>
                  <a:pt x="5536369" y="9432"/>
                  <a:pt x="5727370" y="0"/>
                </a:cubicBezTo>
                <a:cubicBezTo>
                  <a:pt x="5918371" y="-9432"/>
                  <a:pt x="6016263" y="7590"/>
                  <a:pt x="6227973" y="0"/>
                </a:cubicBezTo>
                <a:cubicBezTo>
                  <a:pt x="6439683" y="-7590"/>
                  <a:pt x="6556428" y="-19087"/>
                  <a:pt x="6825915" y="0"/>
                </a:cubicBezTo>
                <a:cubicBezTo>
                  <a:pt x="7095402" y="19087"/>
                  <a:pt x="7272937" y="-20308"/>
                  <a:pt x="7618536" y="0"/>
                </a:cubicBezTo>
                <a:cubicBezTo>
                  <a:pt x="7964135" y="20308"/>
                  <a:pt x="7979724" y="-19902"/>
                  <a:pt x="8313817" y="0"/>
                </a:cubicBezTo>
                <a:cubicBezTo>
                  <a:pt x="8647910" y="19902"/>
                  <a:pt x="8633549" y="4840"/>
                  <a:pt x="8911759" y="0"/>
                </a:cubicBezTo>
                <a:cubicBezTo>
                  <a:pt x="9189969" y="-4840"/>
                  <a:pt x="9296418" y="18828"/>
                  <a:pt x="9509701" y="0"/>
                </a:cubicBezTo>
                <a:cubicBezTo>
                  <a:pt x="9722984" y="-18828"/>
                  <a:pt x="10016121" y="5019"/>
                  <a:pt x="10260605" y="0"/>
                </a:cubicBezTo>
                <a:cubicBezTo>
                  <a:pt x="10491017" y="28810"/>
                  <a:pt x="10794907" y="185196"/>
                  <a:pt x="10787270" y="526665"/>
                </a:cubicBezTo>
                <a:lnTo>
                  <a:pt x="10787269" y="526665"/>
                </a:lnTo>
                <a:cubicBezTo>
                  <a:pt x="10754088" y="825903"/>
                  <a:pt x="10607951" y="1075332"/>
                  <a:pt x="10260604" y="1053330"/>
                </a:cubicBezTo>
                <a:cubicBezTo>
                  <a:pt x="9932200" y="1089952"/>
                  <a:pt x="9602493" y="1063557"/>
                  <a:pt x="9370644" y="1053330"/>
                </a:cubicBezTo>
                <a:cubicBezTo>
                  <a:pt x="9138795" y="1043103"/>
                  <a:pt x="8758183" y="1094051"/>
                  <a:pt x="8480684" y="1053330"/>
                </a:cubicBezTo>
                <a:cubicBezTo>
                  <a:pt x="8203185" y="1012609"/>
                  <a:pt x="8098743" y="1054123"/>
                  <a:pt x="7785402" y="1053330"/>
                </a:cubicBezTo>
                <a:cubicBezTo>
                  <a:pt x="7472061" y="1052537"/>
                  <a:pt x="7083544" y="1029372"/>
                  <a:pt x="6895442" y="1053330"/>
                </a:cubicBezTo>
                <a:cubicBezTo>
                  <a:pt x="6707340" y="1077288"/>
                  <a:pt x="6632005" y="1052430"/>
                  <a:pt x="6394840" y="1053330"/>
                </a:cubicBezTo>
                <a:cubicBezTo>
                  <a:pt x="6157675" y="1054230"/>
                  <a:pt x="6058332" y="1080540"/>
                  <a:pt x="5796898" y="1053330"/>
                </a:cubicBezTo>
                <a:cubicBezTo>
                  <a:pt x="5535464" y="1026120"/>
                  <a:pt x="5165516" y="1032985"/>
                  <a:pt x="5004277" y="1053329"/>
                </a:cubicBezTo>
                <a:cubicBezTo>
                  <a:pt x="4843038" y="1073673"/>
                  <a:pt x="4555192" y="1036556"/>
                  <a:pt x="4211656" y="1053329"/>
                </a:cubicBezTo>
                <a:cubicBezTo>
                  <a:pt x="3868120" y="1070102"/>
                  <a:pt x="3804104" y="1054220"/>
                  <a:pt x="3516375" y="1053329"/>
                </a:cubicBezTo>
                <a:cubicBezTo>
                  <a:pt x="3228646" y="1052438"/>
                  <a:pt x="3233214" y="1058917"/>
                  <a:pt x="3113112" y="1053329"/>
                </a:cubicBezTo>
                <a:cubicBezTo>
                  <a:pt x="2993010" y="1047741"/>
                  <a:pt x="2753555" y="1081774"/>
                  <a:pt x="2515170" y="1053329"/>
                </a:cubicBezTo>
                <a:cubicBezTo>
                  <a:pt x="2276785" y="1024884"/>
                  <a:pt x="1975804" y="1013835"/>
                  <a:pt x="1722549" y="1053329"/>
                </a:cubicBezTo>
                <a:cubicBezTo>
                  <a:pt x="1469294" y="1092823"/>
                  <a:pt x="1333105" y="1071039"/>
                  <a:pt x="1124607" y="1053329"/>
                </a:cubicBezTo>
                <a:cubicBezTo>
                  <a:pt x="916109" y="1035619"/>
                  <a:pt x="672479" y="1044355"/>
                  <a:pt x="526665" y="1053329"/>
                </a:cubicBezTo>
                <a:cubicBezTo>
                  <a:pt x="190958" y="1013181"/>
                  <a:pt x="-7223" y="856799"/>
                  <a:pt x="0" y="526664"/>
                </a:cubicBezTo>
                <a:lnTo>
                  <a:pt x="0" y="526665"/>
                </a:ln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 </a:t>
            </a: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 câu nào dùng để đánh dấu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đối thoại của các nhân vật trong đoạn văn dưới đây?</a:t>
            </a:r>
            <a:endParaRPr lang="en-US" sz="32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F9EA4-CD33-4E70-9DEB-C95192FE9EC5}"/>
              </a:ext>
            </a:extLst>
          </p:cNvPr>
          <p:cNvSpPr txBox="1"/>
          <p:nvPr/>
        </p:nvSpPr>
        <p:spPr>
          <a:xfrm>
            <a:off x="725686" y="1344773"/>
            <a:ext cx="720573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trưa, ông ngoại về đến nhà. Ông khoe với Diệp: “Hôm nay, ông đăng kí học lớp tiếng Anh rồi nhé!”. Diệp tr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òn</a:t>
            </a:r>
            <a:r>
              <a:rPr lang="vi-VN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mắt: “Ông nhiều tuổi sao còn học ạ?”. Ông bảo: “Trẻ, già đều cần học cháu ạ!”. Diệp thắc mắc: “Thế nếu phải họp phụ huynh thì ai sẽ đi họp cho ông ạ?”.</a:t>
            </a:r>
            <a:endParaRPr lang="en-US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(Theo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Khánh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32DA46-9E5D-4D66-8861-69B40FA11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2071" y="1335518"/>
            <a:ext cx="3756881" cy="33360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8ECB5-D3B5-4BC6-8A30-3B995CA606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0382" y="4794502"/>
            <a:ext cx="2232574" cy="1967692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37930" y="5080409"/>
            <a:ext cx="8266456" cy="1271399"/>
          </a:xfrm>
          <a:prstGeom prst="wedgeRoundRectCallout">
            <a:avLst>
              <a:gd name="adj1" fmla="val 60142"/>
              <a:gd name="adj2" fmla="val 2834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Diệp</a:t>
            </a:r>
            <a:r>
              <a:rPr lang="en-US" sz="2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2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5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20754" y="158044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E51C91E-8259-8593-D4B5-F8C2EAAD531C}"/>
              </a:ext>
            </a:extLst>
          </p:cNvPr>
          <p:cNvSpPr/>
          <p:nvPr/>
        </p:nvSpPr>
        <p:spPr>
          <a:xfrm>
            <a:off x="618320" y="411709"/>
            <a:ext cx="10787269" cy="1262712"/>
          </a:xfrm>
          <a:custGeom>
            <a:avLst/>
            <a:gdLst>
              <a:gd name="connsiteX0" fmla="*/ 0 w 10787269"/>
              <a:gd name="connsiteY0" fmla="*/ 631356 h 1262712"/>
              <a:gd name="connsiteX1" fmla="*/ 631356 w 10787269"/>
              <a:gd name="connsiteY1" fmla="*/ 0 h 1262712"/>
              <a:gd name="connsiteX2" fmla="*/ 1216436 w 10787269"/>
              <a:gd name="connsiteY2" fmla="*/ 0 h 1262712"/>
              <a:gd name="connsiteX3" fmla="*/ 1611025 w 10787269"/>
              <a:gd name="connsiteY3" fmla="*/ 0 h 1262712"/>
              <a:gd name="connsiteX4" fmla="*/ 2386596 w 10787269"/>
              <a:gd name="connsiteY4" fmla="*/ 0 h 1262712"/>
              <a:gd name="connsiteX5" fmla="*/ 2971676 w 10787269"/>
              <a:gd name="connsiteY5" fmla="*/ 0 h 1262712"/>
              <a:gd name="connsiteX6" fmla="*/ 3747247 w 10787269"/>
              <a:gd name="connsiteY6" fmla="*/ 0 h 1262712"/>
              <a:gd name="connsiteX7" fmla="*/ 4237081 w 10787269"/>
              <a:gd name="connsiteY7" fmla="*/ 0 h 1262712"/>
              <a:gd name="connsiteX8" fmla="*/ 4917407 w 10787269"/>
              <a:gd name="connsiteY8" fmla="*/ 0 h 1262712"/>
              <a:gd name="connsiteX9" fmla="*/ 5692978 w 10787269"/>
              <a:gd name="connsiteY9" fmla="*/ 0 h 1262712"/>
              <a:gd name="connsiteX10" fmla="*/ 6278058 w 10787269"/>
              <a:gd name="connsiteY10" fmla="*/ 0 h 1262712"/>
              <a:gd name="connsiteX11" fmla="*/ 6863138 w 10787269"/>
              <a:gd name="connsiteY11" fmla="*/ 0 h 1262712"/>
              <a:gd name="connsiteX12" fmla="*/ 7448218 w 10787269"/>
              <a:gd name="connsiteY12" fmla="*/ 0 h 1262712"/>
              <a:gd name="connsiteX13" fmla="*/ 8128543 w 10787269"/>
              <a:gd name="connsiteY13" fmla="*/ 0 h 1262712"/>
              <a:gd name="connsiteX14" fmla="*/ 8618377 w 10787269"/>
              <a:gd name="connsiteY14" fmla="*/ 0 h 1262712"/>
              <a:gd name="connsiteX15" fmla="*/ 9393948 w 10787269"/>
              <a:gd name="connsiteY15" fmla="*/ 0 h 1262712"/>
              <a:gd name="connsiteX16" fmla="*/ 10155913 w 10787269"/>
              <a:gd name="connsiteY16" fmla="*/ 0 h 1262712"/>
              <a:gd name="connsiteX17" fmla="*/ 10787269 w 10787269"/>
              <a:gd name="connsiteY17" fmla="*/ 631356 h 1262712"/>
              <a:gd name="connsiteX18" fmla="*/ 10787269 w 10787269"/>
              <a:gd name="connsiteY18" fmla="*/ 631356 h 1262712"/>
              <a:gd name="connsiteX19" fmla="*/ 10155913 w 10787269"/>
              <a:gd name="connsiteY19" fmla="*/ 1262712 h 1262712"/>
              <a:gd name="connsiteX20" fmla="*/ 9285096 w 10787269"/>
              <a:gd name="connsiteY20" fmla="*/ 1262712 h 1262712"/>
              <a:gd name="connsiteX21" fmla="*/ 8700016 w 10787269"/>
              <a:gd name="connsiteY21" fmla="*/ 1262712 h 1262712"/>
              <a:gd name="connsiteX22" fmla="*/ 8019691 w 10787269"/>
              <a:gd name="connsiteY22" fmla="*/ 1262712 h 1262712"/>
              <a:gd name="connsiteX23" fmla="*/ 7529857 w 10787269"/>
              <a:gd name="connsiteY23" fmla="*/ 1262712 h 1262712"/>
              <a:gd name="connsiteX24" fmla="*/ 6944777 w 10787269"/>
              <a:gd name="connsiteY24" fmla="*/ 1262712 h 1262712"/>
              <a:gd name="connsiteX25" fmla="*/ 6454942 w 10787269"/>
              <a:gd name="connsiteY25" fmla="*/ 1262712 h 1262712"/>
              <a:gd name="connsiteX26" fmla="*/ 5965108 w 10787269"/>
              <a:gd name="connsiteY26" fmla="*/ 1262712 h 1262712"/>
              <a:gd name="connsiteX27" fmla="*/ 5189537 w 10787269"/>
              <a:gd name="connsiteY27" fmla="*/ 1262712 h 1262712"/>
              <a:gd name="connsiteX28" fmla="*/ 4318720 w 10787269"/>
              <a:gd name="connsiteY28" fmla="*/ 1262712 h 1262712"/>
              <a:gd name="connsiteX29" fmla="*/ 3543149 w 10787269"/>
              <a:gd name="connsiteY29" fmla="*/ 1262712 h 1262712"/>
              <a:gd name="connsiteX30" fmla="*/ 2672333 w 10787269"/>
              <a:gd name="connsiteY30" fmla="*/ 1262712 h 1262712"/>
              <a:gd name="connsiteX31" fmla="*/ 1992007 w 10787269"/>
              <a:gd name="connsiteY31" fmla="*/ 1262712 h 1262712"/>
              <a:gd name="connsiteX32" fmla="*/ 1406927 w 10787269"/>
              <a:gd name="connsiteY32" fmla="*/ 1262712 h 1262712"/>
              <a:gd name="connsiteX33" fmla="*/ 631356 w 10787269"/>
              <a:gd name="connsiteY33" fmla="*/ 1262712 h 1262712"/>
              <a:gd name="connsiteX34" fmla="*/ 0 w 10787269"/>
              <a:gd name="connsiteY34" fmla="*/ 631356 h 126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787269" h="1262712" fill="none" extrusionOk="0">
                <a:moveTo>
                  <a:pt x="0" y="631356"/>
                </a:moveTo>
                <a:cubicBezTo>
                  <a:pt x="20287" y="286838"/>
                  <a:pt x="276416" y="-7857"/>
                  <a:pt x="631356" y="0"/>
                </a:cubicBezTo>
                <a:cubicBezTo>
                  <a:pt x="767130" y="27843"/>
                  <a:pt x="928063" y="28291"/>
                  <a:pt x="1216436" y="0"/>
                </a:cubicBezTo>
                <a:cubicBezTo>
                  <a:pt x="1504809" y="-28291"/>
                  <a:pt x="1513773" y="2698"/>
                  <a:pt x="1611025" y="0"/>
                </a:cubicBezTo>
                <a:cubicBezTo>
                  <a:pt x="1708277" y="-2698"/>
                  <a:pt x="2222210" y="38406"/>
                  <a:pt x="2386596" y="0"/>
                </a:cubicBezTo>
                <a:cubicBezTo>
                  <a:pt x="2550982" y="-38406"/>
                  <a:pt x="2768315" y="-24236"/>
                  <a:pt x="2971676" y="0"/>
                </a:cubicBezTo>
                <a:cubicBezTo>
                  <a:pt x="3175037" y="24236"/>
                  <a:pt x="3479198" y="22491"/>
                  <a:pt x="3747247" y="0"/>
                </a:cubicBezTo>
                <a:cubicBezTo>
                  <a:pt x="4015296" y="-22491"/>
                  <a:pt x="4058904" y="15810"/>
                  <a:pt x="4237081" y="0"/>
                </a:cubicBezTo>
                <a:cubicBezTo>
                  <a:pt x="4415258" y="-15810"/>
                  <a:pt x="4770061" y="-12910"/>
                  <a:pt x="4917407" y="0"/>
                </a:cubicBezTo>
                <a:cubicBezTo>
                  <a:pt x="5064753" y="12910"/>
                  <a:pt x="5394090" y="-18046"/>
                  <a:pt x="5692978" y="0"/>
                </a:cubicBezTo>
                <a:cubicBezTo>
                  <a:pt x="5991866" y="18046"/>
                  <a:pt x="6008320" y="-23471"/>
                  <a:pt x="6278058" y="0"/>
                </a:cubicBezTo>
                <a:cubicBezTo>
                  <a:pt x="6547796" y="23471"/>
                  <a:pt x="6593732" y="-17555"/>
                  <a:pt x="6863138" y="0"/>
                </a:cubicBezTo>
                <a:cubicBezTo>
                  <a:pt x="7132544" y="17555"/>
                  <a:pt x="7290573" y="-12118"/>
                  <a:pt x="7448218" y="0"/>
                </a:cubicBezTo>
                <a:cubicBezTo>
                  <a:pt x="7605863" y="12118"/>
                  <a:pt x="7956317" y="-23413"/>
                  <a:pt x="8128543" y="0"/>
                </a:cubicBezTo>
                <a:cubicBezTo>
                  <a:pt x="8300770" y="23413"/>
                  <a:pt x="8387483" y="-12400"/>
                  <a:pt x="8618377" y="0"/>
                </a:cubicBezTo>
                <a:cubicBezTo>
                  <a:pt x="8849271" y="12400"/>
                  <a:pt x="9168160" y="13495"/>
                  <a:pt x="9393948" y="0"/>
                </a:cubicBezTo>
                <a:cubicBezTo>
                  <a:pt x="9619736" y="-13495"/>
                  <a:pt x="9917617" y="21236"/>
                  <a:pt x="10155913" y="0"/>
                </a:cubicBezTo>
                <a:cubicBezTo>
                  <a:pt x="10482838" y="63804"/>
                  <a:pt x="10730479" y="310226"/>
                  <a:pt x="10787269" y="631356"/>
                </a:cubicBezTo>
                <a:lnTo>
                  <a:pt x="10787269" y="631356"/>
                </a:lnTo>
                <a:cubicBezTo>
                  <a:pt x="10809927" y="899198"/>
                  <a:pt x="10438184" y="1273105"/>
                  <a:pt x="10155913" y="1262712"/>
                </a:cubicBezTo>
                <a:cubicBezTo>
                  <a:pt x="9774200" y="1224581"/>
                  <a:pt x="9539386" y="1255463"/>
                  <a:pt x="9285096" y="1262712"/>
                </a:cubicBezTo>
                <a:cubicBezTo>
                  <a:pt x="9030806" y="1269961"/>
                  <a:pt x="8897398" y="1279173"/>
                  <a:pt x="8700016" y="1262712"/>
                </a:cubicBezTo>
                <a:cubicBezTo>
                  <a:pt x="8502634" y="1246251"/>
                  <a:pt x="8217865" y="1229127"/>
                  <a:pt x="8019691" y="1262712"/>
                </a:cubicBezTo>
                <a:cubicBezTo>
                  <a:pt x="7821517" y="1296297"/>
                  <a:pt x="7699567" y="1285778"/>
                  <a:pt x="7529857" y="1262712"/>
                </a:cubicBezTo>
                <a:cubicBezTo>
                  <a:pt x="7360147" y="1239646"/>
                  <a:pt x="7146066" y="1275100"/>
                  <a:pt x="6944777" y="1262712"/>
                </a:cubicBezTo>
                <a:cubicBezTo>
                  <a:pt x="6743488" y="1250324"/>
                  <a:pt x="6659238" y="1279279"/>
                  <a:pt x="6454942" y="1262712"/>
                </a:cubicBezTo>
                <a:cubicBezTo>
                  <a:pt x="6250646" y="1246145"/>
                  <a:pt x="6160661" y="1256736"/>
                  <a:pt x="5965108" y="1262712"/>
                </a:cubicBezTo>
                <a:cubicBezTo>
                  <a:pt x="5769555" y="1268688"/>
                  <a:pt x="5570927" y="1270275"/>
                  <a:pt x="5189537" y="1262712"/>
                </a:cubicBezTo>
                <a:cubicBezTo>
                  <a:pt x="4808147" y="1255149"/>
                  <a:pt x="4592399" y="1277879"/>
                  <a:pt x="4318720" y="1262712"/>
                </a:cubicBezTo>
                <a:cubicBezTo>
                  <a:pt x="4045041" y="1247545"/>
                  <a:pt x="3860328" y="1251400"/>
                  <a:pt x="3543149" y="1262712"/>
                </a:cubicBezTo>
                <a:cubicBezTo>
                  <a:pt x="3225970" y="1274024"/>
                  <a:pt x="3048313" y="1293700"/>
                  <a:pt x="2672333" y="1262712"/>
                </a:cubicBezTo>
                <a:cubicBezTo>
                  <a:pt x="2296353" y="1231724"/>
                  <a:pt x="2212375" y="1230498"/>
                  <a:pt x="1992007" y="1262712"/>
                </a:cubicBezTo>
                <a:cubicBezTo>
                  <a:pt x="1771639" y="1294926"/>
                  <a:pt x="1565280" y="1234505"/>
                  <a:pt x="1406927" y="1262712"/>
                </a:cubicBezTo>
                <a:cubicBezTo>
                  <a:pt x="1248574" y="1290919"/>
                  <a:pt x="900348" y="1299671"/>
                  <a:pt x="631356" y="1262712"/>
                </a:cubicBezTo>
                <a:cubicBezTo>
                  <a:pt x="327703" y="1235061"/>
                  <a:pt x="43958" y="991924"/>
                  <a:pt x="0" y="631356"/>
                </a:cubicBezTo>
                <a:close/>
              </a:path>
              <a:path w="10787269" h="1262712" stroke="0" extrusionOk="0">
                <a:moveTo>
                  <a:pt x="0" y="631356"/>
                </a:moveTo>
                <a:cubicBezTo>
                  <a:pt x="-26167" y="310132"/>
                  <a:pt x="288496" y="24655"/>
                  <a:pt x="631356" y="0"/>
                </a:cubicBezTo>
                <a:cubicBezTo>
                  <a:pt x="862531" y="-12865"/>
                  <a:pt x="1003268" y="-23046"/>
                  <a:pt x="1121190" y="0"/>
                </a:cubicBezTo>
                <a:cubicBezTo>
                  <a:pt x="1239112" y="23046"/>
                  <a:pt x="1457853" y="18588"/>
                  <a:pt x="1706270" y="0"/>
                </a:cubicBezTo>
                <a:cubicBezTo>
                  <a:pt x="1954687" y="-18588"/>
                  <a:pt x="1980686" y="7477"/>
                  <a:pt x="2100859" y="0"/>
                </a:cubicBezTo>
                <a:cubicBezTo>
                  <a:pt x="2221032" y="-7477"/>
                  <a:pt x="2557334" y="-26116"/>
                  <a:pt x="2876430" y="0"/>
                </a:cubicBezTo>
                <a:cubicBezTo>
                  <a:pt x="3195526" y="26116"/>
                  <a:pt x="3177544" y="18648"/>
                  <a:pt x="3271019" y="0"/>
                </a:cubicBezTo>
                <a:cubicBezTo>
                  <a:pt x="3364494" y="-18648"/>
                  <a:pt x="3627619" y="-20900"/>
                  <a:pt x="3951344" y="0"/>
                </a:cubicBezTo>
                <a:cubicBezTo>
                  <a:pt x="4275070" y="20900"/>
                  <a:pt x="4289756" y="11108"/>
                  <a:pt x="4441179" y="0"/>
                </a:cubicBezTo>
                <a:cubicBezTo>
                  <a:pt x="4592603" y="-11108"/>
                  <a:pt x="4780395" y="7875"/>
                  <a:pt x="4931013" y="0"/>
                </a:cubicBezTo>
                <a:cubicBezTo>
                  <a:pt x="5081631" y="-7875"/>
                  <a:pt x="5224186" y="-11517"/>
                  <a:pt x="5325602" y="0"/>
                </a:cubicBezTo>
                <a:cubicBezTo>
                  <a:pt x="5427018" y="11517"/>
                  <a:pt x="5621236" y="1865"/>
                  <a:pt x="5720191" y="0"/>
                </a:cubicBezTo>
                <a:cubicBezTo>
                  <a:pt x="5819146" y="-1865"/>
                  <a:pt x="6075824" y="-16407"/>
                  <a:pt x="6210025" y="0"/>
                </a:cubicBezTo>
                <a:cubicBezTo>
                  <a:pt x="6344226" y="16407"/>
                  <a:pt x="6597433" y="21379"/>
                  <a:pt x="6795105" y="0"/>
                </a:cubicBezTo>
                <a:cubicBezTo>
                  <a:pt x="6992777" y="-21379"/>
                  <a:pt x="7248171" y="23540"/>
                  <a:pt x="7570676" y="0"/>
                </a:cubicBezTo>
                <a:cubicBezTo>
                  <a:pt x="7893181" y="-23540"/>
                  <a:pt x="7957292" y="-9861"/>
                  <a:pt x="8251002" y="0"/>
                </a:cubicBezTo>
                <a:cubicBezTo>
                  <a:pt x="8544712" y="9861"/>
                  <a:pt x="8625073" y="20078"/>
                  <a:pt x="8836082" y="0"/>
                </a:cubicBezTo>
                <a:cubicBezTo>
                  <a:pt x="9047091" y="-20078"/>
                  <a:pt x="9254505" y="-18018"/>
                  <a:pt x="9421161" y="0"/>
                </a:cubicBezTo>
                <a:cubicBezTo>
                  <a:pt x="9587817" y="18018"/>
                  <a:pt x="9902588" y="-26501"/>
                  <a:pt x="10155913" y="0"/>
                </a:cubicBezTo>
                <a:cubicBezTo>
                  <a:pt x="10493843" y="5126"/>
                  <a:pt x="10789995" y="264606"/>
                  <a:pt x="10787269" y="631356"/>
                </a:cubicBezTo>
                <a:lnTo>
                  <a:pt x="10787269" y="631356"/>
                </a:lnTo>
                <a:cubicBezTo>
                  <a:pt x="10740242" y="991906"/>
                  <a:pt x="10574795" y="1290057"/>
                  <a:pt x="10155913" y="1262712"/>
                </a:cubicBezTo>
                <a:cubicBezTo>
                  <a:pt x="9766271" y="1255677"/>
                  <a:pt x="9690164" y="1274021"/>
                  <a:pt x="9285096" y="1262712"/>
                </a:cubicBezTo>
                <a:cubicBezTo>
                  <a:pt x="8880028" y="1251403"/>
                  <a:pt x="8671776" y="1239717"/>
                  <a:pt x="8414280" y="1262712"/>
                </a:cubicBezTo>
                <a:cubicBezTo>
                  <a:pt x="8156784" y="1285707"/>
                  <a:pt x="7943773" y="1291403"/>
                  <a:pt x="7733954" y="1262712"/>
                </a:cubicBezTo>
                <a:cubicBezTo>
                  <a:pt x="7524135" y="1234021"/>
                  <a:pt x="7245421" y="1282454"/>
                  <a:pt x="6863138" y="1262712"/>
                </a:cubicBezTo>
                <a:cubicBezTo>
                  <a:pt x="6480855" y="1242970"/>
                  <a:pt x="6560150" y="1283872"/>
                  <a:pt x="6373303" y="1262712"/>
                </a:cubicBezTo>
                <a:cubicBezTo>
                  <a:pt x="6186456" y="1241552"/>
                  <a:pt x="6038270" y="1291812"/>
                  <a:pt x="5788223" y="1262712"/>
                </a:cubicBezTo>
                <a:cubicBezTo>
                  <a:pt x="5538176" y="1233612"/>
                  <a:pt x="5225899" y="1231151"/>
                  <a:pt x="5012652" y="1262712"/>
                </a:cubicBezTo>
                <a:cubicBezTo>
                  <a:pt x="4799405" y="1294273"/>
                  <a:pt x="4452998" y="1268626"/>
                  <a:pt x="4237081" y="1262712"/>
                </a:cubicBezTo>
                <a:cubicBezTo>
                  <a:pt x="4021164" y="1256798"/>
                  <a:pt x="3842347" y="1247658"/>
                  <a:pt x="3556756" y="1262712"/>
                </a:cubicBezTo>
                <a:cubicBezTo>
                  <a:pt x="3271166" y="1277766"/>
                  <a:pt x="3280445" y="1266798"/>
                  <a:pt x="3162167" y="1262712"/>
                </a:cubicBezTo>
                <a:cubicBezTo>
                  <a:pt x="3043889" y="1258626"/>
                  <a:pt x="2714110" y="1270176"/>
                  <a:pt x="2577087" y="1262712"/>
                </a:cubicBezTo>
                <a:cubicBezTo>
                  <a:pt x="2440064" y="1255248"/>
                  <a:pt x="2095462" y="1289664"/>
                  <a:pt x="1801516" y="1262712"/>
                </a:cubicBezTo>
                <a:cubicBezTo>
                  <a:pt x="1507570" y="1235760"/>
                  <a:pt x="1411246" y="1274939"/>
                  <a:pt x="1216436" y="1262712"/>
                </a:cubicBezTo>
                <a:cubicBezTo>
                  <a:pt x="1021626" y="1250485"/>
                  <a:pt x="758266" y="1254893"/>
                  <a:pt x="631356" y="1262712"/>
                </a:cubicBezTo>
                <a:cubicBezTo>
                  <a:pt x="265044" y="1246931"/>
                  <a:pt x="-15135" y="1062320"/>
                  <a:pt x="0" y="63135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>
                <a:solidFill>
                  <a:srgbClr val="FF0000"/>
                </a:solidFill>
                <a:cs typeface="Calibri" panose="020F0502020204030204" pitchFamily="34" charset="0"/>
                <a:sym typeface="Arial"/>
              </a:rPr>
              <a:t>1. </a:t>
            </a:r>
            <a:r>
              <a:rPr lang="vi-VN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 câu nào dùng để đánh dấu </a:t>
            </a:r>
            <a:r>
              <a:rPr lang="en-US" sz="3733" b="1" kern="0" dirty="0" err="1">
                <a:solidFill>
                  <a:srgbClr val="002060"/>
                </a:solidFill>
                <a:cs typeface="Calibri" panose="020F0502020204030204" pitchFamily="34" charset="0"/>
                <a:sym typeface="Arial"/>
              </a:rPr>
              <a:t>lời</a:t>
            </a:r>
            <a:r>
              <a:rPr lang="en-US" sz="3733" b="1" kern="0" dirty="0">
                <a:solidFill>
                  <a:srgbClr val="00206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đối thoại của các nhân vật trong đoạn văn dưới đây?</a:t>
            </a:r>
            <a:endParaRPr lang="en-US" sz="3733" b="1" kern="0" dirty="0">
              <a:solidFill>
                <a:srgbClr val="002060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F9EA4-CD33-4E70-9DEB-C95192FE9EC5}"/>
              </a:ext>
            </a:extLst>
          </p:cNvPr>
          <p:cNvSpPr txBox="1"/>
          <p:nvPr/>
        </p:nvSpPr>
        <p:spPr>
          <a:xfrm>
            <a:off x="725707" y="1796868"/>
            <a:ext cx="68644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3200" dirty="0">
                <a:solidFill>
                  <a:srgbClr val="002060"/>
                </a:solidFill>
                <a:cs typeface="Arial" panose="020B0604020202020204" pitchFamily="34" charset="0"/>
              </a:rPr>
              <a:t>Gần trưa, ông ngoại về đến nhà. Ông khoe với Diệp: </a:t>
            </a:r>
            <a:r>
              <a:rPr lang="vi-VN" sz="3200" dirty="0">
                <a:solidFill>
                  <a:srgbClr val="FF0000"/>
                </a:solidFill>
                <a:cs typeface="Arial" panose="020B0604020202020204" pitchFamily="34" charset="0"/>
              </a:rPr>
              <a:t>“Hôm nay, ông đăng kí học lớp tiếng Anh rồi nhé!”. </a:t>
            </a:r>
            <a:r>
              <a:rPr lang="vi-VN" sz="3200" dirty="0">
                <a:solidFill>
                  <a:srgbClr val="002060"/>
                </a:solidFill>
                <a:cs typeface="Arial" panose="020B0604020202020204" pitchFamily="34" charset="0"/>
              </a:rPr>
              <a:t>Diệp tr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òn</a:t>
            </a:r>
            <a:r>
              <a:rPr lang="vi-VN" sz="3200" dirty="0">
                <a:solidFill>
                  <a:srgbClr val="002060"/>
                </a:solidFill>
                <a:cs typeface="Arial" panose="020B0604020202020204" pitchFamily="34" charset="0"/>
              </a:rPr>
              <a:t> mắt: </a:t>
            </a:r>
            <a:r>
              <a:rPr lang="vi-VN" sz="3200" dirty="0">
                <a:solidFill>
                  <a:srgbClr val="FF0000"/>
                </a:solidFill>
                <a:cs typeface="Arial" panose="020B0604020202020204" pitchFamily="34" charset="0"/>
              </a:rPr>
              <a:t>“Ông nhiều tuổi sao còn học ạ?”. </a:t>
            </a:r>
            <a:r>
              <a:rPr lang="vi-VN" sz="3200" dirty="0">
                <a:solidFill>
                  <a:srgbClr val="002060"/>
                </a:solidFill>
                <a:cs typeface="Arial" panose="020B0604020202020204" pitchFamily="34" charset="0"/>
              </a:rPr>
              <a:t>Ông bảo: </a:t>
            </a:r>
            <a:r>
              <a:rPr lang="vi-VN" sz="3200" dirty="0">
                <a:solidFill>
                  <a:srgbClr val="FF0000"/>
                </a:solidFill>
                <a:cs typeface="Arial" panose="020B0604020202020204" pitchFamily="34" charset="0"/>
              </a:rPr>
              <a:t>“Trẻ, già đều cần học cháu ạ!”. </a:t>
            </a:r>
            <a:r>
              <a:rPr lang="vi-VN" sz="3200" dirty="0">
                <a:solidFill>
                  <a:srgbClr val="002060"/>
                </a:solidFill>
                <a:cs typeface="Arial" panose="020B0604020202020204" pitchFamily="34" charset="0"/>
              </a:rPr>
              <a:t>Diệp thắc mắc: </a:t>
            </a:r>
            <a:r>
              <a:rPr lang="vi-VN" sz="3200" dirty="0">
                <a:solidFill>
                  <a:srgbClr val="FF0000"/>
                </a:solidFill>
                <a:cs typeface="Arial" panose="020B0604020202020204" pitchFamily="34" charset="0"/>
              </a:rPr>
              <a:t>“Thế nếu phải họp phụ huynh thì ai sẽ đi họp cho ông ạ?”.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(Theo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Khánh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i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32DA46-9E5D-4D66-8861-69B40FA11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114" y="1757120"/>
            <a:ext cx="3310475" cy="333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5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E51C91E-8259-8593-D4B5-F8C2EAAD531C}"/>
              </a:ext>
            </a:extLst>
          </p:cNvPr>
          <p:cNvSpPr/>
          <p:nvPr/>
        </p:nvSpPr>
        <p:spPr>
          <a:xfrm>
            <a:off x="599514" y="723226"/>
            <a:ext cx="7113679" cy="4035287"/>
          </a:xfrm>
          <a:custGeom>
            <a:avLst/>
            <a:gdLst>
              <a:gd name="connsiteX0" fmla="*/ 0 w 7113679"/>
              <a:gd name="connsiteY0" fmla="*/ 954345 h 4035287"/>
              <a:gd name="connsiteX1" fmla="*/ 954345 w 7113679"/>
              <a:gd name="connsiteY1" fmla="*/ 0 h 4035287"/>
              <a:gd name="connsiteX2" fmla="*/ 1657019 w 7113679"/>
              <a:gd name="connsiteY2" fmla="*/ 0 h 4035287"/>
              <a:gd name="connsiteX3" fmla="*/ 2203542 w 7113679"/>
              <a:gd name="connsiteY3" fmla="*/ 0 h 4035287"/>
              <a:gd name="connsiteX4" fmla="*/ 2854166 w 7113679"/>
              <a:gd name="connsiteY4" fmla="*/ 0 h 4035287"/>
              <a:gd name="connsiteX5" fmla="*/ 3452740 w 7113679"/>
              <a:gd name="connsiteY5" fmla="*/ 0 h 4035287"/>
              <a:gd name="connsiteX6" fmla="*/ 4051313 w 7113679"/>
              <a:gd name="connsiteY6" fmla="*/ 0 h 4035287"/>
              <a:gd name="connsiteX7" fmla="*/ 4649887 w 7113679"/>
              <a:gd name="connsiteY7" fmla="*/ 0 h 4035287"/>
              <a:gd name="connsiteX8" fmla="*/ 5300511 w 7113679"/>
              <a:gd name="connsiteY8" fmla="*/ 0 h 4035287"/>
              <a:gd name="connsiteX9" fmla="*/ 6159334 w 7113679"/>
              <a:gd name="connsiteY9" fmla="*/ 0 h 4035287"/>
              <a:gd name="connsiteX10" fmla="*/ 7113679 w 7113679"/>
              <a:gd name="connsiteY10" fmla="*/ 954345 h 4035287"/>
              <a:gd name="connsiteX11" fmla="*/ 7113679 w 7113679"/>
              <a:gd name="connsiteY11" fmla="*/ 1464728 h 4035287"/>
              <a:gd name="connsiteX12" fmla="*/ 7113679 w 7113679"/>
              <a:gd name="connsiteY12" fmla="*/ 2038909 h 4035287"/>
              <a:gd name="connsiteX13" fmla="*/ 7113679 w 7113679"/>
              <a:gd name="connsiteY13" fmla="*/ 2528027 h 4035287"/>
              <a:gd name="connsiteX14" fmla="*/ 7113679 w 7113679"/>
              <a:gd name="connsiteY14" fmla="*/ 3080942 h 4035287"/>
              <a:gd name="connsiteX15" fmla="*/ 6159334 w 7113679"/>
              <a:gd name="connsiteY15" fmla="*/ 4035287 h 4035287"/>
              <a:gd name="connsiteX16" fmla="*/ 5612810 w 7113679"/>
              <a:gd name="connsiteY16" fmla="*/ 4035287 h 4035287"/>
              <a:gd name="connsiteX17" fmla="*/ 4910137 w 7113679"/>
              <a:gd name="connsiteY17" fmla="*/ 4035287 h 4035287"/>
              <a:gd name="connsiteX18" fmla="*/ 4259513 w 7113679"/>
              <a:gd name="connsiteY18" fmla="*/ 4035287 h 4035287"/>
              <a:gd name="connsiteX19" fmla="*/ 3765039 w 7113679"/>
              <a:gd name="connsiteY19" fmla="*/ 4035287 h 4035287"/>
              <a:gd name="connsiteX20" fmla="*/ 3114415 w 7113679"/>
              <a:gd name="connsiteY20" fmla="*/ 4035287 h 4035287"/>
              <a:gd name="connsiteX21" fmla="*/ 2463792 w 7113679"/>
              <a:gd name="connsiteY21" fmla="*/ 4035287 h 4035287"/>
              <a:gd name="connsiteX22" fmla="*/ 1813168 w 7113679"/>
              <a:gd name="connsiteY22" fmla="*/ 4035287 h 4035287"/>
              <a:gd name="connsiteX23" fmla="*/ 954345 w 7113679"/>
              <a:gd name="connsiteY23" fmla="*/ 4035287 h 4035287"/>
              <a:gd name="connsiteX24" fmla="*/ 0 w 7113679"/>
              <a:gd name="connsiteY24" fmla="*/ 3080942 h 4035287"/>
              <a:gd name="connsiteX25" fmla="*/ 0 w 7113679"/>
              <a:gd name="connsiteY25" fmla="*/ 2549293 h 4035287"/>
              <a:gd name="connsiteX26" fmla="*/ 0 w 7113679"/>
              <a:gd name="connsiteY26" fmla="*/ 2060175 h 4035287"/>
              <a:gd name="connsiteX27" fmla="*/ 0 w 7113679"/>
              <a:gd name="connsiteY27" fmla="*/ 1549792 h 4035287"/>
              <a:gd name="connsiteX28" fmla="*/ 0 w 7113679"/>
              <a:gd name="connsiteY28" fmla="*/ 954345 h 403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113679" h="4035287" fill="none" extrusionOk="0">
                <a:moveTo>
                  <a:pt x="0" y="954345"/>
                </a:moveTo>
                <a:cubicBezTo>
                  <a:pt x="-82227" y="529530"/>
                  <a:pt x="458183" y="-82422"/>
                  <a:pt x="954345" y="0"/>
                </a:cubicBezTo>
                <a:cubicBezTo>
                  <a:pt x="1204106" y="-27044"/>
                  <a:pt x="1421991" y="6617"/>
                  <a:pt x="1657019" y="0"/>
                </a:cubicBezTo>
                <a:cubicBezTo>
                  <a:pt x="1892047" y="-6617"/>
                  <a:pt x="2006344" y="-1460"/>
                  <a:pt x="2203542" y="0"/>
                </a:cubicBezTo>
                <a:cubicBezTo>
                  <a:pt x="2400740" y="1460"/>
                  <a:pt x="2609394" y="3666"/>
                  <a:pt x="2854166" y="0"/>
                </a:cubicBezTo>
                <a:cubicBezTo>
                  <a:pt x="3098938" y="-3666"/>
                  <a:pt x="3331803" y="12277"/>
                  <a:pt x="3452740" y="0"/>
                </a:cubicBezTo>
                <a:cubicBezTo>
                  <a:pt x="3573677" y="-12277"/>
                  <a:pt x="3773627" y="-27023"/>
                  <a:pt x="4051313" y="0"/>
                </a:cubicBezTo>
                <a:cubicBezTo>
                  <a:pt x="4328999" y="27023"/>
                  <a:pt x="4385735" y="23127"/>
                  <a:pt x="4649887" y="0"/>
                </a:cubicBezTo>
                <a:cubicBezTo>
                  <a:pt x="4914039" y="-23127"/>
                  <a:pt x="5102968" y="-22944"/>
                  <a:pt x="5300511" y="0"/>
                </a:cubicBezTo>
                <a:cubicBezTo>
                  <a:pt x="5498054" y="22944"/>
                  <a:pt x="5826302" y="40534"/>
                  <a:pt x="6159334" y="0"/>
                </a:cubicBezTo>
                <a:cubicBezTo>
                  <a:pt x="6633135" y="7647"/>
                  <a:pt x="7000521" y="391124"/>
                  <a:pt x="7113679" y="954345"/>
                </a:cubicBezTo>
                <a:cubicBezTo>
                  <a:pt x="7117884" y="1160751"/>
                  <a:pt x="7108783" y="1308120"/>
                  <a:pt x="7113679" y="1464728"/>
                </a:cubicBezTo>
                <a:cubicBezTo>
                  <a:pt x="7118575" y="1621336"/>
                  <a:pt x="7118073" y="1837363"/>
                  <a:pt x="7113679" y="2038909"/>
                </a:cubicBezTo>
                <a:cubicBezTo>
                  <a:pt x="7109285" y="2240455"/>
                  <a:pt x="7136325" y="2316826"/>
                  <a:pt x="7113679" y="2528027"/>
                </a:cubicBezTo>
                <a:cubicBezTo>
                  <a:pt x="7091033" y="2739228"/>
                  <a:pt x="7138567" y="2831574"/>
                  <a:pt x="7113679" y="3080942"/>
                </a:cubicBezTo>
                <a:cubicBezTo>
                  <a:pt x="7049969" y="3540824"/>
                  <a:pt x="6780733" y="3972166"/>
                  <a:pt x="6159334" y="4035287"/>
                </a:cubicBezTo>
                <a:cubicBezTo>
                  <a:pt x="5983023" y="4027425"/>
                  <a:pt x="5747674" y="4017971"/>
                  <a:pt x="5612810" y="4035287"/>
                </a:cubicBezTo>
                <a:cubicBezTo>
                  <a:pt x="5477946" y="4052603"/>
                  <a:pt x="5178987" y="4025055"/>
                  <a:pt x="4910137" y="4035287"/>
                </a:cubicBezTo>
                <a:cubicBezTo>
                  <a:pt x="4641287" y="4045519"/>
                  <a:pt x="4472317" y="4057691"/>
                  <a:pt x="4259513" y="4035287"/>
                </a:cubicBezTo>
                <a:cubicBezTo>
                  <a:pt x="4046709" y="4012883"/>
                  <a:pt x="3956780" y="4049136"/>
                  <a:pt x="3765039" y="4035287"/>
                </a:cubicBezTo>
                <a:cubicBezTo>
                  <a:pt x="3573298" y="4021438"/>
                  <a:pt x="3303196" y="4052994"/>
                  <a:pt x="3114415" y="4035287"/>
                </a:cubicBezTo>
                <a:cubicBezTo>
                  <a:pt x="2925634" y="4017580"/>
                  <a:pt x="2653927" y="4020670"/>
                  <a:pt x="2463792" y="4035287"/>
                </a:cubicBezTo>
                <a:cubicBezTo>
                  <a:pt x="2273657" y="4049904"/>
                  <a:pt x="1949844" y="4064715"/>
                  <a:pt x="1813168" y="4035287"/>
                </a:cubicBezTo>
                <a:cubicBezTo>
                  <a:pt x="1676492" y="4005859"/>
                  <a:pt x="1299827" y="3994976"/>
                  <a:pt x="954345" y="4035287"/>
                </a:cubicBezTo>
                <a:cubicBezTo>
                  <a:pt x="393880" y="3934855"/>
                  <a:pt x="18286" y="3630383"/>
                  <a:pt x="0" y="3080942"/>
                </a:cubicBezTo>
                <a:cubicBezTo>
                  <a:pt x="6047" y="2932833"/>
                  <a:pt x="25483" y="2733520"/>
                  <a:pt x="0" y="2549293"/>
                </a:cubicBezTo>
                <a:cubicBezTo>
                  <a:pt x="-25483" y="2365066"/>
                  <a:pt x="-7686" y="2207944"/>
                  <a:pt x="0" y="2060175"/>
                </a:cubicBezTo>
                <a:cubicBezTo>
                  <a:pt x="7686" y="1912406"/>
                  <a:pt x="6186" y="1784529"/>
                  <a:pt x="0" y="1549792"/>
                </a:cubicBezTo>
                <a:cubicBezTo>
                  <a:pt x="-6186" y="1315055"/>
                  <a:pt x="-27147" y="1232273"/>
                  <a:pt x="0" y="954345"/>
                </a:cubicBezTo>
                <a:close/>
              </a:path>
              <a:path w="7113679" h="4035287" stroke="0" extrusionOk="0">
                <a:moveTo>
                  <a:pt x="0" y="954345"/>
                </a:moveTo>
                <a:cubicBezTo>
                  <a:pt x="-24361" y="452843"/>
                  <a:pt x="433404" y="25926"/>
                  <a:pt x="954345" y="0"/>
                </a:cubicBezTo>
                <a:cubicBezTo>
                  <a:pt x="1106887" y="-23429"/>
                  <a:pt x="1261410" y="-26949"/>
                  <a:pt x="1500869" y="0"/>
                </a:cubicBezTo>
                <a:cubicBezTo>
                  <a:pt x="1740328" y="26949"/>
                  <a:pt x="1817174" y="28147"/>
                  <a:pt x="2099443" y="0"/>
                </a:cubicBezTo>
                <a:cubicBezTo>
                  <a:pt x="2381712" y="-28147"/>
                  <a:pt x="2400891" y="17412"/>
                  <a:pt x="2593917" y="0"/>
                </a:cubicBezTo>
                <a:cubicBezTo>
                  <a:pt x="2786943" y="-17412"/>
                  <a:pt x="3137092" y="-2729"/>
                  <a:pt x="3296590" y="0"/>
                </a:cubicBezTo>
                <a:cubicBezTo>
                  <a:pt x="3456088" y="2729"/>
                  <a:pt x="3583290" y="20759"/>
                  <a:pt x="3791064" y="0"/>
                </a:cubicBezTo>
                <a:cubicBezTo>
                  <a:pt x="3998838" y="-20759"/>
                  <a:pt x="4207394" y="-8120"/>
                  <a:pt x="4441688" y="0"/>
                </a:cubicBezTo>
                <a:cubicBezTo>
                  <a:pt x="4675982" y="8120"/>
                  <a:pt x="4726590" y="21315"/>
                  <a:pt x="4988211" y="0"/>
                </a:cubicBezTo>
                <a:cubicBezTo>
                  <a:pt x="5249832" y="-21315"/>
                  <a:pt x="5355177" y="-5853"/>
                  <a:pt x="5534735" y="0"/>
                </a:cubicBezTo>
                <a:cubicBezTo>
                  <a:pt x="5714293" y="5853"/>
                  <a:pt x="6015726" y="11472"/>
                  <a:pt x="6159334" y="0"/>
                </a:cubicBezTo>
                <a:cubicBezTo>
                  <a:pt x="6648647" y="-99384"/>
                  <a:pt x="7159805" y="440750"/>
                  <a:pt x="7113679" y="954345"/>
                </a:cubicBezTo>
                <a:cubicBezTo>
                  <a:pt x="7130135" y="1085111"/>
                  <a:pt x="7096478" y="1257883"/>
                  <a:pt x="7113679" y="1422196"/>
                </a:cubicBezTo>
                <a:cubicBezTo>
                  <a:pt x="7130880" y="1586509"/>
                  <a:pt x="7090337" y="1841699"/>
                  <a:pt x="7113679" y="1975112"/>
                </a:cubicBezTo>
                <a:cubicBezTo>
                  <a:pt x="7137021" y="2108525"/>
                  <a:pt x="7100180" y="2333225"/>
                  <a:pt x="7113679" y="2506761"/>
                </a:cubicBezTo>
                <a:cubicBezTo>
                  <a:pt x="7127178" y="2680297"/>
                  <a:pt x="7113697" y="2811671"/>
                  <a:pt x="7113679" y="3080942"/>
                </a:cubicBezTo>
                <a:cubicBezTo>
                  <a:pt x="7006460" y="3579216"/>
                  <a:pt x="6701519" y="4036007"/>
                  <a:pt x="6159334" y="4035287"/>
                </a:cubicBezTo>
                <a:cubicBezTo>
                  <a:pt x="6009856" y="4045331"/>
                  <a:pt x="5772376" y="4049985"/>
                  <a:pt x="5456660" y="4035287"/>
                </a:cubicBezTo>
                <a:cubicBezTo>
                  <a:pt x="5140944" y="4020589"/>
                  <a:pt x="4926352" y="4030221"/>
                  <a:pt x="4753987" y="4035287"/>
                </a:cubicBezTo>
                <a:cubicBezTo>
                  <a:pt x="4581622" y="4040353"/>
                  <a:pt x="4336209" y="4038082"/>
                  <a:pt x="4207463" y="4035287"/>
                </a:cubicBezTo>
                <a:cubicBezTo>
                  <a:pt x="4078717" y="4032492"/>
                  <a:pt x="3675342" y="4067535"/>
                  <a:pt x="3452740" y="4035287"/>
                </a:cubicBezTo>
                <a:cubicBezTo>
                  <a:pt x="3230138" y="4003039"/>
                  <a:pt x="3098541" y="4050485"/>
                  <a:pt x="2802116" y="4035287"/>
                </a:cubicBezTo>
                <a:cubicBezTo>
                  <a:pt x="2505691" y="4020089"/>
                  <a:pt x="2414591" y="4024836"/>
                  <a:pt x="2255592" y="4035287"/>
                </a:cubicBezTo>
                <a:cubicBezTo>
                  <a:pt x="2096593" y="4045738"/>
                  <a:pt x="1250843" y="3975081"/>
                  <a:pt x="954345" y="4035287"/>
                </a:cubicBezTo>
                <a:cubicBezTo>
                  <a:pt x="469456" y="3964282"/>
                  <a:pt x="61470" y="3540394"/>
                  <a:pt x="0" y="3080942"/>
                </a:cubicBezTo>
                <a:cubicBezTo>
                  <a:pt x="3324" y="2836169"/>
                  <a:pt x="251" y="2789907"/>
                  <a:pt x="0" y="2570559"/>
                </a:cubicBezTo>
                <a:cubicBezTo>
                  <a:pt x="-251" y="2351211"/>
                  <a:pt x="-19640" y="2231385"/>
                  <a:pt x="0" y="2081441"/>
                </a:cubicBezTo>
                <a:cubicBezTo>
                  <a:pt x="19640" y="1931497"/>
                  <a:pt x="-4209" y="1746506"/>
                  <a:pt x="0" y="1613590"/>
                </a:cubicBezTo>
                <a:cubicBezTo>
                  <a:pt x="4209" y="1480674"/>
                  <a:pt x="-6930" y="1124175"/>
                  <a:pt x="0" y="954345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365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28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</a:t>
            </a:r>
            <a:r>
              <a:rPr lang="en-US" sz="2800" b="1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Lời</a:t>
            </a:r>
            <a:r>
              <a:rPr lang="en-US" sz="28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đối</a:t>
            </a:r>
            <a:r>
              <a:rPr lang="en-US" sz="28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thoại</a:t>
            </a:r>
            <a:r>
              <a:rPr lang="en-US" sz="28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của</a:t>
            </a:r>
            <a:r>
              <a:rPr lang="en-US" sz="28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lang="en-US" sz="28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nhân</a:t>
            </a:r>
            <a:r>
              <a:rPr lang="en-US" sz="28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vật</a:t>
            </a:r>
            <a:r>
              <a:rPr lang="en-US" sz="28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algn="just" defTabSz="1219170">
              <a:buClr>
                <a:srgbClr val="000000"/>
              </a:buClr>
            </a:pPr>
            <a:endParaRPr lang="en-US" sz="2800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“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Hôm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nay, 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ông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đăng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kí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học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lớp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tiếng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Anh 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rồi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nhé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!”</a:t>
            </a:r>
          </a:p>
          <a:p>
            <a:pPr algn="just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“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Ông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nhiều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tuổi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sao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còn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học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ạ?”</a:t>
            </a:r>
          </a:p>
          <a:p>
            <a:pPr algn="just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“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Trẻ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già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đều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cần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học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cháu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ạ!”</a:t>
            </a:r>
          </a:p>
          <a:p>
            <a:pPr algn="just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“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Thế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nếu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phải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họp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phụ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huynh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thì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ai 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sẽ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đi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họp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cho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ông</a:t>
            </a:r>
            <a:r>
              <a:rPr lang="en-US" sz="28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ạ?”.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CC0698-1F27-4055-A1AD-A65DF2056B6F}"/>
              </a:ext>
            </a:extLst>
          </p:cNvPr>
          <p:cNvGrpSpPr/>
          <p:nvPr/>
        </p:nvGrpSpPr>
        <p:grpSpPr>
          <a:xfrm>
            <a:off x="8217375" y="1470992"/>
            <a:ext cx="3615263" cy="3864686"/>
            <a:chOff x="8393811" y="1150958"/>
            <a:chExt cx="3106768" cy="444318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D4455F2-F504-47BF-BEA2-A611E69F9A6A}"/>
                </a:ext>
              </a:extLst>
            </p:cNvPr>
            <p:cNvSpPr/>
            <p:nvPr/>
          </p:nvSpPr>
          <p:spPr>
            <a:xfrm>
              <a:off x="8393811" y="1150958"/>
              <a:ext cx="3106768" cy="2902797"/>
            </a:xfrm>
            <a:custGeom>
              <a:avLst/>
              <a:gdLst>
                <a:gd name="connsiteX0" fmla="*/ 0 w 3106768"/>
                <a:gd name="connsiteY0" fmla="*/ 483809 h 2902797"/>
                <a:gd name="connsiteX1" fmla="*/ 483809 w 3106768"/>
                <a:gd name="connsiteY1" fmla="*/ 0 h 2902797"/>
                <a:gd name="connsiteX2" fmla="*/ 2622959 w 3106768"/>
                <a:gd name="connsiteY2" fmla="*/ 0 h 2902797"/>
                <a:gd name="connsiteX3" fmla="*/ 3106768 w 3106768"/>
                <a:gd name="connsiteY3" fmla="*/ 483809 h 2902797"/>
                <a:gd name="connsiteX4" fmla="*/ 3106768 w 3106768"/>
                <a:gd name="connsiteY4" fmla="*/ 2418988 h 2902797"/>
                <a:gd name="connsiteX5" fmla="*/ 2622959 w 3106768"/>
                <a:gd name="connsiteY5" fmla="*/ 2902797 h 2902797"/>
                <a:gd name="connsiteX6" fmla="*/ 483809 w 3106768"/>
                <a:gd name="connsiteY6" fmla="*/ 2902797 h 2902797"/>
                <a:gd name="connsiteX7" fmla="*/ 0 w 3106768"/>
                <a:gd name="connsiteY7" fmla="*/ 2418988 h 2902797"/>
                <a:gd name="connsiteX8" fmla="*/ 0 w 3106768"/>
                <a:gd name="connsiteY8" fmla="*/ 483809 h 290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6768" h="2902797" fill="none" extrusionOk="0">
                  <a:moveTo>
                    <a:pt x="0" y="483809"/>
                  </a:moveTo>
                  <a:cubicBezTo>
                    <a:pt x="360" y="226364"/>
                    <a:pt x="239591" y="38572"/>
                    <a:pt x="483809" y="0"/>
                  </a:cubicBezTo>
                  <a:cubicBezTo>
                    <a:pt x="973736" y="72427"/>
                    <a:pt x="1714298" y="61419"/>
                    <a:pt x="2622959" y="0"/>
                  </a:cubicBezTo>
                  <a:cubicBezTo>
                    <a:pt x="2888342" y="-12505"/>
                    <a:pt x="3063671" y="203573"/>
                    <a:pt x="3106768" y="483809"/>
                  </a:cubicBezTo>
                  <a:cubicBezTo>
                    <a:pt x="3207644" y="966727"/>
                    <a:pt x="2999455" y="1783657"/>
                    <a:pt x="3106768" y="2418988"/>
                  </a:cubicBezTo>
                  <a:cubicBezTo>
                    <a:pt x="3111784" y="2660732"/>
                    <a:pt x="2880855" y="2892367"/>
                    <a:pt x="2622959" y="2902797"/>
                  </a:cubicBezTo>
                  <a:cubicBezTo>
                    <a:pt x="1751304" y="2932624"/>
                    <a:pt x="1438723" y="2823491"/>
                    <a:pt x="483809" y="2902797"/>
                  </a:cubicBezTo>
                  <a:cubicBezTo>
                    <a:pt x="229971" y="2901286"/>
                    <a:pt x="-14706" y="2689096"/>
                    <a:pt x="0" y="2418988"/>
                  </a:cubicBezTo>
                  <a:cubicBezTo>
                    <a:pt x="50037" y="1615119"/>
                    <a:pt x="770" y="734659"/>
                    <a:pt x="0" y="483809"/>
                  </a:cubicBezTo>
                  <a:close/>
                </a:path>
                <a:path w="3106768" h="2902797" stroke="0" extrusionOk="0">
                  <a:moveTo>
                    <a:pt x="0" y="483809"/>
                  </a:moveTo>
                  <a:cubicBezTo>
                    <a:pt x="25080" y="223445"/>
                    <a:pt x="224504" y="16449"/>
                    <a:pt x="483809" y="0"/>
                  </a:cubicBezTo>
                  <a:cubicBezTo>
                    <a:pt x="1347338" y="123000"/>
                    <a:pt x="1800368" y="-96860"/>
                    <a:pt x="2622959" y="0"/>
                  </a:cubicBezTo>
                  <a:cubicBezTo>
                    <a:pt x="2872022" y="-13823"/>
                    <a:pt x="3117991" y="193984"/>
                    <a:pt x="3106768" y="483809"/>
                  </a:cubicBezTo>
                  <a:cubicBezTo>
                    <a:pt x="3109941" y="864756"/>
                    <a:pt x="3201035" y="2225130"/>
                    <a:pt x="3106768" y="2418988"/>
                  </a:cubicBezTo>
                  <a:cubicBezTo>
                    <a:pt x="3057353" y="2704090"/>
                    <a:pt x="2860545" y="2897950"/>
                    <a:pt x="2622959" y="2902797"/>
                  </a:cubicBezTo>
                  <a:cubicBezTo>
                    <a:pt x="1934185" y="2742090"/>
                    <a:pt x="1545406" y="2942464"/>
                    <a:pt x="483809" y="2902797"/>
                  </a:cubicBezTo>
                  <a:cubicBezTo>
                    <a:pt x="193374" y="2898104"/>
                    <a:pt x="-3120" y="2684774"/>
                    <a:pt x="0" y="2418988"/>
                  </a:cubicBezTo>
                  <a:cubicBezTo>
                    <a:pt x="32216" y="1498807"/>
                    <a:pt x="57206" y="1394246"/>
                    <a:pt x="0" y="483809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defTabSz="1219170">
                <a:buClr>
                  <a:srgbClr val="000000"/>
                </a:buClr>
              </a:pPr>
              <a:r>
                <a:rPr lang="vi-VN" sz="28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FFFFFF">
                        <a:lumMod val="60000"/>
                        <a:lumOff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Các lời nói đó được đánh dấu bằng dấu </a:t>
              </a:r>
              <a:r>
                <a:rPr lang="vi-VN" sz="2800" b="1" i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FFFFFF">
                        <a:lumMod val="60000"/>
                        <a:lumOff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ngoặc</a:t>
              </a:r>
              <a:r>
                <a:rPr lang="en-US" sz="2800" b="1" i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FFFFFF">
                        <a:lumMod val="60000"/>
                        <a:lumOff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2800" b="1" i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FFFFFF">
                        <a:lumMod val="60000"/>
                        <a:lumOff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kép.</a:t>
              </a:r>
              <a:r>
                <a:rPr lang="en-US" sz="2800" b="1" i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FFFFFF">
                        <a:lumMod val="60000"/>
                        <a:lumOff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 “  ”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9E70647-C3CD-4DCC-B678-EF5F36A0BB7B}"/>
                </a:ext>
              </a:extLst>
            </p:cNvPr>
            <p:cNvGrpSpPr/>
            <p:nvPr/>
          </p:nvGrpSpPr>
          <p:grpSpPr>
            <a:xfrm>
              <a:off x="8725511" y="4263354"/>
              <a:ext cx="2377695" cy="1330785"/>
              <a:chOff x="1910056" y="4688853"/>
              <a:chExt cx="2342920" cy="128139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8C606F7-E7A0-4208-B052-79C6A21587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3121" y="4732197"/>
                <a:ext cx="899855" cy="114970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F5ED953-2994-4AD0-806D-98062D759D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10056" y="4688853"/>
                <a:ext cx="887029" cy="1281390"/>
              </a:xfrm>
              <a:prstGeom prst="rect">
                <a:avLst/>
              </a:prstGeom>
            </p:spPr>
          </p:pic>
        </p:grpSp>
      </p:grpSp>
      <p:sp>
        <p:nvSpPr>
          <p:cNvPr id="3" name="Horizontal Scroll 2"/>
          <p:cNvSpPr/>
          <p:nvPr/>
        </p:nvSpPr>
        <p:spPr>
          <a:xfrm>
            <a:off x="1630547" y="5438185"/>
            <a:ext cx="9541036" cy="1044101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  ”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59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E51C91E-8259-8593-D4B5-F8C2EAAD531C}"/>
              </a:ext>
            </a:extLst>
          </p:cNvPr>
          <p:cNvSpPr/>
          <p:nvPr/>
        </p:nvSpPr>
        <p:spPr>
          <a:xfrm>
            <a:off x="820201" y="408328"/>
            <a:ext cx="10787269" cy="844723"/>
          </a:xfrm>
          <a:custGeom>
            <a:avLst/>
            <a:gdLst>
              <a:gd name="connsiteX0" fmla="*/ 0 w 10787269"/>
              <a:gd name="connsiteY0" fmla="*/ 422362 h 844723"/>
              <a:gd name="connsiteX1" fmla="*/ 422362 w 10787269"/>
              <a:gd name="connsiteY1" fmla="*/ 0 h 844723"/>
              <a:gd name="connsiteX2" fmla="*/ 1284049 w 10787269"/>
              <a:gd name="connsiteY2" fmla="*/ 0 h 844723"/>
              <a:gd name="connsiteX3" fmla="*/ 1847460 w 10787269"/>
              <a:gd name="connsiteY3" fmla="*/ 0 h 844723"/>
              <a:gd name="connsiteX4" fmla="*/ 2609722 w 10787269"/>
              <a:gd name="connsiteY4" fmla="*/ 0 h 844723"/>
              <a:gd name="connsiteX5" fmla="*/ 3073708 w 10787269"/>
              <a:gd name="connsiteY5" fmla="*/ 0 h 844723"/>
              <a:gd name="connsiteX6" fmla="*/ 3736544 w 10787269"/>
              <a:gd name="connsiteY6" fmla="*/ 0 h 844723"/>
              <a:gd name="connsiteX7" fmla="*/ 4498806 w 10787269"/>
              <a:gd name="connsiteY7" fmla="*/ 0 h 844723"/>
              <a:gd name="connsiteX8" fmla="*/ 5062217 w 10787269"/>
              <a:gd name="connsiteY8" fmla="*/ 0 h 844723"/>
              <a:gd name="connsiteX9" fmla="*/ 5625628 w 10787269"/>
              <a:gd name="connsiteY9" fmla="*/ 0 h 844723"/>
              <a:gd name="connsiteX10" fmla="*/ 6189039 w 10787269"/>
              <a:gd name="connsiteY10" fmla="*/ 0 h 844723"/>
              <a:gd name="connsiteX11" fmla="*/ 6851875 w 10787269"/>
              <a:gd name="connsiteY11" fmla="*/ 0 h 844723"/>
              <a:gd name="connsiteX12" fmla="*/ 7315861 w 10787269"/>
              <a:gd name="connsiteY12" fmla="*/ 0 h 844723"/>
              <a:gd name="connsiteX13" fmla="*/ 8078122 w 10787269"/>
              <a:gd name="connsiteY13" fmla="*/ 0 h 844723"/>
              <a:gd name="connsiteX14" fmla="*/ 8740959 w 10787269"/>
              <a:gd name="connsiteY14" fmla="*/ 0 h 844723"/>
              <a:gd name="connsiteX15" fmla="*/ 9602646 w 10787269"/>
              <a:gd name="connsiteY15" fmla="*/ 0 h 844723"/>
              <a:gd name="connsiteX16" fmla="*/ 10364908 w 10787269"/>
              <a:gd name="connsiteY16" fmla="*/ 0 h 844723"/>
              <a:gd name="connsiteX17" fmla="*/ 10787270 w 10787269"/>
              <a:gd name="connsiteY17" fmla="*/ 422362 h 844723"/>
              <a:gd name="connsiteX18" fmla="*/ 10787269 w 10787269"/>
              <a:gd name="connsiteY18" fmla="*/ 422362 h 844723"/>
              <a:gd name="connsiteX19" fmla="*/ 10364907 w 10787269"/>
              <a:gd name="connsiteY19" fmla="*/ 844724 h 844723"/>
              <a:gd name="connsiteX20" fmla="*/ 9702071 w 10787269"/>
              <a:gd name="connsiteY20" fmla="*/ 844724 h 844723"/>
              <a:gd name="connsiteX21" fmla="*/ 9238085 w 10787269"/>
              <a:gd name="connsiteY21" fmla="*/ 844724 h 844723"/>
              <a:gd name="connsiteX22" fmla="*/ 8674674 w 10787269"/>
              <a:gd name="connsiteY22" fmla="*/ 844724 h 844723"/>
              <a:gd name="connsiteX23" fmla="*/ 8210689 w 10787269"/>
              <a:gd name="connsiteY23" fmla="*/ 844724 h 844723"/>
              <a:gd name="connsiteX24" fmla="*/ 7746703 w 10787269"/>
              <a:gd name="connsiteY24" fmla="*/ 844724 h 844723"/>
              <a:gd name="connsiteX25" fmla="*/ 6984442 w 10787269"/>
              <a:gd name="connsiteY25" fmla="*/ 844724 h 844723"/>
              <a:gd name="connsiteX26" fmla="*/ 6122754 w 10787269"/>
              <a:gd name="connsiteY26" fmla="*/ 844724 h 844723"/>
              <a:gd name="connsiteX27" fmla="*/ 5360493 w 10787269"/>
              <a:gd name="connsiteY27" fmla="*/ 844723 h 844723"/>
              <a:gd name="connsiteX28" fmla="*/ 4498805 w 10787269"/>
              <a:gd name="connsiteY28" fmla="*/ 844723 h 844723"/>
              <a:gd name="connsiteX29" fmla="*/ 3835969 w 10787269"/>
              <a:gd name="connsiteY29" fmla="*/ 844723 h 844723"/>
              <a:gd name="connsiteX30" fmla="*/ 3272558 w 10787269"/>
              <a:gd name="connsiteY30" fmla="*/ 844723 h 844723"/>
              <a:gd name="connsiteX31" fmla="*/ 2510296 w 10787269"/>
              <a:gd name="connsiteY31" fmla="*/ 844723 h 844723"/>
              <a:gd name="connsiteX32" fmla="*/ 1648609 w 10787269"/>
              <a:gd name="connsiteY32" fmla="*/ 844723 h 844723"/>
              <a:gd name="connsiteX33" fmla="*/ 422362 w 10787269"/>
              <a:gd name="connsiteY33" fmla="*/ 844723 h 844723"/>
              <a:gd name="connsiteX34" fmla="*/ 0 w 10787269"/>
              <a:gd name="connsiteY34" fmla="*/ 422361 h 844723"/>
              <a:gd name="connsiteX35" fmla="*/ 0 w 10787269"/>
              <a:gd name="connsiteY35" fmla="*/ 422362 h 84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787269" h="844723" fill="none" extrusionOk="0">
                <a:moveTo>
                  <a:pt x="0" y="422362"/>
                </a:moveTo>
                <a:cubicBezTo>
                  <a:pt x="28891" y="180890"/>
                  <a:pt x="193261" y="48241"/>
                  <a:pt x="422362" y="0"/>
                </a:cubicBezTo>
                <a:cubicBezTo>
                  <a:pt x="629216" y="5923"/>
                  <a:pt x="1026284" y="-36871"/>
                  <a:pt x="1284049" y="0"/>
                </a:cubicBezTo>
                <a:cubicBezTo>
                  <a:pt x="1541814" y="36871"/>
                  <a:pt x="1732070" y="-28110"/>
                  <a:pt x="1847460" y="0"/>
                </a:cubicBezTo>
                <a:cubicBezTo>
                  <a:pt x="1962850" y="28110"/>
                  <a:pt x="2306294" y="-27298"/>
                  <a:pt x="2609722" y="0"/>
                </a:cubicBezTo>
                <a:cubicBezTo>
                  <a:pt x="2913150" y="27298"/>
                  <a:pt x="2844568" y="-18979"/>
                  <a:pt x="3073708" y="0"/>
                </a:cubicBezTo>
                <a:cubicBezTo>
                  <a:pt x="3302848" y="18979"/>
                  <a:pt x="3584423" y="33053"/>
                  <a:pt x="3736544" y="0"/>
                </a:cubicBezTo>
                <a:cubicBezTo>
                  <a:pt x="3888665" y="-33053"/>
                  <a:pt x="4168314" y="-8227"/>
                  <a:pt x="4498806" y="0"/>
                </a:cubicBezTo>
                <a:cubicBezTo>
                  <a:pt x="4829298" y="8227"/>
                  <a:pt x="4793623" y="-20532"/>
                  <a:pt x="5062217" y="0"/>
                </a:cubicBezTo>
                <a:cubicBezTo>
                  <a:pt x="5330811" y="20532"/>
                  <a:pt x="5431203" y="25654"/>
                  <a:pt x="5625628" y="0"/>
                </a:cubicBezTo>
                <a:cubicBezTo>
                  <a:pt x="5820053" y="-25654"/>
                  <a:pt x="6050929" y="-27441"/>
                  <a:pt x="6189039" y="0"/>
                </a:cubicBezTo>
                <a:cubicBezTo>
                  <a:pt x="6327149" y="27441"/>
                  <a:pt x="6674687" y="-26752"/>
                  <a:pt x="6851875" y="0"/>
                </a:cubicBezTo>
                <a:cubicBezTo>
                  <a:pt x="7029063" y="26752"/>
                  <a:pt x="7178804" y="14184"/>
                  <a:pt x="7315861" y="0"/>
                </a:cubicBezTo>
                <a:cubicBezTo>
                  <a:pt x="7452918" y="-14184"/>
                  <a:pt x="7830463" y="-26443"/>
                  <a:pt x="8078122" y="0"/>
                </a:cubicBezTo>
                <a:cubicBezTo>
                  <a:pt x="8325781" y="26443"/>
                  <a:pt x="8427976" y="-25010"/>
                  <a:pt x="8740959" y="0"/>
                </a:cubicBezTo>
                <a:cubicBezTo>
                  <a:pt x="9053942" y="25010"/>
                  <a:pt x="9176279" y="-31588"/>
                  <a:pt x="9602646" y="0"/>
                </a:cubicBezTo>
                <a:cubicBezTo>
                  <a:pt x="10029013" y="31588"/>
                  <a:pt x="10188863" y="35329"/>
                  <a:pt x="10364908" y="0"/>
                </a:cubicBezTo>
                <a:cubicBezTo>
                  <a:pt x="10590242" y="1241"/>
                  <a:pt x="10771180" y="169190"/>
                  <a:pt x="10787270" y="422362"/>
                </a:cubicBezTo>
                <a:lnTo>
                  <a:pt x="10787269" y="422362"/>
                </a:lnTo>
                <a:cubicBezTo>
                  <a:pt x="10781476" y="638205"/>
                  <a:pt x="10614804" y="865073"/>
                  <a:pt x="10364907" y="844724"/>
                </a:cubicBezTo>
                <a:cubicBezTo>
                  <a:pt x="10178177" y="863890"/>
                  <a:pt x="9987492" y="825896"/>
                  <a:pt x="9702071" y="844724"/>
                </a:cubicBezTo>
                <a:cubicBezTo>
                  <a:pt x="9416650" y="863552"/>
                  <a:pt x="9379817" y="864733"/>
                  <a:pt x="9238085" y="844724"/>
                </a:cubicBezTo>
                <a:cubicBezTo>
                  <a:pt x="9096353" y="824715"/>
                  <a:pt x="8931545" y="862372"/>
                  <a:pt x="8674674" y="844724"/>
                </a:cubicBezTo>
                <a:cubicBezTo>
                  <a:pt x="8417803" y="827076"/>
                  <a:pt x="8367384" y="834847"/>
                  <a:pt x="8210689" y="844724"/>
                </a:cubicBezTo>
                <a:cubicBezTo>
                  <a:pt x="8053995" y="854601"/>
                  <a:pt x="7879866" y="838652"/>
                  <a:pt x="7746703" y="844724"/>
                </a:cubicBezTo>
                <a:cubicBezTo>
                  <a:pt x="7613540" y="850796"/>
                  <a:pt x="7309176" y="806891"/>
                  <a:pt x="6984442" y="844724"/>
                </a:cubicBezTo>
                <a:cubicBezTo>
                  <a:pt x="6659708" y="882557"/>
                  <a:pt x="6398967" y="801851"/>
                  <a:pt x="6122754" y="844724"/>
                </a:cubicBezTo>
                <a:cubicBezTo>
                  <a:pt x="5846541" y="887596"/>
                  <a:pt x="5632773" y="843604"/>
                  <a:pt x="5360493" y="844723"/>
                </a:cubicBezTo>
                <a:cubicBezTo>
                  <a:pt x="5088213" y="845842"/>
                  <a:pt x="4870465" y="872930"/>
                  <a:pt x="4498805" y="844723"/>
                </a:cubicBezTo>
                <a:cubicBezTo>
                  <a:pt x="4127145" y="816516"/>
                  <a:pt x="4057990" y="843767"/>
                  <a:pt x="3835969" y="844723"/>
                </a:cubicBezTo>
                <a:cubicBezTo>
                  <a:pt x="3613948" y="845679"/>
                  <a:pt x="3418071" y="857196"/>
                  <a:pt x="3272558" y="844723"/>
                </a:cubicBezTo>
                <a:cubicBezTo>
                  <a:pt x="3127045" y="832250"/>
                  <a:pt x="2817930" y="814354"/>
                  <a:pt x="2510296" y="844723"/>
                </a:cubicBezTo>
                <a:cubicBezTo>
                  <a:pt x="2202662" y="875092"/>
                  <a:pt x="1836124" y="870917"/>
                  <a:pt x="1648609" y="844723"/>
                </a:cubicBezTo>
                <a:cubicBezTo>
                  <a:pt x="1461094" y="818529"/>
                  <a:pt x="688169" y="891628"/>
                  <a:pt x="422362" y="844723"/>
                </a:cubicBezTo>
                <a:cubicBezTo>
                  <a:pt x="225284" y="881333"/>
                  <a:pt x="13709" y="599823"/>
                  <a:pt x="0" y="422361"/>
                </a:cubicBezTo>
                <a:lnTo>
                  <a:pt x="0" y="422362"/>
                </a:lnTo>
                <a:close/>
              </a:path>
              <a:path w="10787269" h="844723" stroke="0" extrusionOk="0">
                <a:moveTo>
                  <a:pt x="0" y="422362"/>
                </a:moveTo>
                <a:cubicBezTo>
                  <a:pt x="-37759" y="228728"/>
                  <a:pt x="199995" y="46098"/>
                  <a:pt x="422362" y="0"/>
                </a:cubicBezTo>
                <a:cubicBezTo>
                  <a:pt x="545476" y="-19070"/>
                  <a:pt x="749730" y="2601"/>
                  <a:pt x="886347" y="0"/>
                </a:cubicBezTo>
                <a:cubicBezTo>
                  <a:pt x="1022965" y="-2601"/>
                  <a:pt x="1330113" y="-4712"/>
                  <a:pt x="1449758" y="0"/>
                </a:cubicBezTo>
                <a:cubicBezTo>
                  <a:pt x="1569403" y="4712"/>
                  <a:pt x="1715000" y="-7039"/>
                  <a:pt x="1814318" y="0"/>
                </a:cubicBezTo>
                <a:cubicBezTo>
                  <a:pt x="1913636" y="7039"/>
                  <a:pt x="2250003" y="-37293"/>
                  <a:pt x="2576580" y="0"/>
                </a:cubicBezTo>
                <a:cubicBezTo>
                  <a:pt x="2903157" y="37293"/>
                  <a:pt x="2845268" y="-10312"/>
                  <a:pt x="2941140" y="0"/>
                </a:cubicBezTo>
                <a:cubicBezTo>
                  <a:pt x="3037012" y="10312"/>
                  <a:pt x="3470077" y="17745"/>
                  <a:pt x="3603977" y="0"/>
                </a:cubicBezTo>
                <a:cubicBezTo>
                  <a:pt x="3737877" y="-17745"/>
                  <a:pt x="3867670" y="-17736"/>
                  <a:pt x="4067962" y="0"/>
                </a:cubicBezTo>
                <a:cubicBezTo>
                  <a:pt x="4268254" y="17736"/>
                  <a:pt x="4409986" y="-20747"/>
                  <a:pt x="4531948" y="0"/>
                </a:cubicBezTo>
                <a:cubicBezTo>
                  <a:pt x="4653910" y="20747"/>
                  <a:pt x="4745079" y="-15147"/>
                  <a:pt x="4896508" y="0"/>
                </a:cubicBezTo>
                <a:cubicBezTo>
                  <a:pt x="5047937" y="15147"/>
                  <a:pt x="5154615" y="11132"/>
                  <a:pt x="5261068" y="0"/>
                </a:cubicBezTo>
                <a:cubicBezTo>
                  <a:pt x="5367521" y="-11132"/>
                  <a:pt x="5616641" y="-18002"/>
                  <a:pt x="5725053" y="0"/>
                </a:cubicBezTo>
                <a:cubicBezTo>
                  <a:pt x="5833465" y="18002"/>
                  <a:pt x="6106651" y="16889"/>
                  <a:pt x="6288464" y="0"/>
                </a:cubicBezTo>
                <a:cubicBezTo>
                  <a:pt x="6470277" y="-16889"/>
                  <a:pt x="6843527" y="21986"/>
                  <a:pt x="7050726" y="0"/>
                </a:cubicBezTo>
                <a:cubicBezTo>
                  <a:pt x="7257925" y="-21986"/>
                  <a:pt x="7414222" y="12933"/>
                  <a:pt x="7713562" y="0"/>
                </a:cubicBezTo>
                <a:cubicBezTo>
                  <a:pt x="8012902" y="-12933"/>
                  <a:pt x="8150476" y="-431"/>
                  <a:pt x="8276973" y="0"/>
                </a:cubicBezTo>
                <a:cubicBezTo>
                  <a:pt x="8403470" y="431"/>
                  <a:pt x="8593672" y="13920"/>
                  <a:pt x="8840384" y="0"/>
                </a:cubicBezTo>
                <a:cubicBezTo>
                  <a:pt x="9087096" y="-13920"/>
                  <a:pt x="9083624" y="10023"/>
                  <a:pt x="9304370" y="0"/>
                </a:cubicBezTo>
                <a:cubicBezTo>
                  <a:pt x="9525116" y="-10023"/>
                  <a:pt x="9872356" y="-51463"/>
                  <a:pt x="10364908" y="0"/>
                </a:cubicBezTo>
                <a:cubicBezTo>
                  <a:pt x="10562557" y="19311"/>
                  <a:pt x="10821681" y="186904"/>
                  <a:pt x="10787270" y="422362"/>
                </a:cubicBezTo>
                <a:lnTo>
                  <a:pt x="10787269" y="422362"/>
                </a:lnTo>
                <a:cubicBezTo>
                  <a:pt x="10777193" y="652384"/>
                  <a:pt x="10625548" y="892251"/>
                  <a:pt x="10364907" y="844724"/>
                </a:cubicBezTo>
                <a:cubicBezTo>
                  <a:pt x="9989428" y="851363"/>
                  <a:pt x="9796799" y="833534"/>
                  <a:pt x="9602645" y="844724"/>
                </a:cubicBezTo>
                <a:cubicBezTo>
                  <a:pt x="9408491" y="855914"/>
                  <a:pt x="9166192" y="845337"/>
                  <a:pt x="8939809" y="844724"/>
                </a:cubicBezTo>
                <a:cubicBezTo>
                  <a:pt x="8713426" y="844111"/>
                  <a:pt x="8289468" y="839511"/>
                  <a:pt x="8078122" y="844724"/>
                </a:cubicBezTo>
                <a:cubicBezTo>
                  <a:pt x="7866776" y="849937"/>
                  <a:pt x="7839570" y="864073"/>
                  <a:pt x="7614136" y="844724"/>
                </a:cubicBezTo>
                <a:cubicBezTo>
                  <a:pt x="7388702" y="825375"/>
                  <a:pt x="7187232" y="839376"/>
                  <a:pt x="7050725" y="844724"/>
                </a:cubicBezTo>
                <a:cubicBezTo>
                  <a:pt x="6914218" y="850072"/>
                  <a:pt x="6460066" y="879436"/>
                  <a:pt x="6288464" y="844724"/>
                </a:cubicBezTo>
                <a:cubicBezTo>
                  <a:pt x="6116862" y="810012"/>
                  <a:pt x="5764848" y="875419"/>
                  <a:pt x="5526202" y="844724"/>
                </a:cubicBezTo>
                <a:cubicBezTo>
                  <a:pt x="5287556" y="814029"/>
                  <a:pt x="5136759" y="857970"/>
                  <a:pt x="4863365" y="844723"/>
                </a:cubicBezTo>
                <a:cubicBezTo>
                  <a:pt x="4589970" y="831476"/>
                  <a:pt x="4575994" y="857116"/>
                  <a:pt x="4498805" y="844723"/>
                </a:cubicBezTo>
                <a:cubicBezTo>
                  <a:pt x="4421616" y="832330"/>
                  <a:pt x="4210734" y="836909"/>
                  <a:pt x="3935395" y="844723"/>
                </a:cubicBezTo>
                <a:cubicBezTo>
                  <a:pt x="3660056" y="852538"/>
                  <a:pt x="3511837" y="826407"/>
                  <a:pt x="3173133" y="844723"/>
                </a:cubicBezTo>
                <a:cubicBezTo>
                  <a:pt x="2834429" y="863039"/>
                  <a:pt x="2727161" y="871802"/>
                  <a:pt x="2609722" y="844723"/>
                </a:cubicBezTo>
                <a:cubicBezTo>
                  <a:pt x="2492283" y="817644"/>
                  <a:pt x="1980872" y="881350"/>
                  <a:pt x="1748035" y="844723"/>
                </a:cubicBezTo>
                <a:cubicBezTo>
                  <a:pt x="1515198" y="808096"/>
                  <a:pt x="1332514" y="876632"/>
                  <a:pt x="1085198" y="844723"/>
                </a:cubicBezTo>
                <a:cubicBezTo>
                  <a:pt x="837882" y="812814"/>
                  <a:pt x="640915" y="828004"/>
                  <a:pt x="422362" y="844723"/>
                </a:cubicBezTo>
                <a:cubicBezTo>
                  <a:pt x="179270" y="832371"/>
                  <a:pt x="56425" y="666308"/>
                  <a:pt x="0" y="422361"/>
                </a:cubicBezTo>
                <a:lnTo>
                  <a:pt x="0" y="422362"/>
                </a:ln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Ghép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 ở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cột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phù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hợp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cột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B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để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tạo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D2C2A5-5AE3-48D5-9782-E437608CB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201" y="1505073"/>
            <a:ext cx="10175290" cy="293629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B58E562-5442-4094-9F5F-4B6C11B2BF73}"/>
              </a:ext>
            </a:extLst>
          </p:cNvPr>
          <p:cNvCxnSpPr>
            <a:cxnSpLocks/>
          </p:cNvCxnSpPr>
          <p:nvPr/>
        </p:nvCxnSpPr>
        <p:spPr>
          <a:xfrm>
            <a:off x="6828312" y="2755075"/>
            <a:ext cx="1056904" cy="13181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4A237F9-D125-4EB2-859C-D2AB40414CAF}"/>
              </a:ext>
            </a:extLst>
          </p:cNvPr>
          <p:cNvCxnSpPr>
            <a:cxnSpLocks/>
          </p:cNvCxnSpPr>
          <p:nvPr/>
        </p:nvCxnSpPr>
        <p:spPr>
          <a:xfrm flipV="1">
            <a:off x="6852063" y="2683823"/>
            <a:ext cx="1068779" cy="7481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977E4F1-E61D-4F30-B40E-F05D708D966B}"/>
              </a:ext>
            </a:extLst>
          </p:cNvPr>
          <p:cNvCxnSpPr>
            <a:cxnSpLocks/>
          </p:cNvCxnSpPr>
          <p:nvPr/>
        </p:nvCxnSpPr>
        <p:spPr>
          <a:xfrm flipV="1">
            <a:off x="6840188" y="3253839"/>
            <a:ext cx="1068779" cy="7481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82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2B91AD-2C94-4A5C-B995-18333AE3D115}"/>
              </a:ext>
            </a:extLst>
          </p:cNvPr>
          <p:cNvSpPr/>
          <p:nvPr/>
        </p:nvSpPr>
        <p:spPr>
          <a:xfrm>
            <a:off x="535193" y="419999"/>
            <a:ext cx="10787269" cy="844723"/>
          </a:xfrm>
          <a:custGeom>
            <a:avLst/>
            <a:gdLst>
              <a:gd name="connsiteX0" fmla="*/ 0 w 10787269"/>
              <a:gd name="connsiteY0" fmla="*/ 422362 h 844723"/>
              <a:gd name="connsiteX1" fmla="*/ 422362 w 10787269"/>
              <a:gd name="connsiteY1" fmla="*/ 0 h 844723"/>
              <a:gd name="connsiteX2" fmla="*/ 1284049 w 10787269"/>
              <a:gd name="connsiteY2" fmla="*/ 0 h 844723"/>
              <a:gd name="connsiteX3" fmla="*/ 1847460 w 10787269"/>
              <a:gd name="connsiteY3" fmla="*/ 0 h 844723"/>
              <a:gd name="connsiteX4" fmla="*/ 2609722 w 10787269"/>
              <a:gd name="connsiteY4" fmla="*/ 0 h 844723"/>
              <a:gd name="connsiteX5" fmla="*/ 3073708 w 10787269"/>
              <a:gd name="connsiteY5" fmla="*/ 0 h 844723"/>
              <a:gd name="connsiteX6" fmla="*/ 3736544 w 10787269"/>
              <a:gd name="connsiteY6" fmla="*/ 0 h 844723"/>
              <a:gd name="connsiteX7" fmla="*/ 4498806 w 10787269"/>
              <a:gd name="connsiteY7" fmla="*/ 0 h 844723"/>
              <a:gd name="connsiteX8" fmla="*/ 5062217 w 10787269"/>
              <a:gd name="connsiteY8" fmla="*/ 0 h 844723"/>
              <a:gd name="connsiteX9" fmla="*/ 5625628 w 10787269"/>
              <a:gd name="connsiteY9" fmla="*/ 0 h 844723"/>
              <a:gd name="connsiteX10" fmla="*/ 6189039 w 10787269"/>
              <a:gd name="connsiteY10" fmla="*/ 0 h 844723"/>
              <a:gd name="connsiteX11" fmla="*/ 6851875 w 10787269"/>
              <a:gd name="connsiteY11" fmla="*/ 0 h 844723"/>
              <a:gd name="connsiteX12" fmla="*/ 7315861 w 10787269"/>
              <a:gd name="connsiteY12" fmla="*/ 0 h 844723"/>
              <a:gd name="connsiteX13" fmla="*/ 8078122 w 10787269"/>
              <a:gd name="connsiteY13" fmla="*/ 0 h 844723"/>
              <a:gd name="connsiteX14" fmla="*/ 8740959 w 10787269"/>
              <a:gd name="connsiteY14" fmla="*/ 0 h 844723"/>
              <a:gd name="connsiteX15" fmla="*/ 9602646 w 10787269"/>
              <a:gd name="connsiteY15" fmla="*/ 0 h 844723"/>
              <a:gd name="connsiteX16" fmla="*/ 10364908 w 10787269"/>
              <a:gd name="connsiteY16" fmla="*/ 0 h 844723"/>
              <a:gd name="connsiteX17" fmla="*/ 10787270 w 10787269"/>
              <a:gd name="connsiteY17" fmla="*/ 422362 h 844723"/>
              <a:gd name="connsiteX18" fmla="*/ 10787269 w 10787269"/>
              <a:gd name="connsiteY18" fmla="*/ 422362 h 844723"/>
              <a:gd name="connsiteX19" fmla="*/ 10364907 w 10787269"/>
              <a:gd name="connsiteY19" fmla="*/ 844724 h 844723"/>
              <a:gd name="connsiteX20" fmla="*/ 9702071 w 10787269"/>
              <a:gd name="connsiteY20" fmla="*/ 844724 h 844723"/>
              <a:gd name="connsiteX21" fmla="*/ 9238085 w 10787269"/>
              <a:gd name="connsiteY21" fmla="*/ 844724 h 844723"/>
              <a:gd name="connsiteX22" fmla="*/ 8674674 w 10787269"/>
              <a:gd name="connsiteY22" fmla="*/ 844724 h 844723"/>
              <a:gd name="connsiteX23" fmla="*/ 8210689 w 10787269"/>
              <a:gd name="connsiteY23" fmla="*/ 844724 h 844723"/>
              <a:gd name="connsiteX24" fmla="*/ 7746703 w 10787269"/>
              <a:gd name="connsiteY24" fmla="*/ 844724 h 844723"/>
              <a:gd name="connsiteX25" fmla="*/ 6984442 w 10787269"/>
              <a:gd name="connsiteY25" fmla="*/ 844724 h 844723"/>
              <a:gd name="connsiteX26" fmla="*/ 6122754 w 10787269"/>
              <a:gd name="connsiteY26" fmla="*/ 844724 h 844723"/>
              <a:gd name="connsiteX27" fmla="*/ 5360493 w 10787269"/>
              <a:gd name="connsiteY27" fmla="*/ 844723 h 844723"/>
              <a:gd name="connsiteX28" fmla="*/ 4498805 w 10787269"/>
              <a:gd name="connsiteY28" fmla="*/ 844723 h 844723"/>
              <a:gd name="connsiteX29" fmla="*/ 3835969 w 10787269"/>
              <a:gd name="connsiteY29" fmla="*/ 844723 h 844723"/>
              <a:gd name="connsiteX30" fmla="*/ 3272558 w 10787269"/>
              <a:gd name="connsiteY30" fmla="*/ 844723 h 844723"/>
              <a:gd name="connsiteX31" fmla="*/ 2510296 w 10787269"/>
              <a:gd name="connsiteY31" fmla="*/ 844723 h 844723"/>
              <a:gd name="connsiteX32" fmla="*/ 1648609 w 10787269"/>
              <a:gd name="connsiteY32" fmla="*/ 844723 h 844723"/>
              <a:gd name="connsiteX33" fmla="*/ 422362 w 10787269"/>
              <a:gd name="connsiteY33" fmla="*/ 844723 h 844723"/>
              <a:gd name="connsiteX34" fmla="*/ 0 w 10787269"/>
              <a:gd name="connsiteY34" fmla="*/ 422361 h 844723"/>
              <a:gd name="connsiteX35" fmla="*/ 0 w 10787269"/>
              <a:gd name="connsiteY35" fmla="*/ 422362 h 84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787269" h="844723" fill="none" extrusionOk="0">
                <a:moveTo>
                  <a:pt x="0" y="422362"/>
                </a:moveTo>
                <a:cubicBezTo>
                  <a:pt x="28891" y="180890"/>
                  <a:pt x="193261" y="48241"/>
                  <a:pt x="422362" y="0"/>
                </a:cubicBezTo>
                <a:cubicBezTo>
                  <a:pt x="629216" y="5923"/>
                  <a:pt x="1026284" y="-36871"/>
                  <a:pt x="1284049" y="0"/>
                </a:cubicBezTo>
                <a:cubicBezTo>
                  <a:pt x="1541814" y="36871"/>
                  <a:pt x="1732070" y="-28110"/>
                  <a:pt x="1847460" y="0"/>
                </a:cubicBezTo>
                <a:cubicBezTo>
                  <a:pt x="1962850" y="28110"/>
                  <a:pt x="2306294" y="-27298"/>
                  <a:pt x="2609722" y="0"/>
                </a:cubicBezTo>
                <a:cubicBezTo>
                  <a:pt x="2913150" y="27298"/>
                  <a:pt x="2844568" y="-18979"/>
                  <a:pt x="3073708" y="0"/>
                </a:cubicBezTo>
                <a:cubicBezTo>
                  <a:pt x="3302848" y="18979"/>
                  <a:pt x="3584423" y="33053"/>
                  <a:pt x="3736544" y="0"/>
                </a:cubicBezTo>
                <a:cubicBezTo>
                  <a:pt x="3888665" y="-33053"/>
                  <a:pt x="4168314" y="-8227"/>
                  <a:pt x="4498806" y="0"/>
                </a:cubicBezTo>
                <a:cubicBezTo>
                  <a:pt x="4829298" y="8227"/>
                  <a:pt x="4793623" y="-20532"/>
                  <a:pt x="5062217" y="0"/>
                </a:cubicBezTo>
                <a:cubicBezTo>
                  <a:pt x="5330811" y="20532"/>
                  <a:pt x="5431203" y="25654"/>
                  <a:pt x="5625628" y="0"/>
                </a:cubicBezTo>
                <a:cubicBezTo>
                  <a:pt x="5820053" y="-25654"/>
                  <a:pt x="6050929" y="-27441"/>
                  <a:pt x="6189039" y="0"/>
                </a:cubicBezTo>
                <a:cubicBezTo>
                  <a:pt x="6327149" y="27441"/>
                  <a:pt x="6674687" y="-26752"/>
                  <a:pt x="6851875" y="0"/>
                </a:cubicBezTo>
                <a:cubicBezTo>
                  <a:pt x="7029063" y="26752"/>
                  <a:pt x="7178804" y="14184"/>
                  <a:pt x="7315861" y="0"/>
                </a:cubicBezTo>
                <a:cubicBezTo>
                  <a:pt x="7452918" y="-14184"/>
                  <a:pt x="7830463" y="-26443"/>
                  <a:pt x="8078122" y="0"/>
                </a:cubicBezTo>
                <a:cubicBezTo>
                  <a:pt x="8325781" y="26443"/>
                  <a:pt x="8427976" y="-25010"/>
                  <a:pt x="8740959" y="0"/>
                </a:cubicBezTo>
                <a:cubicBezTo>
                  <a:pt x="9053942" y="25010"/>
                  <a:pt x="9176279" y="-31588"/>
                  <a:pt x="9602646" y="0"/>
                </a:cubicBezTo>
                <a:cubicBezTo>
                  <a:pt x="10029013" y="31588"/>
                  <a:pt x="10188863" y="35329"/>
                  <a:pt x="10364908" y="0"/>
                </a:cubicBezTo>
                <a:cubicBezTo>
                  <a:pt x="10590242" y="1241"/>
                  <a:pt x="10771180" y="169190"/>
                  <a:pt x="10787270" y="422362"/>
                </a:cubicBezTo>
                <a:lnTo>
                  <a:pt x="10787269" y="422362"/>
                </a:lnTo>
                <a:cubicBezTo>
                  <a:pt x="10781476" y="638205"/>
                  <a:pt x="10614804" y="865073"/>
                  <a:pt x="10364907" y="844724"/>
                </a:cubicBezTo>
                <a:cubicBezTo>
                  <a:pt x="10178177" y="863890"/>
                  <a:pt x="9987492" y="825896"/>
                  <a:pt x="9702071" y="844724"/>
                </a:cubicBezTo>
                <a:cubicBezTo>
                  <a:pt x="9416650" y="863552"/>
                  <a:pt x="9379817" y="864733"/>
                  <a:pt x="9238085" y="844724"/>
                </a:cubicBezTo>
                <a:cubicBezTo>
                  <a:pt x="9096353" y="824715"/>
                  <a:pt x="8931545" y="862372"/>
                  <a:pt x="8674674" y="844724"/>
                </a:cubicBezTo>
                <a:cubicBezTo>
                  <a:pt x="8417803" y="827076"/>
                  <a:pt x="8367384" y="834847"/>
                  <a:pt x="8210689" y="844724"/>
                </a:cubicBezTo>
                <a:cubicBezTo>
                  <a:pt x="8053995" y="854601"/>
                  <a:pt x="7879866" y="838652"/>
                  <a:pt x="7746703" y="844724"/>
                </a:cubicBezTo>
                <a:cubicBezTo>
                  <a:pt x="7613540" y="850796"/>
                  <a:pt x="7309176" y="806891"/>
                  <a:pt x="6984442" y="844724"/>
                </a:cubicBezTo>
                <a:cubicBezTo>
                  <a:pt x="6659708" y="882557"/>
                  <a:pt x="6398967" y="801851"/>
                  <a:pt x="6122754" y="844724"/>
                </a:cubicBezTo>
                <a:cubicBezTo>
                  <a:pt x="5846541" y="887596"/>
                  <a:pt x="5632773" y="843604"/>
                  <a:pt x="5360493" y="844723"/>
                </a:cubicBezTo>
                <a:cubicBezTo>
                  <a:pt x="5088213" y="845842"/>
                  <a:pt x="4870465" y="872930"/>
                  <a:pt x="4498805" y="844723"/>
                </a:cubicBezTo>
                <a:cubicBezTo>
                  <a:pt x="4127145" y="816516"/>
                  <a:pt x="4057990" y="843767"/>
                  <a:pt x="3835969" y="844723"/>
                </a:cubicBezTo>
                <a:cubicBezTo>
                  <a:pt x="3613948" y="845679"/>
                  <a:pt x="3418071" y="857196"/>
                  <a:pt x="3272558" y="844723"/>
                </a:cubicBezTo>
                <a:cubicBezTo>
                  <a:pt x="3127045" y="832250"/>
                  <a:pt x="2817930" y="814354"/>
                  <a:pt x="2510296" y="844723"/>
                </a:cubicBezTo>
                <a:cubicBezTo>
                  <a:pt x="2202662" y="875092"/>
                  <a:pt x="1836124" y="870917"/>
                  <a:pt x="1648609" y="844723"/>
                </a:cubicBezTo>
                <a:cubicBezTo>
                  <a:pt x="1461094" y="818529"/>
                  <a:pt x="688169" y="891628"/>
                  <a:pt x="422362" y="844723"/>
                </a:cubicBezTo>
                <a:cubicBezTo>
                  <a:pt x="225284" y="881333"/>
                  <a:pt x="13709" y="599823"/>
                  <a:pt x="0" y="422361"/>
                </a:cubicBezTo>
                <a:lnTo>
                  <a:pt x="0" y="422362"/>
                </a:lnTo>
                <a:close/>
              </a:path>
              <a:path w="10787269" h="844723" stroke="0" extrusionOk="0">
                <a:moveTo>
                  <a:pt x="0" y="422362"/>
                </a:moveTo>
                <a:cubicBezTo>
                  <a:pt x="-37759" y="228728"/>
                  <a:pt x="199995" y="46098"/>
                  <a:pt x="422362" y="0"/>
                </a:cubicBezTo>
                <a:cubicBezTo>
                  <a:pt x="545476" y="-19070"/>
                  <a:pt x="749730" y="2601"/>
                  <a:pt x="886347" y="0"/>
                </a:cubicBezTo>
                <a:cubicBezTo>
                  <a:pt x="1022965" y="-2601"/>
                  <a:pt x="1330113" y="-4712"/>
                  <a:pt x="1449758" y="0"/>
                </a:cubicBezTo>
                <a:cubicBezTo>
                  <a:pt x="1569403" y="4712"/>
                  <a:pt x="1715000" y="-7039"/>
                  <a:pt x="1814318" y="0"/>
                </a:cubicBezTo>
                <a:cubicBezTo>
                  <a:pt x="1913636" y="7039"/>
                  <a:pt x="2250003" y="-37293"/>
                  <a:pt x="2576580" y="0"/>
                </a:cubicBezTo>
                <a:cubicBezTo>
                  <a:pt x="2903157" y="37293"/>
                  <a:pt x="2845268" y="-10312"/>
                  <a:pt x="2941140" y="0"/>
                </a:cubicBezTo>
                <a:cubicBezTo>
                  <a:pt x="3037012" y="10312"/>
                  <a:pt x="3470077" y="17745"/>
                  <a:pt x="3603977" y="0"/>
                </a:cubicBezTo>
                <a:cubicBezTo>
                  <a:pt x="3737877" y="-17745"/>
                  <a:pt x="3867670" y="-17736"/>
                  <a:pt x="4067962" y="0"/>
                </a:cubicBezTo>
                <a:cubicBezTo>
                  <a:pt x="4268254" y="17736"/>
                  <a:pt x="4409986" y="-20747"/>
                  <a:pt x="4531948" y="0"/>
                </a:cubicBezTo>
                <a:cubicBezTo>
                  <a:pt x="4653910" y="20747"/>
                  <a:pt x="4745079" y="-15147"/>
                  <a:pt x="4896508" y="0"/>
                </a:cubicBezTo>
                <a:cubicBezTo>
                  <a:pt x="5047937" y="15147"/>
                  <a:pt x="5154615" y="11132"/>
                  <a:pt x="5261068" y="0"/>
                </a:cubicBezTo>
                <a:cubicBezTo>
                  <a:pt x="5367521" y="-11132"/>
                  <a:pt x="5616641" y="-18002"/>
                  <a:pt x="5725053" y="0"/>
                </a:cubicBezTo>
                <a:cubicBezTo>
                  <a:pt x="5833465" y="18002"/>
                  <a:pt x="6106651" y="16889"/>
                  <a:pt x="6288464" y="0"/>
                </a:cubicBezTo>
                <a:cubicBezTo>
                  <a:pt x="6470277" y="-16889"/>
                  <a:pt x="6843527" y="21986"/>
                  <a:pt x="7050726" y="0"/>
                </a:cubicBezTo>
                <a:cubicBezTo>
                  <a:pt x="7257925" y="-21986"/>
                  <a:pt x="7414222" y="12933"/>
                  <a:pt x="7713562" y="0"/>
                </a:cubicBezTo>
                <a:cubicBezTo>
                  <a:pt x="8012902" y="-12933"/>
                  <a:pt x="8150476" y="-431"/>
                  <a:pt x="8276973" y="0"/>
                </a:cubicBezTo>
                <a:cubicBezTo>
                  <a:pt x="8403470" y="431"/>
                  <a:pt x="8593672" y="13920"/>
                  <a:pt x="8840384" y="0"/>
                </a:cubicBezTo>
                <a:cubicBezTo>
                  <a:pt x="9087096" y="-13920"/>
                  <a:pt x="9083624" y="10023"/>
                  <a:pt x="9304370" y="0"/>
                </a:cubicBezTo>
                <a:cubicBezTo>
                  <a:pt x="9525116" y="-10023"/>
                  <a:pt x="9872356" y="-51463"/>
                  <a:pt x="10364908" y="0"/>
                </a:cubicBezTo>
                <a:cubicBezTo>
                  <a:pt x="10562557" y="19311"/>
                  <a:pt x="10821681" y="186904"/>
                  <a:pt x="10787270" y="422362"/>
                </a:cubicBezTo>
                <a:lnTo>
                  <a:pt x="10787269" y="422362"/>
                </a:lnTo>
                <a:cubicBezTo>
                  <a:pt x="10777193" y="652384"/>
                  <a:pt x="10625548" y="892251"/>
                  <a:pt x="10364907" y="844724"/>
                </a:cubicBezTo>
                <a:cubicBezTo>
                  <a:pt x="9989428" y="851363"/>
                  <a:pt x="9796799" y="833534"/>
                  <a:pt x="9602645" y="844724"/>
                </a:cubicBezTo>
                <a:cubicBezTo>
                  <a:pt x="9408491" y="855914"/>
                  <a:pt x="9166192" y="845337"/>
                  <a:pt x="8939809" y="844724"/>
                </a:cubicBezTo>
                <a:cubicBezTo>
                  <a:pt x="8713426" y="844111"/>
                  <a:pt x="8289468" y="839511"/>
                  <a:pt x="8078122" y="844724"/>
                </a:cubicBezTo>
                <a:cubicBezTo>
                  <a:pt x="7866776" y="849937"/>
                  <a:pt x="7839570" y="864073"/>
                  <a:pt x="7614136" y="844724"/>
                </a:cubicBezTo>
                <a:cubicBezTo>
                  <a:pt x="7388702" y="825375"/>
                  <a:pt x="7187232" y="839376"/>
                  <a:pt x="7050725" y="844724"/>
                </a:cubicBezTo>
                <a:cubicBezTo>
                  <a:pt x="6914218" y="850072"/>
                  <a:pt x="6460066" y="879436"/>
                  <a:pt x="6288464" y="844724"/>
                </a:cubicBezTo>
                <a:cubicBezTo>
                  <a:pt x="6116862" y="810012"/>
                  <a:pt x="5764848" y="875419"/>
                  <a:pt x="5526202" y="844724"/>
                </a:cubicBezTo>
                <a:cubicBezTo>
                  <a:pt x="5287556" y="814029"/>
                  <a:pt x="5136759" y="857970"/>
                  <a:pt x="4863365" y="844723"/>
                </a:cubicBezTo>
                <a:cubicBezTo>
                  <a:pt x="4589970" y="831476"/>
                  <a:pt x="4575994" y="857116"/>
                  <a:pt x="4498805" y="844723"/>
                </a:cubicBezTo>
                <a:cubicBezTo>
                  <a:pt x="4421616" y="832330"/>
                  <a:pt x="4210734" y="836909"/>
                  <a:pt x="3935395" y="844723"/>
                </a:cubicBezTo>
                <a:cubicBezTo>
                  <a:pt x="3660056" y="852538"/>
                  <a:pt x="3511837" y="826407"/>
                  <a:pt x="3173133" y="844723"/>
                </a:cubicBezTo>
                <a:cubicBezTo>
                  <a:pt x="2834429" y="863039"/>
                  <a:pt x="2727161" y="871802"/>
                  <a:pt x="2609722" y="844723"/>
                </a:cubicBezTo>
                <a:cubicBezTo>
                  <a:pt x="2492283" y="817644"/>
                  <a:pt x="1980872" y="881350"/>
                  <a:pt x="1748035" y="844723"/>
                </a:cubicBezTo>
                <a:cubicBezTo>
                  <a:pt x="1515198" y="808096"/>
                  <a:pt x="1332514" y="876632"/>
                  <a:pt x="1085198" y="844723"/>
                </a:cubicBezTo>
                <a:cubicBezTo>
                  <a:pt x="837882" y="812814"/>
                  <a:pt x="640915" y="828004"/>
                  <a:pt x="422362" y="844723"/>
                </a:cubicBezTo>
                <a:cubicBezTo>
                  <a:pt x="179270" y="832371"/>
                  <a:pt x="56425" y="666308"/>
                  <a:pt x="0" y="422361"/>
                </a:cubicBezTo>
                <a:lnTo>
                  <a:pt x="0" y="422362"/>
                </a:ln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Dựa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vào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i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Bằng</a:t>
            </a:r>
            <a:r>
              <a:rPr lang="en-US" sz="3733" b="1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i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gì</a:t>
            </a:r>
            <a:r>
              <a:rPr lang="en-US" sz="3733" b="1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14C567-89C0-417F-AB52-81DB9ECDE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145" y="3519827"/>
            <a:ext cx="9392701" cy="217088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0EF06F-22F6-4D07-95E4-C3E08BD291F9}"/>
              </a:ext>
            </a:extLst>
          </p:cNvPr>
          <p:cNvSpPr/>
          <p:nvPr/>
        </p:nvSpPr>
        <p:spPr>
          <a:xfrm>
            <a:off x="1211963" y="1557068"/>
            <a:ext cx="9785267" cy="1551708"/>
          </a:xfrm>
          <a:prstGeom prst="roundRect">
            <a:avLst>
              <a:gd name="adj" fmla="val 30842"/>
            </a:avLst>
          </a:prstGeom>
          <a:solidFill>
            <a:srgbClr val="FFFF66">
              <a:alpha val="82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vi-VN" sz="3200" kern="0" dirty="0">
                <a:solidFill>
                  <a:srgbClr val="7030A0"/>
                </a:solidFill>
                <a:cs typeface="Calibri" panose="020F0502020204030204" pitchFamily="34" charset="0"/>
                <a:sym typeface="Arial"/>
              </a:rPr>
              <a:t>a. Về chất liệu.</a:t>
            </a:r>
          </a:p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7030A0"/>
                </a:solidFill>
                <a:cs typeface="Calibri" panose="020F0502020204030204" pitchFamily="34" charset="0"/>
                <a:sym typeface="Arial"/>
              </a:rPr>
              <a:t>M: - Cái túi được làm </a:t>
            </a:r>
            <a:r>
              <a:rPr lang="vi-VN" sz="3200" b="1" kern="0" dirty="0">
                <a:solidFill>
                  <a:srgbClr val="7030A0"/>
                </a:solidFill>
                <a:cs typeface="Calibri" panose="020F0502020204030204" pitchFamily="34" charset="0"/>
                <a:sym typeface="Arial"/>
              </a:rPr>
              <a:t>bằng gì?</a:t>
            </a:r>
            <a:endParaRPr lang="en-US" sz="3200" b="1" kern="0" dirty="0">
              <a:solidFill>
                <a:srgbClr val="7030A0"/>
              </a:solidFill>
              <a:cs typeface="Calibri" panose="020F0502020204030204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3200" dirty="0">
                <a:solidFill>
                  <a:srgbClr val="7030A0"/>
                </a:solidFill>
                <a:cs typeface="Calibri" panose="020F0502020204030204" pitchFamily="34" charset="0"/>
              </a:rPr>
              <a:t>         </a:t>
            </a:r>
            <a:r>
              <a:rPr lang="vi-VN" sz="3200" dirty="0">
                <a:solidFill>
                  <a:srgbClr val="7030A0"/>
                </a:solidFill>
                <a:cs typeface="Calibri" panose="020F0502020204030204" pitchFamily="34" charset="0"/>
              </a:rPr>
              <a:t>- Cái túi được làm </a:t>
            </a:r>
            <a:r>
              <a:rPr lang="vi-VN" sz="3200" b="1" dirty="0">
                <a:solidFill>
                  <a:srgbClr val="7030A0"/>
                </a:solidFill>
                <a:cs typeface="Calibri" panose="020F0502020204030204" pitchFamily="34" charset="0"/>
              </a:rPr>
              <a:t>bằng giấy.</a:t>
            </a:r>
            <a:endParaRPr lang="vi-VN" sz="3200" b="1" kern="0" dirty="0">
              <a:solidFill>
                <a:srgbClr val="7030A0"/>
              </a:solidFill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67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303296" y="152399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0EF06F-22F6-4D07-95E4-C3E08BD291F9}"/>
              </a:ext>
            </a:extLst>
          </p:cNvPr>
          <p:cNvSpPr/>
          <p:nvPr/>
        </p:nvSpPr>
        <p:spPr>
          <a:xfrm>
            <a:off x="1417138" y="348962"/>
            <a:ext cx="9785267" cy="1425039"/>
          </a:xfrm>
          <a:prstGeom prst="roundRect">
            <a:avLst>
              <a:gd name="adj" fmla="val 30842"/>
            </a:avLst>
          </a:prstGeom>
          <a:solidFill>
            <a:schemeClr val="accent4">
              <a:lumMod val="20000"/>
              <a:lumOff val="80000"/>
              <a:alpha val="82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vi-VN" sz="3200" kern="0" dirty="0">
                <a:solidFill>
                  <a:srgbClr val="7030A0"/>
                </a:solidFill>
                <a:cs typeface="Calibri" panose="020F0502020204030204" pitchFamily="34" charset="0"/>
                <a:sym typeface="Arial"/>
              </a:rPr>
              <a:t>b. Về công cụ.</a:t>
            </a:r>
          </a:p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7030A0"/>
                </a:solidFill>
                <a:cs typeface="Calibri" panose="020F0502020204030204" pitchFamily="34" charset="0"/>
                <a:sym typeface="Arial"/>
              </a:rPr>
              <a:t>M: - Bạn nhỏ đánh răng </a:t>
            </a:r>
            <a:r>
              <a:rPr lang="vi-VN" sz="3200" b="1" kern="0" dirty="0">
                <a:solidFill>
                  <a:srgbClr val="7030A0"/>
                </a:solidFill>
                <a:cs typeface="Calibri" panose="020F0502020204030204" pitchFamily="34" charset="0"/>
                <a:sym typeface="Arial"/>
              </a:rPr>
              <a:t>bằng gì?</a:t>
            </a:r>
          </a:p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7030A0"/>
                </a:solidFill>
                <a:cs typeface="Calibri" panose="020F0502020204030204" pitchFamily="34" charset="0"/>
                <a:sym typeface="Arial"/>
              </a:rPr>
              <a:t>    </a:t>
            </a:r>
            <a:r>
              <a:rPr lang="en-US" sz="3200" kern="0" dirty="0">
                <a:solidFill>
                  <a:srgbClr val="7030A0"/>
                </a:solidFill>
                <a:cs typeface="Calibri" panose="020F0502020204030204" pitchFamily="34" charset="0"/>
                <a:sym typeface="Arial"/>
              </a:rPr>
              <a:t>            </a:t>
            </a:r>
            <a:r>
              <a:rPr lang="vi-VN" sz="3200" kern="0" dirty="0">
                <a:solidFill>
                  <a:srgbClr val="7030A0"/>
                </a:solidFill>
                <a:cs typeface="Calibri" panose="020F0502020204030204" pitchFamily="34" charset="0"/>
                <a:sym typeface="Arial"/>
              </a:rPr>
              <a:t> - Bạn nhỏ đánh răng </a:t>
            </a:r>
            <a:r>
              <a:rPr lang="vi-VN" sz="3200" b="1" kern="0" dirty="0">
                <a:solidFill>
                  <a:srgbClr val="7030A0"/>
                </a:solidFill>
                <a:cs typeface="Calibri" panose="020F0502020204030204" pitchFamily="34" charset="0"/>
                <a:sym typeface="Arial"/>
              </a:rPr>
              <a:t>bằng bàn chải.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71FA9A-8094-4E85-9369-C4441DB0F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909" y="1926400"/>
            <a:ext cx="9193172" cy="2202383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1825757" y="4569346"/>
            <a:ext cx="9541036" cy="1044101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027587" y="4287245"/>
            <a:ext cx="2133816" cy="2256706"/>
            <a:chOff x="5027588" y="4443249"/>
            <a:chExt cx="2133816" cy="225670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0C7E6F-4FE3-4C5F-95F8-032E3AEFD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27588" y="4443249"/>
              <a:ext cx="2133816" cy="225670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334152" y="4502425"/>
              <a:ext cx="1520687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CHIA SẺ TRƯỚC LỚP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45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303296" y="158044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“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E03ADE-1131-4D88-B419-0216EA714BFC}"/>
              </a:ext>
            </a:extLst>
          </p:cNvPr>
          <p:cNvSpPr/>
          <p:nvPr/>
        </p:nvSpPr>
        <p:spPr>
          <a:xfrm>
            <a:off x="1793804" y="3528391"/>
            <a:ext cx="9019970" cy="17145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kumimoji="0" lang="en-US" sz="3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3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3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kumimoji="0" lang="en-US" sz="3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kumimoji="0" lang="en-US" sz="3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kumimoji="0" lang="en-US" sz="3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kumimoji="0" lang="en-US" sz="3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kumimoji="0" lang="en-US" sz="3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kumimoji="0" lang="en-US" sz="3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3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kumimoji="0" lang="en-US" sz="3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kumimoji="0" lang="en-US" sz="3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3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CF9CF4-4FF0-4744-8FA6-B734D73AA0B8}"/>
              </a:ext>
            </a:extLst>
          </p:cNvPr>
          <p:cNvSpPr/>
          <p:nvPr/>
        </p:nvSpPr>
        <p:spPr>
          <a:xfrm>
            <a:off x="1793804" y="2262149"/>
            <a:ext cx="8900702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9C40379B-6CD0-449F-87A3-F0333F086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577" y="2252624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754EEBE-5A8D-41C4-9F31-73CA61979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25" y="3634155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BF8DEF-4DFC-4309-8486-1315693957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7205" y="291045"/>
            <a:ext cx="6005080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1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481</Words>
  <Application>Microsoft Office PowerPoint</Application>
  <PresentationFormat>Widescreen</PresentationFormat>
  <Paragraphs>32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 Thi Quynh Anh</cp:lastModifiedBy>
  <cp:revision>41</cp:revision>
  <dcterms:created xsi:type="dcterms:W3CDTF">2022-11-21T07:56:21Z</dcterms:created>
  <dcterms:modified xsi:type="dcterms:W3CDTF">2025-03-06T05:07:04Z</dcterms:modified>
</cp:coreProperties>
</file>