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3" r:id="rId3"/>
  </p:sldMasterIdLst>
  <p:notesMasterIdLst>
    <p:notesMasterId r:id="rId15"/>
  </p:notesMasterIdLst>
  <p:sldIdLst>
    <p:sldId id="257" r:id="rId4"/>
    <p:sldId id="265" r:id="rId5"/>
    <p:sldId id="266" r:id="rId6"/>
    <p:sldId id="270" r:id="rId7"/>
    <p:sldId id="273" r:id="rId8"/>
    <p:sldId id="286" r:id="rId9"/>
    <p:sldId id="279" r:id="rId10"/>
    <p:sldId id="260" r:id="rId11"/>
    <p:sldId id="294" r:id="rId12"/>
    <p:sldId id="295" r:id="rId13"/>
    <p:sldId id="34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4915C-503E-4F96-9DBC-976BF27087AF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BE312-6AA9-4DEF-AE04-F7431204C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8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249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391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inpin heiti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99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61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795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773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009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559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711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312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7903DB76-30C4-4720-B253-289AC99362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3" y="370582"/>
            <a:ext cx="3895757" cy="804782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646DB4F-9445-47D1-B565-1C2C141FBE7C}"/>
              </a:ext>
            </a:extLst>
          </p:cNvPr>
          <p:cNvGrpSpPr/>
          <p:nvPr userDrawn="1"/>
        </p:nvGrpSpPr>
        <p:grpSpPr>
          <a:xfrm>
            <a:off x="2313320" y="1513482"/>
            <a:ext cx="7565360" cy="3101180"/>
            <a:chOff x="3100251" y="1601912"/>
            <a:chExt cx="7565360" cy="3101180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02EE1CCC-E485-4DC4-BA28-2F3E83BD1E6B}"/>
                </a:ext>
              </a:extLst>
            </p:cNvPr>
            <p:cNvSpPr/>
            <p:nvPr userDrawn="1"/>
          </p:nvSpPr>
          <p:spPr>
            <a:xfrm>
              <a:off x="3100251" y="1601912"/>
              <a:ext cx="7565360" cy="31011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BABF6A00-01BF-4B9F-8A63-534A0CDA5875}"/>
                </a:ext>
              </a:extLst>
            </p:cNvPr>
            <p:cNvSpPr/>
            <p:nvPr userDrawn="1"/>
          </p:nvSpPr>
          <p:spPr>
            <a:xfrm>
              <a:off x="3230674" y="1730457"/>
              <a:ext cx="7304513" cy="284304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4" name="图片 3" descr="图片包含 物体, 时钟&#10;&#10;描述已自动生成">
            <a:extLst>
              <a:ext uri="{FF2B5EF4-FFF2-40B4-BE49-F238E27FC236}">
                <a16:creationId xmlns:a16="http://schemas.microsoft.com/office/drawing/2014/main" id="{6099520C-3C65-424E-96CE-39DD9650BB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68" y="394184"/>
            <a:ext cx="1356349" cy="1392160"/>
          </a:xfrm>
          <a:prstGeom prst="rect">
            <a:avLst/>
          </a:prstGeom>
        </p:spPr>
      </p:pic>
      <p:pic>
        <p:nvPicPr>
          <p:cNvPr id="8" name="图片 7" descr="图片包含 玩具, LEGO&#10;&#10;描述已自动生成">
            <a:extLst>
              <a:ext uri="{FF2B5EF4-FFF2-40B4-BE49-F238E27FC236}">
                <a16:creationId xmlns:a16="http://schemas.microsoft.com/office/drawing/2014/main" id="{6AAD9AB6-64DF-4326-AD51-14AACB891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411612" y="3637950"/>
            <a:ext cx="4640192" cy="303199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BDF95A9-A903-4CE7-BCCC-4F4D71713E8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187" y="3701862"/>
            <a:ext cx="1773982" cy="193648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3C327DB-3B6C-424D-8382-46C26CC4942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837" y="4567904"/>
            <a:ext cx="1243193" cy="1264752"/>
          </a:xfrm>
          <a:prstGeom prst="rect">
            <a:avLst/>
          </a:prstGeom>
        </p:spPr>
      </p:pic>
      <p:pic>
        <p:nvPicPr>
          <p:cNvPr id="16" name="图片 15" descr="图片包含 玩具, LEGO&#10;&#10;描述已自动生成">
            <a:extLst>
              <a:ext uri="{FF2B5EF4-FFF2-40B4-BE49-F238E27FC236}">
                <a16:creationId xmlns:a16="http://schemas.microsoft.com/office/drawing/2014/main" id="{97672051-B3FB-4DD2-9966-403692C9DA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4879206" y="4087165"/>
            <a:ext cx="4855513" cy="28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8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404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993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352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67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216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756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631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841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040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196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物体&#10;&#10;描述已自动生成">
            <a:extLst>
              <a:ext uri="{FF2B5EF4-FFF2-40B4-BE49-F238E27FC236}">
                <a16:creationId xmlns:a16="http://schemas.microsoft.com/office/drawing/2014/main" id="{0919D8C2-4805-4CB3-AA2C-B9529C681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14" y="2914650"/>
            <a:ext cx="2788628" cy="288035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D2665C0-00FF-47E3-B4E0-0FBB1B5B8B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9273" y="3304267"/>
            <a:ext cx="3895757" cy="80478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35417FE-BB98-4CC3-9A20-3B51D571E8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45" y="4471944"/>
            <a:ext cx="1403589" cy="153216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F37A9D97-35AF-4DE0-85DB-91728533F13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096" y="5197734"/>
            <a:ext cx="983624" cy="1000682"/>
          </a:xfrm>
          <a:prstGeom prst="rect">
            <a:avLst/>
          </a:prstGeom>
        </p:spPr>
      </p:pic>
      <p:pic>
        <p:nvPicPr>
          <p:cNvPr id="32" name="图片 31" descr="图片包含 玩具, LEGO&#10;&#10;描述已自动生成">
            <a:extLst>
              <a:ext uri="{FF2B5EF4-FFF2-40B4-BE49-F238E27FC236}">
                <a16:creationId xmlns:a16="http://schemas.microsoft.com/office/drawing/2014/main" id="{157A67A9-988C-4C18-8935-8D4D6BE40F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4879206" y="4087165"/>
            <a:ext cx="4855513" cy="28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1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374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850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78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CF82B83-F68B-4011-B04D-379142B4D165}" type="datetimeFigureOut">
              <a:rPr lang="zh-CN" altLang="en-US" smtClean="0"/>
              <a:pPr/>
              <a:t>2025/4/26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4F29B16B-2BBB-4DCF-867A-F542E1B71F6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893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BCF82B83-F68B-4011-B04D-379142B4D165}" type="datetimeFigureOut">
              <a:rPr lang="zh-CN" altLang="en-US" smtClean="0"/>
              <a:pPr/>
              <a:t>2025/4/26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4F29B16B-2BBB-4DCF-867A-F542E1B71F6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5796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7A9C0ECC-301A-45B7-B17A-C3B2094ADEF1}"/>
              </a:ext>
            </a:extLst>
          </p:cNvPr>
          <p:cNvGrpSpPr/>
          <p:nvPr userDrawn="1"/>
        </p:nvGrpSpPr>
        <p:grpSpPr>
          <a:xfrm>
            <a:off x="4123562" y="1456562"/>
            <a:ext cx="3944875" cy="3944875"/>
            <a:chOff x="4123562" y="1456562"/>
            <a:chExt cx="3944875" cy="3944875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13A78654-C0A3-4741-810A-25651264DFC9}"/>
                </a:ext>
              </a:extLst>
            </p:cNvPr>
            <p:cNvSpPr/>
            <p:nvPr userDrawn="1"/>
          </p:nvSpPr>
          <p:spPr>
            <a:xfrm>
              <a:off x="4123562" y="1456562"/>
              <a:ext cx="3944875" cy="3944875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8B53080D-899F-496C-B15C-51EA06CACCA2}"/>
                </a:ext>
              </a:extLst>
            </p:cNvPr>
            <p:cNvSpPr/>
            <p:nvPr userDrawn="1"/>
          </p:nvSpPr>
          <p:spPr>
            <a:xfrm>
              <a:off x="4251842" y="1584842"/>
              <a:ext cx="3688316" cy="368831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2FAE264-EC23-41E5-8FB2-F49663E401EA}"/>
              </a:ext>
            </a:extLst>
          </p:cNvPr>
          <p:cNvGrpSpPr/>
          <p:nvPr userDrawn="1"/>
        </p:nvGrpSpPr>
        <p:grpSpPr>
          <a:xfrm>
            <a:off x="3599009" y="2854182"/>
            <a:ext cx="1177387" cy="1177387"/>
            <a:chOff x="4123562" y="1456562"/>
            <a:chExt cx="3944875" cy="3944875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61E1A704-CD63-4A9B-A9B7-6A1985E5315A}"/>
                </a:ext>
              </a:extLst>
            </p:cNvPr>
            <p:cNvSpPr/>
            <p:nvPr userDrawn="1"/>
          </p:nvSpPr>
          <p:spPr>
            <a:xfrm>
              <a:off x="4123562" y="1456562"/>
              <a:ext cx="3944875" cy="3944875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E620CE39-AD85-417E-A27F-E1DA8FE5D6AC}"/>
                </a:ext>
              </a:extLst>
            </p:cNvPr>
            <p:cNvSpPr/>
            <p:nvPr userDrawn="1"/>
          </p:nvSpPr>
          <p:spPr>
            <a:xfrm>
              <a:off x="4493206" y="1863116"/>
              <a:ext cx="3205586" cy="320558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28" name="图片 27" descr="图片包含 玩具, LEGO&#10;&#10;描述已自动生成">
            <a:extLst>
              <a:ext uri="{FF2B5EF4-FFF2-40B4-BE49-F238E27FC236}">
                <a16:creationId xmlns:a16="http://schemas.microsoft.com/office/drawing/2014/main" id="{8372BA2D-4DF1-4385-905C-AB29D60CDA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691146" y="3510507"/>
            <a:ext cx="4640192" cy="3031991"/>
          </a:xfrm>
          <a:prstGeom prst="rect">
            <a:avLst/>
          </a:prstGeom>
        </p:spPr>
      </p:pic>
      <p:pic>
        <p:nvPicPr>
          <p:cNvPr id="29" name="图片 28" descr="图片包含 玩具, LEGO&#10;&#10;描述已自动生成">
            <a:extLst>
              <a:ext uri="{FF2B5EF4-FFF2-40B4-BE49-F238E27FC236}">
                <a16:creationId xmlns:a16="http://schemas.microsoft.com/office/drawing/2014/main" id="{8B25FF9B-2100-45E8-86AB-14C4F91A87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7056120" y="3682007"/>
            <a:ext cx="4855513" cy="2860491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F1E6C12-7758-4B4F-9D18-D55464001E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3" y="370582"/>
            <a:ext cx="3895757" cy="804782"/>
          </a:xfrm>
          <a:prstGeom prst="rect">
            <a:avLst/>
          </a:prstGeom>
        </p:spPr>
      </p:pic>
      <p:pic>
        <p:nvPicPr>
          <p:cNvPr id="33" name="图片 32" descr="图片包含 物体, 时钟&#10;&#10;描述已自动生成">
            <a:extLst>
              <a:ext uri="{FF2B5EF4-FFF2-40B4-BE49-F238E27FC236}">
                <a16:creationId xmlns:a16="http://schemas.microsoft.com/office/drawing/2014/main" id="{0B7BEBE0-B8D8-4C32-881C-F10A6A5A18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858" y="545185"/>
            <a:ext cx="1356349" cy="139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0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266DD722-7334-447E-A3BB-88F3F56E23DF}"/>
              </a:ext>
            </a:extLst>
          </p:cNvPr>
          <p:cNvGrpSpPr/>
          <p:nvPr userDrawn="1"/>
        </p:nvGrpSpPr>
        <p:grpSpPr>
          <a:xfrm>
            <a:off x="295276" y="247650"/>
            <a:ext cx="11610974" cy="6372225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9DECD499-9C9F-46C6-A875-547AC6C295E0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04AEEB12-3553-49C5-83D6-D17092C96578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03D21F5D-0243-499E-823D-A868055CDE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474" y="5724525"/>
            <a:ext cx="935817" cy="95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5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DC63CEE8-DD9B-4D0E-A9FE-C0F81049ACF0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  <a:solidFill>
            <a:schemeClr val="bg1"/>
          </a:solidFill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0CA630B1-E004-45A9-B0F1-5F3952E3E7CB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grpFill/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83051174-1D5E-4166-8D0E-3D8C70BC0690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grpFill/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8" name="图片 7" descr="图片包含 玩具, LEGO&#10;&#10;描述已自动生成">
            <a:extLst>
              <a:ext uri="{FF2B5EF4-FFF2-40B4-BE49-F238E27FC236}">
                <a16:creationId xmlns:a16="http://schemas.microsoft.com/office/drawing/2014/main" id="{4493FE3A-0258-471A-8BCF-2F371B0F6A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148590" y="2930088"/>
            <a:ext cx="3897630" cy="2546787"/>
          </a:xfrm>
          <a:prstGeom prst="rect">
            <a:avLst/>
          </a:prstGeom>
        </p:spPr>
      </p:pic>
      <p:pic>
        <p:nvPicPr>
          <p:cNvPr id="9" name="图片 8" descr="图片包含 物体, 时钟&#10;&#10;描述已自动生成">
            <a:extLst>
              <a:ext uri="{FF2B5EF4-FFF2-40B4-BE49-F238E27FC236}">
                <a16:creationId xmlns:a16="http://schemas.microsoft.com/office/drawing/2014/main" id="{EF4F1E68-20F9-4545-A9CC-493AA784F4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4" y="212812"/>
            <a:ext cx="1356349" cy="139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7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1B442A1A-032D-4F29-8E1F-B3D6ED842D05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8ADE57B7-B10C-4AB3-87BE-2532D78C36F1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C6D80B60-529E-44D5-BC72-E13907C196EE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10" name="图片 9" descr="图片包含 玩具, LEGO&#10;&#10;描述已自动生成">
            <a:extLst>
              <a:ext uri="{FF2B5EF4-FFF2-40B4-BE49-F238E27FC236}">
                <a16:creationId xmlns:a16="http://schemas.microsoft.com/office/drawing/2014/main" id="{8C51D42B-F54E-43DE-875A-B249AA758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7715250" y="4387683"/>
            <a:ext cx="4367833" cy="2573188"/>
          </a:xfrm>
          <a:prstGeom prst="rect">
            <a:avLst/>
          </a:prstGeom>
        </p:spPr>
      </p:pic>
      <p:pic>
        <p:nvPicPr>
          <p:cNvPr id="15" name="图片 14" descr="图片包含 物体&#10;&#10;描述已自动生成">
            <a:extLst>
              <a:ext uri="{FF2B5EF4-FFF2-40B4-BE49-F238E27FC236}">
                <a16:creationId xmlns:a16="http://schemas.microsoft.com/office/drawing/2014/main" id="{DAC4B86C-B7ED-42B8-9BC3-852B4EFCAF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64" y="4894418"/>
            <a:ext cx="1510046" cy="155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9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6B22876C-940D-4978-A719-A3FCCDF49E7B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  <a:solidFill>
            <a:schemeClr val="bg1"/>
          </a:solidFill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E7425F8A-3993-4A80-92C4-81ABF0C870D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grpFill/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7E6F9F50-86ED-4404-AEAE-971C6EEE19E2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grpFill/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875D3F49-DB4F-4084-8565-DA43760669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5498" y="5911274"/>
            <a:ext cx="3895757" cy="804782"/>
          </a:xfrm>
          <a:prstGeom prst="rect">
            <a:avLst/>
          </a:prstGeom>
        </p:spPr>
      </p:pic>
      <p:pic>
        <p:nvPicPr>
          <p:cNvPr id="10" name="图片 9" descr="图片包含 物体, 时钟&#10;&#10;描述已自动生成">
            <a:extLst>
              <a:ext uri="{FF2B5EF4-FFF2-40B4-BE49-F238E27FC236}">
                <a16:creationId xmlns:a16="http://schemas.microsoft.com/office/drawing/2014/main" id="{1A2424D6-18A8-4A42-8CB2-EFA69E0869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8" y="212812"/>
            <a:ext cx="1356349" cy="139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3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45380029-6425-476E-B9C9-F6FA3C94C2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3" y="370582"/>
            <a:ext cx="3895757" cy="804782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CFDE12D3-1D69-4EE5-AC77-A3301F2DB807}"/>
              </a:ext>
            </a:extLst>
          </p:cNvPr>
          <p:cNvGrpSpPr/>
          <p:nvPr userDrawn="1"/>
        </p:nvGrpSpPr>
        <p:grpSpPr>
          <a:xfrm>
            <a:off x="2313320" y="1513482"/>
            <a:ext cx="7565360" cy="3101180"/>
            <a:chOff x="3100251" y="1601912"/>
            <a:chExt cx="7565360" cy="3101180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77634BAF-53B3-42CC-8554-9C1721D4D4D5}"/>
                </a:ext>
              </a:extLst>
            </p:cNvPr>
            <p:cNvSpPr/>
            <p:nvPr userDrawn="1"/>
          </p:nvSpPr>
          <p:spPr>
            <a:xfrm>
              <a:off x="3100251" y="1601912"/>
              <a:ext cx="7565360" cy="31011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5E6A5978-10E0-457A-BBF6-B43CDE6A207A}"/>
                </a:ext>
              </a:extLst>
            </p:cNvPr>
            <p:cNvSpPr/>
            <p:nvPr userDrawn="1"/>
          </p:nvSpPr>
          <p:spPr>
            <a:xfrm>
              <a:off x="3230674" y="1730457"/>
              <a:ext cx="7304513" cy="284304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16" name="图片 15" descr="图片包含 物体, 时钟&#10;&#10;描述已自动生成">
            <a:extLst>
              <a:ext uri="{FF2B5EF4-FFF2-40B4-BE49-F238E27FC236}">
                <a16:creationId xmlns:a16="http://schemas.microsoft.com/office/drawing/2014/main" id="{19E79891-31CC-4F68-8C95-664B860ABA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68" y="394184"/>
            <a:ext cx="1356349" cy="1392160"/>
          </a:xfrm>
          <a:prstGeom prst="rect">
            <a:avLst/>
          </a:prstGeom>
        </p:spPr>
      </p:pic>
      <p:pic>
        <p:nvPicPr>
          <p:cNvPr id="17" name="图片 16" descr="图片包含 玩具, LEGO&#10;&#10;描述已自动生成">
            <a:extLst>
              <a:ext uri="{FF2B5EF4-FFF2-40B4-BE49-F238E27FC236}">
                <a16:creationId xmlns:a16="http://schemas.microsoft.com/office/drawing/2014/main" id="{1ABFF7FE-E17F-4A20-9368-A6D6E2177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411612" y="3637950"/>
            <a:ext cx="4640192" cy="303199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F9BF441-762C-4DFA-88F4-49314A67B41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187" y="3701862"/>
            <a:ext cx="1773982" cy="193648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2DA72C8-1EDA-4C06-B5B7-6878653832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837" y="4567904"/>
            <a:ext cx="1243193" cy="1264752"/>
          </a:xfrm>
          <a:prstGeom prst="rect">
            <a:avLst/>
          </a:prstGeom>
        </p:spPr>
      </p:pic>
      <p:pic>
        <p:nvPicPr>
          <p:cNvPr id="30" name="图片 29" descr="图片包含 玩具, LEGO&#10;&#10;描述已自动生成">
            <a:extLst>
              <a:ext uri="{FF2B5EF4-FFF2-40B4-BE49-F238E27FC236}">
                <a16:creationId xmlns:a16="http://schemas.microsoft.com/office/drawing/2014/main" id="{DE4AA913-C646-4095-9A7E-2A1E74134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4879206" y="4087165"/>
            <a:ext cx="4855513" cy="28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4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5D91CD95-A808-4CFC-B533-63C99CF2CCF5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05AD78FE-9F2E-4152-A5A3-9F937C5A0456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B340E57-B743-4EE5-9CF2-A9D13BAB5EAF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317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.jp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2BDD030-1960-41AC-A92D-15D0629DB1D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"/>
            <a:ext cx="12192000" cy="6856321"/>
          </a:xfrm>
          <a:prstGeom prst="rect">
            <a:avLst/>
          </a:prstGeom>
        </p:spPr>
      </p:pic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33D81CD7-4FBD-42B1-9B71-014FB4D7810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782" y="310115"/>
            <a:ext cx="1406599" cy="140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1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645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FD5FED08-6A75-47A5-A04A-A596832D3A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6782" y="310115"/>
            <a:ext cx="1406599" cy="140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3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1.wdp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488367-3F6E-45B0-B745-3501B61D5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250" y="1623399"/>
            <a:ext cx="2371550" cy="9632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76391E-EE32-4FFE-BFC7-AC1AB3106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255" y="2367083"/>
            <a:ext cx="7041490" cy="16094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703CA79-22B3-4F52-A98C-09F3518A68E1}"/>
              </a:ext>
            </a:extLst>
          </p:cNvPr>
          <p:cNvSpPr txBox="1"/>
          <p:nvPr/>
        </p:nvSpPr>
        <p:spPr>
          <a:xfrm>
            <a:off x="4819650" y="3600450"/>
            <a:ext cx="249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72327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0F6551B4-8AE5-4E37-8DB3-0A1CAC10671D}"/>
              </a:ext>
            </a:extLst>
          </p:cNvPr>
          <p:cNvSpPr/>
          <p:nvPr/>
        </p:nvSpPr>
        <p:spPr>
          <a:xfrm>
            <a:off x="3734747" y="2789151"/>
            <a:ext cx="88197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  <a:ea typeface="字魂70号-灵悦黑体" panose="00000500000000000000" pitchFamily="2" charset="-122"/>
                <a:cs typeface="+mn-cs"/>
              </a:rPr>
              <a:t>4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iny" panose="02000903060500060000" pitchFamily="2" charset="0"/>
              <a:ea typeface="字魂70号-灵悦黑体" panose="00000500000000000000" pitchFamily="2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CE208F-0390-4BE9-8216-252FE52E1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403" y="2456984"/>
            <a:ext cx="2645893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3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9223" y="422845"/>
            <a:ext cx="7425940" cy="601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440" y="960692"/>
            <a:ext cx="1497510" cy="154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4353" y="5406054"/>
            <a:ext cx="1506537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A161E8-CE7F-413C-9D70-BD0069FFA9B0}"/>
              </a:ext>
            </a:extLst>
          </p:cNvPr>
          <p:cNvSpPr txBox="1"/>
          <p:nvPr/>
        </p:nvSpPr>
        <p:spPr>
          <a:xfrm>
            <a:off x="3072810" y="2158410"/>
            <a:ext cx="593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ẽ tranh hoặc viết vào sổ tay các cách chơi đồ chơi an toàn mà bản thân đã làm và biết đến trong tiết học.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94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4B63FE-1C5A-45E1-BD1B-1E833A816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854" y="2354097"/>
            <a:ext cx="3353091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51D3DF-C094-4BD1-AE65-3506A2949AD2}"/>
              </a:ext>
            </a:extLst>
          </p:cNvPr>
          <p:cNvSpPr txBox="1"/>
          <p:nvPr/>
        </p:nvSpPr>
        <p:spPr>
          <a:xfrm>
            <a:off x="733426" y="533400"/>
            <a:ext cx="10763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28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 hãy tìm các thẻ tên phù hợp dưới đây để gọi tên các đồ chơi trong Hình 1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ABB39E-C1DE-4566-8CAE-023C2D2E9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512" y="1452562"/>
            <a:ext cx="8070476" cy="487203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80AE07-9770-464B-B058-4EF88086A29A}"/>
              </a:ext>
            </a:extLst>
          </p:cNvPr>
          <p:cNvCxnSpPr/>
          <p:nvPr/>
        </p:nvCxnSpPr>
        <p:spPr>
          <a:xfrm>
            <a:off x="3590925" y="1733550"/>
            <a:ext cx="762000" cy="1914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D213E7-8CE1-498A-B2A2-28BADBB616EC}"/>
              </a:ext>
            </a:extLst>
          </p:cNvPr>
          <p:cNvCxnSpPr>
            <a:cxnSpLocks/>
          </p:cNvCxnSpPr>
          <p:nvPr/>
        </p:nvCxnSpPr>
        <p:spPr>
          <a:xfrm>
            <a:off x="3638550" y="2381250"/>
            <a:ext cx="771525" cy="2247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A71F5B4-D098-4D0D-9633-B13B50B71FFE}"/>
              </a:ext>
            </a:extLst>
          </p:cNvPr>
          <p:cNvCxnSpPr>
            <a:cxnSpLocks/>
          </p:cNvCxnSpPr>
          <p:nvPr/>
        </p:nvCxnSpPr>
        <p:spPr>
          <a:xfrm>
            <a:off x="3648075" y="2847975"/>
            <a:ext cx="4705350" cy="2952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14C933-2B7E-4C10-BA10-25BFB7BD66B3}"/>
              </a:ext>
            </a:extLst>
          </p:cNvPr>
          <p:cNvCxnSpPr>
            <a:cxnSpLocks/>
          </p:cNvCxnSpPr>
          <p:nvPr/>
        </p:nvCxnSpPr>
        <p:spPr>
          <a:xfrm>
            <a:off x="3638550" y="3305175"/>
            <a:ext cx="2800350" cy="19907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C0DAB9F-844F-4E95-A267-FCDC2BCB2F41}"/>
              </a:ext>
            </a:extLst>
          </p:cNvPr>
          <p:cNvCxnSpPr>
            <a:cxnSpLocks/>
          </p:cNvCxnSpPr>
          <p:nvPr/>
        </p:nvCxnSpPr>
        <p:spPr>
          <a:xfrm>
            <a:off x="3676650" y="3771900"/>
            <a:ext cx="2343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93C86C2-44EF-4F89-A08D-8AF24FF184C2}"/>
              </a:ext>
            </a:extLst>
          </p:cNvPr>
          <p:cNvCxnSpPr>
            <a:cxnSpLocks/>
          </p:cNvCxnSpPr>
          <p:nvPr/>
        </p:nvCxnSpPr>
        <p:spPr>
          <a:xfrm flipV="1">
            <a:off x="3695700" y="2381250"/>
            <a:ext cx="2219325" cy="1866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7DFF795-1964-471A-BF0C-DCD824D964B1}"/>
              </a:ext>
            </a:extLst>
          </p:cNvPr>
          <p:cNvCxnSpPr>
            <a:cxnSpLocks/>
          </p:cNvCxnSpPr>
          <p:nvPr/>
        </p:nvCxnSpPr>
        <p:spPr>
          <a:xfrm>
            <a:off x="3733800" y="4743450"/>
            <a:ext cx="4752975" cy="3429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426B03C-1A9C-4F60-96E1-C7BEB1E4D437}"/>
              </a:ext>
            </a:extLst>
          </p:cNvPr>
          <p:cNvCxnSpPr>
            <a:cxnSpLocks/>
          </p:cNvCxnSpPr>
          <p:nvPr/>
        </p:nvCxnSpPr>
        <p:spPr>
          <a:xfrm flipV="1">
            <a:off x="3724275" y="2505075"/>
            <a:ext cx="657225" cy="27527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5444EA0-25F8-485C-B85C-A833E34F48D8}"/>
              </a:ext>
            </a:extLst>
          </p:cNvPr>
          <p:cNvCxnSpPr>
            <a:cxnSpLocks/>
          </p:cNvCxnSpPr>
          <p:nvPr/>
        </p:nvCxnSpPr>
        <p:spPr>
          <a:xfrm flipV="1">
            <a:off x="3771900" y="2495550"/>
            <a:ext cx="4829175" cy="3267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23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8">
            <a:extLst>
              <a:ext uri="{FF2B5EF4-FFF2-40B4-BE49-F238E27FC236}">
                <a16:creationId xmlns:a16="http://schemas.microsoft.com/office/drawing/2014/main" id="{59AF3AF1-ED5B-4F43-A2E7-0B88E204A7B1}"/>
              </a:ext>
            </a:extLst>
          </p:cNvPr>
          <p:cNvSpPr/>
          <p:nvPr/>
        </p:nvSpPr>
        <p:spPr>
          <a:xfrm>
            <a:off x="1781175" y="1809750"/>
            <a:ext cx="9077325" cy="2637315"/>
          </a:xfrm>
          <a:custGeom>
            <a:avLst/>
            <a:gdLst>
              <a:gd name="connsiteX0" fmla="*/ 0 w 9077325"/>
              <a:gd name="connsiteY0" fmla="*/ 439561 h 2637315"/>
              <a:gd name="connsiteX1" fmla="*/ 439561 w 9077325"/>
              <a:gd name="connsiteY1" fmla="*/ 0 h 2637315"/>
              <a:gd name="connsiteX2" fmla="*/ 1204727 w 9077325"/>
              <a:gd name="connsiteY2" fmla="*/ 0 h 2637315"/>
              <a:gd name="connsiteX3" fmla="*/ 1723946 w 9077325"/>
              <a:gd name="connsiteY3" fmla="*/ 0 h 2637315"/>
              <a:gd name="connsiteX4" fmla="*/ 2325148 w 9077325"/>
              <a:gd name="connsiteY4" fmla="*/ 0 h 2637315"/>
              <a:gd name="connsiteX5" fmla="*/ 2926349 w 9077325"/>
              <a:gd name="connsiteY5" fmla="*/ 0 h 2637315"/>
              <a:gd name="connsiteX6" fmla="*/ 3527551 w 9077325"/>
              <a:gd name="connsiteY6" fmla="*/ 0 h 2637315"/>
              <a:gd name="connsiteX7" fmla="*/ 4292716 w 9077325"/>
              <a:gd name="connsiteY7" fmla="*/ 0 h 2637315"/>
              <a:gd name="connsiteX8" fmla="*/ 4975900 w 9077325"/>
              <a:gd name="connsiteY8" fmla="*/ 0 h 2637315"/>
              <a:gd name="connsiteX9" fmla="*/ 5741066 w 9077325"/>
              <a:gd name="connsiteY9" fmla="*/ 0 h 2637315"/>
              <a:gd name="connsiteX10" fmla="*/ 6260285 w 9077325"/>
              <a:gd name="connsiteY10" fmla="*/ 0 h 2637315"/>
              <a:gd name="connsiteX11" fmla="*/ 7025451 w 9077325"/>
              <a:gd name="connsiteY11" fmla="*/ 0 h 2637315"/>
              <a:gd name="connsiteX12" fmla="*/ 7872598 w 9077325"/>
              <a:gd name="connsiteY12" fmla="*/ 0 h 2637315"/>
              <a:gd name="connsiteX13" fmla="*/ 8637764 w 9077325"/>
              <a:gd name="connsiteY13" fmla="*/ 0 h 2637315"/>
              <a:gd name="connsiteX14" fmla="*/ 9077325 w 9077325"/>
              <a:gd name="connsiteY14" fmla="*/ 439561 h 2637315"/>
              <a:gd name="connsiteX15" fmla="*/ 9077325 w 9077325"/>
              <a:gd name="connsiteY15" fmla="*/ 1060789 h 2637315"/>
              <a:gd name="connsiteX16" fmla="*/ 9077325 w 9077325"/>
              <a:gd name="connsiteY16" fmla="*/ 1682017 h 2637315"/>
              <a:gd name="connsiteX17" fmla="*/ 9077325 w 9077325"/>
              <a:gd name="connsiteY17" fmla="*/ 2197754 h 2637315"/>
              <a:gd name="connsiteX18" fmla="*/ 8637764 w 9077325"/>
              <a:gd name="connsiteY18" fmla="*/ 2637315 h 2637315"/>
              <a:gd name="connsiteX19" fmla="*/ 8036562 w 9077325"/>
              <a:gd name="connsiteY19" fmla="*/ 2637315 h 2637315"/>
              <a:gd name="connsiteX20" fmla="*/ 7189415 w 9077325"/>
              <a:gd name="connsiteY20" fmla="*/ 2637315 h 2637315"/>
              <a:gd name="connsiteX21" fmla="*/ 6506231 w 9077325"/>
              <a:gd name="connsiteY21" fmla="*/ 2637315 h 2637315"/>
              <a:gd name="connsiteX22" fmla="*/ 5659084 w 9077325"/>
              <a:gd name="connsiteY22" fmla="*/ 2637315 h 2637315"/>
              <a:gd name="connsiteX23" fmla="*/ 4811936 w 9077325"/>
              <a:gd name="connsiteY23" fmla="*/ 2637315 h 2637315"/>
              <a:gd name="connsiteX24" fmla="*/ 4374698 w 9077325"/>
              <a:gd name="connsiteY24" fmla="*/ 2637315 h 2637315"/>
              <a:gd name="connsiteX25" fmla="*/ 3691515 w 9077325"/>
              <a:gd name="connsiteY25" fmla="*/ 2637315 h 2637315"/>
              <a:gd name="connsiteX26" fmla="*/ 2844367 w 9077325"/>
              <a:gd name="connsiteY26" fmla="*/ 2637315 h 2637315"/>
              <a:gd name="connsiteX27" fmla="*/ 2161184 w 9077325"/>
              <a:gd name="connsiteY27" fmla="*/ 2637315 h 2637315"/>
              <a:gd name="connsiteX28" fmla="*/ 1641964 w 9077325"/>
              <a:gd name="connsiteY28" fmla="*/ 2637315 h 2637315"/>
              <a:gd name="connsiteX29" fmla="*/ 1204727 w 9077325"/>
              <a:gd name="connsiteY29" fmla="*/ 2637315 h 2637315"/>
              <a:gd name="connsiteX30" fmla="*/ 439561 w 9077325"/>
              <a:gd name="connsiteY30" fmla="*/ 2637315 h 2637315"/>
              <a:gd name="connsiteX31" fmla="*/ 0 w 9077325"/>
              <a:gd name="connsiteY31" fmla="*/ 2197754 h 2637315"/>
              <a:gd name="connsiteX32" fmla="*/ 0 w 9077325"/>
              <a:gd name="connsiteY32" fmla="*/ 1611690 h 2637315"/>
              <a:gd name="connsiteX33" fmla="*/ 0 w 9077325"/>
              <a:gd name="connsiteY33" fmla="*/ 1008043 h 2637315"/>
              <a:gd name="connsiteX34" fmla="*/ 0 w 9077325"/>
              <a:gd name="connsiteY34" fmla="*/ 439561 h 263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077325" h="2637315" fill="none" extrusionOk="0">
                <a:moveTo>
                  <a:pt x="0" y="439561"/>
                </a:moveTo>
                <a:cubicBezTo>
                  <a:pt x="31516" y="148608"/>
                  <a:pt x="237215" y="-581"/>
                  <a:pt x="439561" y="0"/>
                </a:cubicBezTo>
                <a:cubicBezTo>
                  <a:pt x="762904" y="-26664"/>
                  <a:pt x="1010491" y="-20585"/>
                  <a:pt x="1204727" y="0"/>
                </a:cubicBezTo>
                <a:cubicBezTo>
                  <a:pt x="1398963" y="20585"/>
                  <a:pt x="1491121" y="18100"/>
                  <a:pt x="1723946" y="0"/>
                </a:cubicBezTo>
                <a:cubicBezTo>
                  <a:pt x="1956771" y="-18100"/>
                  <a:pt x="2053531" y="-4208"/>
                  <a:pt x="2325148" y="0"/>
                </a:cubicBezTo>
                <a:cubicBezTo>
                  <a:pt x="2596765" y="4208"/>
                  <a:pt x="2725093" y="-3574"/>
                  <a:pt x="2926349" y="0"/>
                </a:cubicBezTo>
                <a:cubicBezTo>
                  <a:pt x="3127605" y="3574"/>
                  <a:pt x="3240539" y="-21217"/>
                  <a:pt x="3527551" y="0"/>
                </a:cubicBezTo>
                <a:cubicBezTo>
                  <a:pt x="3814563" y="21217"/>
                  <a:pt x="3940306" y="-29184"/>
                  <a:pt x="4292716" y="0"/>
                </a:cubicBezTo>
                <a:cubicBezTo>
                  <a:pt x="4645127" y="29184"/>
                  <a:pt x="4813800" y="12289"/>
                  <a:pt x="4975900" y="0"/>
                </a:cubicBezTo>
                <a:cubicBezTo>
                  <a:pt x="5138000" y="-12289"/>
                  <a:pt x="5526982" y="-7920"/>
                  <a:pt x="5741066" y="0"/>
                </a:cubicBezTo>
                <a:cubicBezTo>
                  <a:pt x="5955150" y="7920"/>
                  <a:pt x="6003633" y="-18735"/>
                  <a:pt x="6260285" y="0"/>
                </a:cubicBezTo>
                <a:cubicBezTo>
                  <a:pt x="6516937" y="18735"/>
                  <a:pt x="6806979" y="-4602"/>
                  <a:pt x="7025451" y="0"/>
                </a:cubicBezTo>
                <a:cubicBezTo>
                  <a:pt x="7243923" y="4602"/>
                  <a:pt x="7479803" y="-34602"/>
                  <a:pt x="7872598" y="0"/>
                </a:cubicBezTo>
                <a:cubicBezTo>
                  <a:pt x="8265393" y="34602"/>
                  <a:pt x="8474198" y="-8828"/>
                  <a:pt x="8637764" y="0"/>
                </a:cubicBezTo>
                <a:cubicBezTo>
                  <a:pt x="8869377" y="4331"/>
                  <a:pt x="9127406" y="214826"/>
                  <a:pt x="9077325" y="439561"/>
                </a:cubicBezTo>
                <a:cubicBezTo>
                  <a:pt x="9078265" y="597181"/>
                  <a:pt x="9076478" y="760695"/>
                  <a:pt x="9077325" y="1060789"/>
                </a:cubicBezTo>
                <a:cubicBezTo>
                  <a:pt x="9078172" y="1360883"/>
                  <a:pt x="9048562" y="1503289"/>
                  <a:pt x="9077325" y="1682017"/>
                </a:cubicBezTo>
                <a:cubicBezTo>
                  <a:pt x="9106088" y="1860745"/>
                  <a:pt x="9078913" y="1998567"/>
                  <a:pt x="9077325" y="2197754"/>
                </a:cubicBezTo>
                <a:cubicBezTo>
                  <a:pt x="9029866" y="2431997"/>
                  <a:pt x="8855220" y="2689333"/>
                  <a:pt x="8637764" y="2637315"/>
                </a:cubicBezTo>
                <a:cubicBezTo>
                  <a:pt x="8370845" y="2665988"/>
                  <a:pt x="8240970" y="2629676"/>
                  <a:pt x="8036562" y="2637315"/>
                </a:cubicBezTo>
                <a:cubicBezTo>
                  <a:pt x="7832154" y="2644954"/>
                  <a:pt x="7492345" y="2625177"/>
                  <a:pt x="7189415" y="2637315"/>
                </a:cubicBezTo>
                <a:cubicBezTo>
                  <a:pt x="6886485" y="2649453"/>
                  <a:pt x="6744108" y="2616492"/>
                  <a:pt x="6506231" y="2637315"/>
                </a:cubicBezTo>
                <a:cubicBezTo>
                  <a:pt x="6268354" y="2658138"/>
                  <a:pt x="5944496" y="2669264"/>
                  <a:pt x="5659084" y="2637315"/>
                </a:cubicBezTo>
                <a:cubicBezTo>
                  <a:pt x="5373672" y="2605366"/>
                  <a:pt x="5013807" y="2614645"/>
                  <a:pt x="4811936" y="2637315"/>
                </a:cubicBezTo>
                <a:cubicBezTo>
                  <a:pt x="4610065" y="2659985"/>
                  <a:pt x="4550758" y="2621634"/>
                  <a:pt x="4374698" y="2637315"/>
                </a:cubicBezTo>
                <a:cubicBezTo>
                  <a:pt x="4198638" y="2652996"/>
                  <a:pt x="3851989" y="2614431"/>
                  <a:pt x="3691515" y="2637315"/>
                </a:cubicBezTo>
                <a:cubicBezTo>
                  <a:pt x="3531041" y="2660199"/>
                  <a:pt x="3116967" y="2595797"/>
                  <a:pt x="2844367" y="2637315"/>
                </a:cubicBezTo>
                <a:cubicBezTo>
                  <a:pt x="2571767" y="2678833"/>
                  <a:pt x="2308092" y="2666219"/>
                  <a:pt x="2161184" y="2637315"/>
                </a:cubicBezTo>
                <a:cubicBezTo>
                  <a:pt x="2014276" y="2608411"/>
                  <a:pt x="1769512" y="2635853"/>
                  <a:pt x="1641964" y="2637315"/>
                </a:cubicBezTo>
                <a:cubicBezTo>
                  <a:pt x="1514416" y="2638777"/>
                  <a:pt x="1302159" y="2646356"/>
                  <a:pt x="1204727" y="2637315"/>
                </a:cubicBezTo>
                <a:cubicBezTo>
                  <a:pt x="1107295" y="2628274"/>
                  <a:pt x="748537" y="2616365"/>
                  <a:pt x="439561" y="2637315"/>
                </a:cubicBezTo>
                <a:cubicBezTo>
                  <a:pt x="177373" y="2591383"/>
                  <a:pt x="8429" y="2434323"/>
                  <a:pt x="0" y="2197754"/>
                </a:cubicBezTo>
                <a:cubicBezTo>
                  <a:pt x="-5047" y="2037533"/>
                  <a:pt x="-16100" y="1901272"/>
                  <a:pt x="0" y="1611690"/>
                </a:cubicBezTo>
                <a:cubicBezTo>
                  <a:pt x="16100" y="1322108"/>
                  <a:pt x="-18060" y="1202777"/>
                  <a:pt x="0" y="1008043"/>
                </a:cubicBezTo>
                <a:cubicBezTo>
                  <a:pt x="18060" y="813309"/>
                  <a:pt x="703" y="661317"/>
                  <a:pt x="0" y="439561"/>
                </a:cubicBezTo>
                <a:close/>
              </a:path>
              <a:path w="9077325" h="2637315" stroke="0" extrusionOk="0">
                <a:moveTo>
                  <a:pt x="0" y="439561"/>
                </a:moveTo>
                <a:cubicBezTo>
                  <a:pt x="43442" y="238295"/>
                  <a:pt x="174263" y="-31039"/>
                  <a:pt x="439561" y="0"/>
                </a:cubicBezTo>
                <a:cubicBezTo>
                  <a:pt x="639733" y="-29202"/>
                  <a:pt x="928986" y="3263"/>
                  <a:pt x="1286709" y="0"/>
                </a:cubicBezTo>
                <a:cubicBezTo>
                  <a:pt x="1644432" y="-3263"/>
                  <a:pt x="1812859" y="2059"/>
                  <a:pt x="2051874" y="0"/>
                </a:cubicBezTo>
                <a:cubicBezTo>
                  <a:pt x="2290890" y="-2059"/>
                  <a:pt x="2358061" y="-1392"/>
                  <a:pt x="2571094" y="0"/>
                </a:cubicBezTo>
                <a:cubicBezTo>
                  <a:pt x="2784127" y="1392"/>
                  <a:pt x="2854086" y="-11673"/>
                  <a:pt x="3008331" y="0"/>
                </a:cubicBezTo>
                <a:cubicBezTo>
                  <a:pt x="3162576" y="11673"/>
                  <a:pt x="3493082" y="-6774"/>
                  <a:pt x="3855479" y="0"/>
                </a:cubicBezTo>
                <a:cubicBezTo>
                  <a:pt x="4217876" y="6774"/>
                  <a:pt x="4372019" y="14588"/>
                  <a:pt x="4620645" y="0"/>
                </a:cubicBezTo>
                <a:cubicBezTo>
                  <a:pt x="4869271" y="-14588"/>
                  <a:pt x="5153245" y="25066"/>
                  <a:pt x="5303828" y="0"/>
                </a:cubicBezTo>
                <a:cubicBezTo>
                  <a:pt x="5454411" y="-25066"/>
                  <a:pt x="5678351" y="-3996"/>
                  <a:pt x="5987012" y="0"/>
                </a:cubicBezTo>
                <a:cubicBezTo>
                  <a:pt x="6295673" y="3996"/>
                  <a:pt x="6265764" y="20809"/>
                  <a:pt x="6424249" y="0"/>
                </a:cubicBezTo>
                <a:cubicBezTo>
                  <a:pt x="6582734" y="-20809"/>
                  <a:pt x="6858785" y="19621"/>
                  <a:pt x="7025451" y="0"/>
                </a:cubicBezTo>
                <a:cubicBezTo>
                  <a:pt x="7192117" y="-19621"/>
                  <a:pt x="7467239" y="4468"/>
                  <a:pt x="7626652" y="0"/>
                </a:cubicBezTo>
                <a:cubicBezTo>
                  <a:pt x="7786065" y="-4468"/>
                  <a:pt x="8207969" y="-26622"/>
                  <a:pt x="8637764" y="0"/>
                </a:cubicBezTo>
                <a:cubicBezTo>
                  <a:pt x="8866235" y="-13860"/>
                  <a:pt x="9096299" y="194804"/>
                  <a:pt x="9077325" y="439561"/>
                </a:cubicBezTo>
                <a:cubicBezTo>
                  <a:pt x="9048520" y="707755"/>
                  <a:pt x="9099332" y="806581"/>
                  <a:pt x="9077325" y="1043207"/>
                </a:cubicBezTo>
                <a:cubicBezTo>
                  <a:pt x="9055318" y="1279833"/>
                  <a:pt x="9090090" y="1484015"/>
                  <a:pt x="9077325" y="1611690"/>
                </a:cubicBezTo>
                <a:cubicBezTo>
                  <a:pt x="9064560" y="1739365"/>
                  <a:pt x="9058099" y="1983632"/>
                  <a:pt x="9077325" y="2197754"/>
                </a:cubicBezTo>
                <a:cubicBezTo>
                  <a:pt x="9048749" y="2403097"/>
                  <a:pt x="8913993" y="2590863"/>
                  <a:pt x="8637764" y="2637315"/>
                </a:cubicBezTo>
                <a:cubicBezTo>
                  <a:pt x="8364419" y="2630229"/>
                  <a:pt x="8061762" y="2653979"/>
                  <a:pt x="7790616" y="2637315"/>
                </a:cubicBezTo>
                <a:cubicBezTo>
                  <a:pt x="7519470" y="2620651"/>
                  <a:pt x="7286739" y="2622112"/>
                  <a:pt x="7025451" y="2637315"/>
                </a:cubicBezTo>
                <a:cubicBezTo>
                  <a:pt x="6764164" y="2652518"/>
                  <a:pt x="6585901" y="2615725"/>
                  <a:pt x="6178303" y="2637315"/>
                </a:cubicBezTo>
                <a:cubicBezTo>
                  <a:pt x="5770705" y="2658905"/>
                  <a:pt x="5730093" y="2643779"/>
                  <a:pt x="5495120" y="2637315"/>
                </a:cubicBezTo>
                <a:cubicBezTo>
                  <a:pt x="5260147" y="2630851"/>
                  <a:pt x="5069032" y="2637305"/>
                  <a:pt x="4893918" y="2637315"/>
                </a:cubicBezTo>
                <a:cubicBezTo>
                  <a:pt x="4718804" y="2637325"/>
                  <a:pt x="4343480" y="2657976"/>
                  <a:pt x="4128752" y="2637315"/>
                </a:cubicBezTo>
                <a:cubicBezTo>
                  <a:pt x="3914024" y="2616654"/>
                  <a:pt x="3867390" y="2657165"/>
                  <a:pt x="3609533" y="2637315"/>
                </a:cubicBezTo>
                <a:cubicBezTo>
                  <a:pt x="3351676" y="2617465"/>
                  <a:pt x="3085902" y="2661109"/>
                  <a:pt x="2762385" y="2637315"/>
                </a:cubicBezTo>
                <a:cubicBezTo>
                  <a:pt x="2438868" y="2613521"/>
                  <a:pt x="2423862" y="2636803"/>
                  <a:pt x="2161184" y="2637315"/>
                </a:cubicBezTo>
                <a:cubicBezTo>
                  <a:pt x="1898506" y="2637827"/>
                  <a:pt x="1731450" y="2622089"/>
                  <a:pt x="1314036" y="2637315"/>
                </a:cubicBezTo>
                <a:cubicBezTo>
                  <a:pt x="896622" y="2652541"/>
                  <a:pt x="760038" y="2662159"/>
                  <a:pt x="439561" y="2637315"/>
                </a:cubicBezTo>
                <a:cubicBezTo>
                  <a:pt x="196333" y="2649776"/>
                  <a:pt x="-27150" y="2405540"/>
                  <a:pt x="0" y="2197754"/>
                </a:cubicBezTo>
                <a:cubicBezTo>
                  <a:pt x="16292" y="1977819"/>
                  <a:pt x="-866" y="1807690"/>
                  <a:pt x="0" y="1594108"/>
                </a:cubicBezTo>
                <a:cubicBezTo>
                  <a:pt x="866" y="1380526"/>
                  <a:pt x="16615" y="1190173"/>
                  <a:pt x="0" y="1060789"/>
                </a:cubicBezTo>
                <a:cubicBezTo>
                  <a:pt x="-16615" y="931405"/>
                  <a:pt x="-22549" y="662278"/>
                  <a:pt x="0" y="439561"/>
                </a:cubicBezTo>
                <a:close/>
              </a:path>
            </a:pathLst>
          </a:custGeom>
          <a:ln w="38100"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24580260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chơi trẻ em rất da dạng, phong phú: đồ chơi trí tuệ; đồ chơi vận động; đồ ch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truyền thống và đồ chơi hiện đại,...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8" descr="51miz-E1093613-82DB2A8A">
            <a:extLst>
              <a:ext uri="{FF2B5EF4-FFF2-40B4-BE49-F238E27FC236}">
                <a16:creationId xmlns:a16="http://schemas.microsoft.com/office/drawing/2014/main" id="{5BE77D28-E18B-4B84-BE4B-5D06BDBA8F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135" y="3262262"/>
            <a:ext cx="9276080" cy="44261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FE4E1A-3129-4C00-8A42-E84098485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523" y="481133"/>
            <a:ext cx="412125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9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AA30319-FE45-4453-B96E-09A8809DE443}"/>
              </a:ext>
            </a:extLst>
          </p:cNvPr>
          <p:cNvSpPr txBox="1"/>
          <p:nvPr/>
        </p:nvSpPr>
        <p:spPr>
          <a:xfrm>
            <a:off x="771525" y="390525"/>
            <a:ext cx="10325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Hình 2 và cho biết các bạn chơi đồ chơi có an toàn không? Vì sao?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25E0A9-8B0D-45E4-8864-96DE15625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331" y="1462405"/>
            <a:ext cx="5622343" cy="502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0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8">
            <a:extLst>
              <a:ext uri="{FF2B5EF4-FFF2-40B4-BE49-F238E27FC236}">
                <a16:creationId xmlns:a16="http://schemas.microsoft.com/office/drawing/2014/main" id="{59AF3AF1-ED5B-4F43-A2E7-0B88E204A7B1}"/>
              </a:ext>
            </a:extLst>
          </p:cNvPr>
          <p:cNvSpPr/>
          <p:nvPr/>
        </p:nvSpPr>
        <p:spPr>
          <a:xfrm>
            <a:off x="1781175" y="1809750"/>
            <a:ext cx="9077325" cy="2637315"/>
          </a:xfrm>
          <a:custGeom>
            <a:avLst/>
            <a:gdLst>
              <a:gd name="connsiteX0" fmla="*/ 0 w 9077325"/>
              <a:gd name="connsiteY0" fmla="*/ 439561 h 2637315"/>
              <a:gd name="connsiteX1" fmla="*/ 439561 w 9077325"/>
              <a:gd name="connsiteY1" fmla="*/ 0 h 2637315"/>
              <a:gd name="connsiteX2" fmla="*/ 1204727 w 9077325"/>
              <a:gd name="connsiteY2" fmla="*/ 0 h 2637315"/>
              <a:gd name="connsiteX3" fmla="*/ 1723946 w 9077325"/>
              <a:gd name="connsiteY3" fmla="*/ 0 h 2637315"/>
              <a:gd name="connsiteX4" fmla="*/ 2325148 w 9077325"/>
              <a:gd name="connsiteY4" fmla="*/ 0 h 2637315"/>
              <a:gd name="connsiteX5" fmla="*/ 2926349 w 9077325"/>
              <a:gd name="connsiteY5" fmla="*/ 0 h 2637315"/>
              <a:gd name="connsiteX6" fmla="*/ 3527551 w 9077325"/>
              <a:gd name="connsiteY6" fmla="*/ 0 h 2637315"/>
              <a:gd name="connsiteX7" fmla="*/ 4292716 w 9077325"/>
              <a:gd name="connsiteY7" fmla="*/ 0 h 2637315"/>
              <a:gd name="connsiteX8" fmla="*/ 4975900 w 9077325"/>
              <a:gd name="connsiteY8" fmla="*/ 0 h 2637315"/>
              <a:gd name="connsiteX9" fmla="*/ 5741066 w 9077325"/>
              <a:gd name="connsiteY9" fmla="*/ 0 h 2637315"/>
              <a:gd name="connsiteX10" fmla="*/ 6260285 w 9077325"/>
              <a:gd name="connsiteY10" fmla="*/ 0 h 2637315"/>
              <a:gd name="connsiteX11" fmla="*/ 7025451 w 9077325"/>
              <a:gd name="connsiteY11" fmla="*/ 0 h 2637315"/>
              <a:gd name="connsiteX12" fmla="*/ 7872598 w 9077325"/>
              <a:gd name="connsiteY12" fmla="*/ 0 h 2637315"/>
              <a:gd name="connsiteX13" fmla="*/ 8637764 w 9077325"/>
              <a:gd name="connsiteY13" fmla="*/ 0 h 2637315"/>
              <a:gd name="connsiteX14" fmla="*/ 9077325 w 9077325"/>
              <a:gd name="connsiteY14" fmla="*/ 439561 h 2637315"/>
              <a:gd name="connsiteX15" fmla="*/ 9077325 w 9077325"/>
              <a:gd name="connsiteY15" fmla="*/ 1060789 h 2637315"/>
              <a:gd name="connsiteX16" fmla="*/ 9077325 w 9077325"/>
              <a:gd name="connsiteY16" fmla="*/ 1682017 h 2637315"/>
              <a:gd name="connsiteX17" fmla="*/ 9077325 w 9077325"/>
              <a:gd name="connsiteY17" fmla="*/ 2197754 h 2637315"/>
              <a:gd name="connsiteX18" fmla="*/ 8637764 w 9077325"/>
              <a:gd name="connsiteY18" fmla="*/ 2637315 h 2637315"/>
              <a:gd name="connsiteX19" fmla="*/ 8036562 w 9077325"/>
              <a:gd name="connsiteY19" fmla="*/ 2637315 h 2637315"/>
              <a:gd name="connsiteX20" fmla="*/ 7189415 w 9077325"/>
              <a:gd name="connsiteY20" fmla="*/ 2637315 h 2637315"/>
              <a:gd name="connsiteX21" fmla="*/ 6506231 w 9077325"/>
              <a:gd name="connsiteY21" fmla="*/ 2637315 h 2637315"/>
              <a:gd name="connsiteX22" fmla="*/ 5659084 w 9077325"/>
              <a:gd name="connsiteY22" fmla="*/ 2637315 h 2637315"/>
              <a:gd name="connsiteX23" fmla="*/ 4811936 w 9077325"/>
              <a:gd name="connsiteY23" fmla="*/ 2637315 h 2637315"/>
              <a:gd name="connsiteX24" fmla="*/ 4374698 w 9077325"/>
              <a:gd name="connsiteY24" fmla="*/ 2637315 h 2637315"/>
              <a:gd name="connsiteX25" fmla="*/ 3691515 w 9077325"/>
              <a:gd name="connsiteY25" fmla="*/ 2637315 h 2637315"/>
              <a:gd name="connsiteX26" fmla="*/ 2844367 w 9077325"/>
              <a:gd name="connsiteY26" fmla="*/ 2637315 h 2637315"/>
              <a:gd name="connsiteX27" fmla="*/ 2161184 w 9077325"/>
              <a:gd name="connsiteY27" fmla="*/ 2637315 h 2637315"/>
              <a:gd name="connsiteX28" fmla="*/ 1641964 w 9077325"/>
              <a:gd name="connsiteY28" fmla="*/ 2637315 h 2637315"/>
              <a:gd name="connsiteX29" fmla="*/ 1204727 w 9077325"/>
              <a:gd name="connsiteY29" fmla="*/ 2637315 h 2637315"/>
              <a:gd name="connsiteX30" fmla="*/ 439561 w 9077325"/>
              <a:gd name="connsiteY30" fmla="*/ 2637315 h 2637315"/>
              <a:gd name="connsiteX31" fmla="*/ 0 w 9077325"/>
              <a:gd name="connsiteY31" fmla="*/ 2197754 h 2637315"/>
              <a:gd name="connsiteX32" fmla="*/ 0 w 9077325"/>
              <a:gd name="connsiteY32" fmla="*/ 1611690 h 2637315"/>
              <a:gd name="connsiteX33" fmla="*/ 0 w 9077325"/>
              <a:gd name="connsiteY33" fmla="*/ 1008043 h 2637315"/>
              <a:gd name="connsiteX34" fmla="*/ 0 w 9077325"/>
              <a:gd name="connsiteY34" fmla="*/ 439561 h 263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077325" h="2637315" fill="none" extrusionOk="0">
                <a:moveTo>
                  <a:pt x="0" y="439561"/>
                </a:moveTo>
                <a:cubicBezTo>
                  <a:pt x="31516" y="148608"/>
                  <a:pt x="237215" y="-581"/>
                  <a:pt x="439561" y="0"/>
                </a:cubicBezTo>
                <a:cubicBezTo>
                  <a:pt x="762904" y="-26664"/>
                  <a:pt x="1010491" y="-20585"/>
                  <a:pt x="1204727" y="0"/>
                </a:cubicBezTo>
                <a:cubicBezTo>
                  <a:pt x="1398963" y="20585"/>
                  <a:pt x="1491121" y="18100"/>
                  <a:pt x="1723946" y="0"/>
                </a:cubicBezTo>
                <a:cubicBezTo>
                  <a:pt x="1956771" y="-18100"/>
                  <a:pt x="2053531" y="-4208"/>
                  <a:pt x="2325148" y="0"/>
                </a:cubicBezTo>
                <a:cubicBezTo>
                  <a:pt x="2596765" y="4208"/>
                  <a:pt x="2725093" y="-3574"/>
                  <a:pt x="2926349" y="0"/>
                </a:cubicBezTo>
                <a:cubicBezTo>
                  <a:pt x="3127605" y="3574"/>
                  <a:pt x="3240539" y="-21217"/>
                  <a:pt x="3527551" y="0"/>
                </a:cubicBezTo>
                <a:cubicBezTo>
                  <a:pt x="3814563" y="21217"/>
                  <a:pt x="3940306" y="-29184"/>
                  <a:pt x="4292716" y="0"/>
                </a:cubicBezTo>
                <a:cubicBezTo>
                  <a:pt x="4645127" y="29184"/>
                  <a:pt x="4813800" y="12289"/>
                  <a:pt x="4975900" y="0"/>
                </a:cubicBezTo>
                <a:cubicBezTo>
                  <a:pt x="5138000" y="-12289"/>
                  <a:pt x="5526982" y="-7920"/>
                  <a:pt x="5741066" y="0"/>
                </a:cubicBezTo>
                <a:cubicBezTo>
                  <a:pt x="5955150" y="7920"/>
                  <a:pt x="6003633" y="-18735"/>
                  <a:pt x="6260285" y="0"/>
                </a:cubicBezTo>
                <a:cubicBezTo>
                  <a:pt x="6516937" y="18735"/>
                  <a:pt x="6806979" y="-4602"/>
                  <a:pt x="7025451" y="0"/>
                </a:cubicBezTo>
                <a:cubicBezTo>
                  <a:pt x="7243923" y="4602"/>
                  <a:pt x="7479803" y="-34602"/>
                  <a:pt x="7872598" y="0"/>
                </a:cubicBezTo>
                <a:cubicBezTo>
                  <a:pt x="8265393" y="34602"/>
                  <a:pt x="8474198" y="-8828"/>
                  <a:pt x="8637764" y="0"/>
                </a:cubicBezTo>
                <a:cubicBezTo>
                  <a:pt x="8869377" y="4331"/>
                  <a:pt x="9127406" y="214826"/>
                  <a:pt x="9077325" y="439561"/>
                </a:cubicBezTo>
                <a:cubicBezTo>
                  <a:pt x="9078265" y="597181"/>
                  <a:pt x="9076478" y="760695"/>
                  <a:pt x="9077325" y="1060789"/>
                </a:cubicBezTo>
                <a:cubicBezTo>
                  <a:pt x="9078172" y="1360883"/>
                  <a:pt x="9048562" y="1503289"/>
                  <a:pt x="9077325" y="1682017"/>
                </a:cubicBezTo>
                <a:cubicBezTo>
                  <a:pt x="9106088" y="1860745"/>
                  <a:pt x="9078913" y="1998567"/>
                  <a:pt x="9077325" y="2197754"/>
                </a:cubicBezTo>
                <a:cubicBezTo>
                  <a:pt x="9029866" y="2431997"/>
                  <a:pt x="8855220" y="2689333"/>
                  <a:pt x="8637764" y="2637315"/>
                </a:cubicBezTo>
                <a:cubicBezTo>
                  <a:pt x="8370845" y="2665988"/>
                  <a:pt x="8240970" y="2629676"/>
                  <a:pt x="8036562" y="2637315"/>
                </a:cubicBezTo>
                <a:cubicBezTo>
                  <a:pt x="7832154" y="2644954"/>
                  <a:pt x="7492345" y="2625177"/>
                  <a:pt x="7189415" y="2637315"/>
                </a:cubicBezTo>
                <a:cubicBezTo>
                  <a:pt x="6886485" y="2649453"/>
                  <a:pt x="6744108" y="2616492"/>
                  <a:pt x="6506231" y="2637315"/>
                </a:cubicBezTo>
                <a:cubicBezTo>
                  <a:pt x="6268354" y="2658138"/>
                  <a:pt x="5944496" y="2669264"/>
                  <a:pt x="5659084" y="2637315"/>
                </a:cubicBezTo>
                <a:cubicBezTo>
                  <a:pt x="5373672" y="2605366"/>
                  <a:pt x="5013807" y="2614645"/>
                  <a:pt x="4811936" y="2637315"/>
                </a:cubicBezTo>
                <a:cubicBezTo>
                  <a:pt x="4610065" y="2659985"/>
                  <a:pt x="4550758" y="2621634"/>
                  <a:pt x="4374698" y="2637315"/>
                </a:cubicBezTo>
                <a:cubicBezTo>
                  <a:pt x="4198638" y="2652996"/>
                  <a:pt x="3851989" y="2614431"/>
                  <a:pt x="3691515" y="2637315"/>
                </a:cubicBezTo>
                <a:cubicBezTo>
                  <a:pt x="3531041" y="2660199"/>
                  <a:pt x="3116967" y="2595797"/>
                  <a:pt x="2844367" y="2637315"/>
                </a:cubicBezTo>
                <a:cubicBezTo>
                  <a:pt x="2571767" y="2678833"/>
                  <a:pt x="2308092" y="2666219"/>
                  <a:pt x="2161184" y="2637315"/>
                </a:cubicBezTo>
                <a:cubicBezTo>
                  <a:pt x="2014276" y="2608411"/>
                  <a:pt x="1769512" y="2635853"/>
                  <a:pt x="1641964" y="2637315"/>
                </a:cubicBezTo>
                <a:cubicBezTo>
                  <a:pt x="1514416" y="2638777"/>
                  <a:pt x="1302159" y="2646356"/>
                  <a:pt x="1204727" y="2637315"/>
                </a:cubicBezTo>
                <a:cubicBezTo>
                  <a:pt x="1107295" y="2628274"/>
                  <a:pt x="748537" y="2616365"/>
                  <a:pt x="439561" y="2637315"/>
                </a:cubicBezTo>
                <a:cubicBezTo>
                  <a:pt x="177373" y="2591383"/>
                  <a:pt x="8429" y="2434323"/>
                  <a:pt x="0" y="2197754"/>
                </a:cubicBezTo>
                <a:cubicBezTo>
                  <a:pt x="-5047" y="2037533"/>
                  <a:pt x="-16100" y="1901272"/>
                  <a:pt x="0" y="1611690"/>
                </a:cubicBezTo>
                <a:cubicBezTo>
                  <a:pt x="16100" y="1322108"/>
                  <a:pt x="-18060" y="1202777"/>
                  <a:pt x="0" y="1008043"/>
                </a:cubicBezTo>
                <a:cubicBezTo>
                  <a:pt x="18060" y="813309"/>
                  <a:pt x="703" y="661317"/>
                  <a:pt x="0" y="439561"/>
                </a:cubicBezTo>
                <a:close/>
              </a:path>
              <a:path w="9077325" h="2637315" stroke="0" extrusionOk="0">
                <a:moveTo>
                  <a:pt x="0" y="439561"/>
                </a:moveTo>
                <a:cubicBezTo>
                  <a:pt x="43442" y="238295"/>
                  <a:pt x="174263" y="-31039"/>
                  <a:pt x="439561" y="0"/>
                </a:cubicBezTo>
                <a:cubicBezTo>
                  <a:pt x="639733" y="-29202"/>
                  <a:pt x="928986" y="3263"/>
                  <a:pt x="1286709" y="0"/>
                </a:cubicBezTo>
                <a:cubicBezTo>
                  <a:pt x="1644432" y="-3263"/>
                  <a:pt x="1812859" y="2059"/>
                  <a:pt x="2051874" y="0"/>
                </a:cubicBezTo>
                <a:cubicBezTo>
                  <a:pt x="2290890" y="-2059"/>
                  <a:pt x="2358061" y="-1392"/>
                  <a:pt x="2571094" y="0"/>
                </a:cubicBezTo>
                <a:cubicBezTo>
                  <a:pt x="2784127" y="1392"/>
                  <a:pt x="2854086" y="-11673"/>
                  <a:pt x="3008331" y="0"/>
                </a:cubicBezTo>
                <a:cubicBezTo>
                  <a:pt x="3162576" y="11673"/>
                  <a:pt x="3493082" y="-6774"/>
                  <a:pt x="3855479" y="0"/>
                </a:cubicBezTo>
                <a:cubicBezTo>
                  <a:pt x="4217876" y="6774"/>
                  <a:pt x="4372019" y="14588"/>
                  <a:pt x="4620645" y="0"/>
                </a:cubicBezTo>
                <a:cubicBezTo>
                  <a:pt x="4869271" y="-14588"/>
                  <a:pt x="5153245" y="25066"/>
                  <a:pt x="5303828" y="0"/>
                </a:cubicBezTo>
                <a:cubicBezTo>
                  <a:pt x="5454411" y="-25066"/>
                  <a:pt x="5678351" y="-3996"/>
                  <a:pt x="5987012" y="0"/>
                </a:cubicBezTo>
                <a:cubicBezTo>
                  <a:pt x="6295673" y="3996"/>
                  <a:pt x="6265764" y="20809"/>
                  <a:pt x="6424249" y="0"/>
                </a:cubicBezTo>
                <a:cubicBezTo>
                  <a:pt x="6582734" y="-20809"/>
                  <a:pt x="6858785" y="19621"/>
                  <a:pt x="7025451" y="0"/>
                </a:cubicBezTo>
                <a:cubicBezTo>
                  <a:pt x="7192117" y="-19621"/>
                  <a:pt x="7467239" y="4468"/>
                  <a:pt x="7626652" y="0"/>
                </a:cubicBezTo>
                <a:cubicBezTo>
                  <a:pt x="7786065" y="-4468"/>
                  <a:pt x="8207969" y="-26622"/>
                  <a:pt x="8637764" y="0"/>
                </a:cubicBezTo>
                <a:cubicBezTo>
                  <a:pt x="8866235" y="-13860"/>
                  <a:pt x="9096299" y="194804"/>
                  <a:pt x="9077325" y="439561"/>
                </a:cubicBezTo>
                <a:cubicBezTo>
                  <a:pt x="9048520" y="707755"/>
                  <a:pt x="9099332" y="806581"/>
                  <a:pt x="9077325" y="1043207"/>
                </a:cubicBezTo>
                <a:cubicBezTo>
                  <a:pt x="9055318" y="1279833"/>
                  <a:pt x="9090090" y="1484015"/>
                  <a:pt x="9077325" y="1611690"/>
                </a:cubicBezTo>
                <a:cubicBezTo>
                  <a:pt x="9064560" y="1739365"/>
                  <a:pt x="9058099" y="1983632"/>
                  <a:pt x="9077325" y="2197754"/>
                </a:cubicBezTo>
                <a:cubicBezTo>
                  <a:pt x="9048749" y="2403097"/>
                  <a:pt x="8913993" y="2590863"/>
                  <a:pt x="8637764" y="2637315"/>
                </a:cubicBezTo>
                <a:cubicBezTo>
                  <a:pt x="8364419" y="2630229"/>
                  <a:pt x="8061762" y="2653979"/>
                  <a:pt x="7790616" y="2637315"/>
                </a:cubicBezTo>
                <a:cubicBezTo>
                  <a:pt x="7519470" y="2620651"/>
                  <a:pt x="7286739" y="2622112"/>
                  <a:pt x="7025451" y="2637315"/>
                </a:cubicBezTo>
                <a:cubicBezTo>
                  <a:pt x="6764164" y="2652518"/>
                  <a:pt x="6585901" y="2615725"/>
                  <a:pt x="6178303" y="2637315"/>
                </a:cubicBezTo>
                <a:cubicBezTo>
                  <a:pt x="5770705" y="2658905"/>
                  <a:pt x="5730093" y="2643779"/>
                  <a:pt x="5495120" y="2637315"/>
                </a:cubicBezTo>
                <a:cubicBezTo>
                  <a:pt x="5260147" y="2630851"/>
                  <a:pt x="5069032" y="2637305"/>
                  <a:pt x="4893918" y="2637315"/>
                </a:cubicBezTo>
                <a:cubicBezTo>
                  <a:pt x="4718804" y="2637325"/>
                  <a:pt x="4343480" y="2657976"/>
                  <a:pt x="4128752" y="2637315"/>
                </a:cubicBezTo>
                <a:cubicBezTo>
                  <a:pt x="3914024" y="2616654"/>
                  <a:pt x="3867390" y="2657165"/>
                  <a:pt x="3609533" y="2637315"/>
                </a:cubicBezTo>
                <a:cubicBezTo>
                  <a:pt x="3351676" y="2617465"/>
                  <a:pt x="3085902" y="2661109"/>
                  <a:pt x="2762385" y="2637315"/>
                </a:cubicBezTo>
                <a:cubicBezTo>
                  <a:pt x="2438868" y="2613521"/>
                  <a:pt x="2423862" y="2636803"/>
                  <a:pt x="2161184" y="2637315"/>
                </a:cubicBezTo>
                <a:cubicBezTo>
                  <a:pt x="1898506" y="2637827"/>
                  <a:pt x="1731450" y="2622089"/>
                  <a:pt x="1314036" y="2637315"/>
                </a:cubicBezTo>
                <a:cubicBezTo>
                  <a:pt x="896622" y="2652541"/>
                  <a:pt x="760038" y="2662159"/>
                  <a:pt x="439561" y="2637315"/>
                </a:cubicBezTo>
                <a:cubicBezTo>
                  <a:pt x="196333" y="2649776"/>
                  <a:pt x="-27150" y="2405540"/>
                  <a:pt x="0" y="2197754"/>
                </a:cubicBezTo>
                <a:cubicBezTo>
                  <a:pt x="16292" y="1977819"/>
                  <a:pt x="-866" y="1807690"/>
                  <a:pt x="0" y="1594108"/>
                </a:cubicBezTo>
                <a:cubicBezTo>
                  <a:pt x="866" y="1380526"/>
                  <a:pt x="16615" y="1190173"/>
                  <a:pt x="0" y="1060789"/>
                </a:cubicBezTo>
                <a:cubicBezTo>
                  <a:pt x="-16615" y="931405"/>
                  <a:pt x="-22549" y="662278"/>
                  <a:pt x="0" y="439561"/>
                </a:cubicBezTo>
                <a:close/>
              </a:path>
            </a:pathLst>
          </a:custGeom>
          <a:ln w="38100"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24580260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nên chơi đồ chơi đúng lúc, đúng chỗ, đúng thời lượng và đúng cách. Em hãy thực hiện thông điệp 4Đ để đảm bảo an toàn khi chơi đồ chơi.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8" descr="51miz-E1093613-82DB2A8A">
            <a:extLst>
              <a:ext uri="{FF2B5EF4-FFF2-40B4-BE49-F238E27FC236}">
                <a16:creationId xmlns:a16="http://schemas.microsoft.com/office/drawing/2014/main" id="{5BE77D28-E18B-4B84-BE4B-5D06BDBA8F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135" y="3262262"/>
            <a:ext cx="9276080" cy="44261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FE4E1A-3129-4C00-8A42-E84098485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523" y="481133"/>
            <a:ext cx="412125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9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7E70A0AF-7DDD-43B8-8002-EEEBC13F1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337" y="923925"/>
            <a:ext cx="9291638" cy="380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9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0F6551B4-8AE5-4E37-8DB3-0A1CAC10671D}"/>
              </a:ext>
            </a:extLst>
          </p:cNvPr>
          <p:cNvSpPr/>
          <p:nvPr/>
        </p:nvSpPr>
        <p:spPr>
          <a:xfrm>
            <a:off x="3769211" y="2789151"/>
            <a:ext cx="81304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  <a:ea typeface="字魂70号-灵悦黑体" panose="00000500000000000000" pitchFamily="2" charset="-122"/>
              </a:rPr>
              <a:t>3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iny" panose="02000903060500060000" pitchFamily="2" charset="0"/>
              <a:ea typeface="字魂70号-灵悦黑体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4A4DA5-BEF9-4B8A-AD43-9527A007A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933" y="2396779"/>
            <a:ext cx="2926334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4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82DC7B-1524-46E6-9B78-91FEF9245897}"/>
              </a:ext>
            </a:extLst>
          </p:cNvPr>
          <p:cNvSpPr txBox="1"/>
          <p:nvPr/>
        </p:nvSpPr>
        <p:spPr>
          <a:xfrm>
            <a:off x="3724275" y="1724025"/>
            <a:ext cx="49625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 một đồ chơi mà em thích và chia sẻ về cách chơi an toàn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167</Words>
  <Application>Microsoft Office PowerPoint</Application>
  <PresentationFormat>Widescreen</PresentationFormat>
  <Paragraphs>19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Calibri</vt:lpstr>
      <vt:lpstr>Cambria</vt:lpstr>
      <vt:lpstr>Coiny</vt:lpstr>
      <vt:lpstr>等线</vt:lpstr>
      <vt:lpstr>Georgia</vt:lpstr>
      <vt:lpstr>inpin heiti</vt:lpstr>
      <vt:lpstr>Times New Roman</vt:lpstr>
      <vt:lpstr>字魂70号-灵悦黑体</vt:lpstr>
      <vt:lpstr>千图网海量PPT模板www.58pic.com​​</vt:lpstr>
      <vt:lpstr>1_Simple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 Thi Quynh Anh</cp:lastModifiedBy>
  <cp:revision>24</cp:revision>
  <dcterms:created xsi:type="dcterms:W3CDTF">2023-01-17T11:31:37Z</dcterms:created>
  <dcterms:modified xsi:type="dcterms:W3CDTF">2025-04-26T08:59:06Z</dcterms:modified>
</cp:coreProperties>
</file>