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5" r:id="rId4"/>
  </p:sldMasterIdLst>
  <p:notesMasterIdLst>
    <p:notesMasterId r:id="rId16"/>
  </p:notesMasterIdLst>
  <p:sldIdLst>
    <p:sldId id="2007577217" r:id="rId5"/>
    <p:sldId id="313" r:id="rId6"/>
    <p:sldId id="2007577215" r:id="rId7"/>
    <p:sldId id="2007577208" r:id="rId8"/>
    <p:sldId id="373" r:id="rId9"/>
    <p:sldId id="2007577197" r:id="rId10"/>
    <p:sldId id="2007577211" r:id="rId11"/>
    <p:sldId id="2007577216" r:id="rId12"/>
    <p:sldId id="257" r:id="rId13"/>
    <p:sldId id="2007577202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52A1-0282-42CA-8D61-F1A10D70F030}" type="datetimeFigureOut">
              <a:rPr lang="en-US" smtClean="0"/>
              <a:t>16-May-25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33BD-5510-4663-BAD2-BFF1EB79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043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6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94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7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3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0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3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1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4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0D55B-90FF-487B-BFB8-EB2A2C704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7AD39C-DD8D-4802-904C-4EE3B702B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8CDCE6-D4F9-4810-AC69-008964F6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91193-A95D-4C9D-A087-96CBC9B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05A4AA-2842-4382-8266-CC3342B9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47857-7C10-45E1-8C5E-E496CC88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676772-C008-4EF2-B981-89DC7C20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AAA3E-6275-4C91-A827-426DC573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4453F4-ED1C-46E9-A62D-BFBAEBA2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BD9D9-AEE2-473F-823F-BF8BCCC4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0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76E6EB-B31E-4A32-94B6-F83A1124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A04F1A-A230-407D-91D8-846890659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A1034-E9FC-4CA3-83B0-E30D688E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BA7A2-244A-4EC2-B924-B49F3D6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8BB72-39D1-4EE1-A230-29B242F3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16-May-25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4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43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036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4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3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2" y="116802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6" y="904646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4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217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7B78A-DBB1-4ED7-858E-958C2447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0A7331-3453-4602-A5C3-85B4E2F6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ABB28-64CE-4904-9DE5-BDD85330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BD32D-1064-4DEC-A5C8-A510241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C240B-3972-454C-8ECA-07F76AF4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3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6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8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6BC9D-53B5-488A-8A4B-6D95DA7A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8F6805-8042-4BB8-88C7-28FC38BC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1AEB08-47FA-4CC9-9D96-10011A88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9ED6E1-2B94-47E5-84D1-42B842A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9C416F-DC73-48F2-98A3-83E3F55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1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77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1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2095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41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2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28829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56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17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E2F48-D131-42C8-B373-5F403C02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129C21-BFD4-4D8C-BCEB-AC58C8A48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D63AF1-B81F-4F93-927A-ABAEDB2A1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6A17AE-6713-4BD3-BF1E-2A65ABAC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3104C-A838-4D32-96AA-91115408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62996C-0026-49ED-91A5-9D204248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24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2877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781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25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9314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765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755D9-F9D4-4631-8104-32AB817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8F950A-D067-4AA2-A53B-13281809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FE7BF6-A279-4669-8C9B-C6A0BD5F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2FAE40-2755-46AF-ABAB-AE816A820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014EC6-AF80-408B-9D7B-E15D8E60C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CFD20E-E713-45F6-9AA8-AA1E249D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854320-81AE-4166-AFF4-419C2FCC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10C7A-DC1A-4664-9217-D33FE76E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BDDE1-8715-4823-916F-2F4265FC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2930A3-4E2C-4CCE-B19A-E18AAD5B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3EB2E7-B596-470B-BEEB-4F4E0DBD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FE9351-C4A2-4807-B6B8-32509790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1A0447-5DB2-48CC-8B86-4E435BC9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001F66-D856-4104-8461-08931836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245293-BDF8-4D6F-9017-74016F93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C2581-F2D1-4068-8DF1-E35C9F0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6AA5F3-89E5-4EE7-A8A5-734A0E6D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63C860-7D83-4933-B177-FCBFD636D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AC1A5F-013D-42B6-AD10-4A6AD3DE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F0DCD-1F8F-4924-9FB7-331B2571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4C9E-CC17-4108-836D-D338B006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B4650-2292-46AB-940B-8010D8E5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E080AD-65A9-44A2-85CA-02FC68AE8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723CE9-9C9C-483B-A9C7-68750E4E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6BA83F-09AC-4687-A159-3F6D32A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2A4F98-CBFC-4428-A94A-D866A0AB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E1878-CECC-465D-9996-03649A7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9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E5284375-BB5F-42B8-9615-E5A9A929DA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311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D62387DD-A7AF-46C2-816F-D24B9FAF73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47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AF78168-A7D9-B352-59D2-74D87204A3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628" y="-156003"/>
            <a:ext cx="1981628" cy="19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jpe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3"/>
          <p:cNvGrpSpPr/>
          <p:nvPr/>
        </p:nvGrpSpPr>
        <p:grpSpPr>
          <a:xfrm>
            <a:off x="7321214" y="3210749"/>
            <a:ext cx="5459823" cy="4246395"/>
            <a:chOff x="12584275" y="1481900"/>
            <a:chExt cx="3443100" cy="2634625"/>
          </a:xfrm>
        </p:grpSpPr>
        <p:sp>
          <p:nvSpPr>
            <p:cNvPr id="580" name="Google Shape;580;p33"/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47" name="Google Shape;647;p33"/>
          <p:cNvSpPr/>
          <p:nvPr/>
        </p:nvSpPr>
        <p:spPr>
          <a:xfrm rot="635405">
            <a:off x="9677026" y="-175336"/>
            <a:ext cx="3187161" cy="2115461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648" name="Google Shape;648;p33"/>
          <p:cNvGrpSpPr/>
          <p:nvPr/>
        </p:nvGrpSpPr>
        <p:grpSpPr>
          <a:xfrm rot="-1667100">
            <a:off x="-228117" y="4741735"/>
            <a:ext cx="3746000" cy="1622103"/>
            <a:chOff x="10083475" y="3839575"/>
            <a:chExt cx="1221925" cy="596225"/>
          </a:xfrm>
        </p:grpSpPr>
        <p:sp>
          <p:nvSpPr>
            <p:cNvPr id="649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1" name="Google Shape;651;p33"/>
          <p:cNvSpPr/>
          <p:nvPr/>
        </p:nvSpPr>
        <p:spPr>
          <a:xfrm>
            <a:off x="5252010" y="4533171"/>
            <a:ext cx="1453585" cy="58624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652" name="Google Shape;652;p33"/>
          <p:cNvSpPr/>
          <p:nvPr/>
        </p:nvSpPr>
        <p:spPr>
          <a:xfrm>
            <a:off x="2703267" y="5119439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653" name="Google Shape;653;p33"/>
          <p:cNvSpPr/>
          <p:nvPr/>
        </p:nvSpPr>
        <p:spPr>
          <a:xfrm>
            <a:off x="1188768" y="391069"/>
            <a:ext cx="1595243" cy="586260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103" name="Google Shape;1344;p40"/>
          <p:cNvGrpSpPr/>
          <p:nvPr/>
        </p:nvGrpSpPr>
        <p:grpSpPr>
          <a:xfrm rot="-4756561">
            <a:off x="-835914" y="-2132711"/>
            <a:ext cx="4494289" cy="5267601"/>
            <a:chOff x="9395708" y="-2591285"/>
            <a:chExt cx="2431070" cy="2849374"/>
          </a:xfrm>
        </p:grpSpPr>
        <p:sp>
          <p:nvSpPr>
            <p:cNvPr id="104" name="Google Shape;1345;p4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46;p4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47;p4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48;p4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49;p4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50;p4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51;p4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52;p4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53;p4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354;p4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355;p4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356;p4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357;p4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358;p4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359;p4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360;p4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361;p4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362;p4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363;p4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364;p4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365;p4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366;p4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367;p4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368;p4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369;p4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370;p4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71;p4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72;p4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73;p4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74;p4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75;p4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76;p4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447C396-129E-404E-ABB9-0AB5ED4B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393" y="319208"/>
            <a:ext cx="4718713" cy="1609483"/>
          </a:xfrm>
          <a:prstGeom prst="rect">
            <a:avLst/>
          </a:prstGeom>
        </p:spPr>
      </p:pic>
      <p:sp>
        <p:nvSpPr>
          <p:cNvPr id="2" name="任意多边形 28">
            <a:extLst>
              <a:ext uri="{FF2B5EF4-FFF2-40B4-BE49-F238E27FC236}">
                <a16:creationId xmlns:a16="http://schemas.microsoft.com/office/drawing/2014/main" id="{8007A063-ACB3-0617-B467-5508C3CBB98F}"/>
              </a:ext>
            </a:extLst>
          </p:cNvPr>
          <p:cNvSpPr/>
          <p:nvPr/>
        </p:nvSpPr>
        <p:spPr>
          <a:xfrm>
            <a:off x="1740576" y="1993900"/>
            <a:ext cx="9455744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TÍNH TOÁN CHI PHÍ LÀM XE ĐỒ CHƠI</a:t>
            </a:r>
            <a:endParaRPr kumimoji="0" lang="en-US" sz="4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5">
                <a:lumMod val="7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8">
            <a:extLst>
              <a:ext uri="{FF2B5EF4-FFF2-40B4-BE49-F238E27FC236}">
                <a16:creationId xmlns:a16="http://schemas.microsoft.com/office/drawing/2014/main" id="{1386C586-4BDB-4ECB-B41F-12176C3A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FE019-F7FA-4BA5-87FB-3E8D4BEB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2137026"/>
            <a:ext cx="2808179" cy="5344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15336-9B78-4790-AB02-6DABDC4D4620}"/>
              </a:ext>
            </a:extLst>
          </p:cNvPr>
          <p:cNvSpPr txBox="1"/>
          <p:nvPr/>
        </p:nvSpPr>
        <p:spPr>
          <a:xfrm>
            <a:off x="1317355" y="971550"/>
            <a:ext cx="9722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đã có sẵn dụng cụ nào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4CCE2-0D53-4245-8F49-1B9172F1E3C3}"/>
              </a:ext>
            </a:extLst>
          </p:cNvPr>
          <p:cNvSpPr txBox="1"/>
          <p:nvPr/>
        </p:nvSpPr>
        <p:spPr>
          <a:xfrm>
            <a:off x="1362075" y="1647825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cần mua những vật liệu gì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71292-470E-4FA4-B2AA-20E32D189774}"/>
              </a:ext>
            </a:extLst>
          </p:cNvPr>
          <p:cNvSpPr txBox="1"/>
          <p:nvPr/>
        </p:nvSpPr>
        <p:spPr>
          <a:xfrm>
            <a:off x="1419225" y="2381250"/>
            <a:ext cx="9734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loại vật liệu đó em cần mua số lượng bao nhiêu?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5150522" y="1588263"/>
            <a:ext cx="195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DFGothic-EB" panose="02010609010101010101" pitchFamily="1" charset="-128"/>
                <a:cs typeface="Times New Roman" panose="02020603050405020304" pitchFamily="18" charset="0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DFGothic-EB" panose="02010609010101010101" pitchFamily="1" charset="-128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103" y="401883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418" y="438432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1EE32-988B-73EE-2F04-A6C013078DDC}"/>
              </a:ext>
            </a:extLst>
          </p:cNvPr>
          <p:cNvSpPr txBox="1"/>
          <p:nvPr/>
        </p:nvSpPr>
        <p:spPr>
          <a:xfrm>
            <a:off x="1674878" y="1310523"/>
            <a:ext cx="931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tính được số tiền mua tất cả vật liệu và dụng cụ đã liệt kê?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仿宋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1194E-7726-48CE-A626-76E35FE48F6B}"/>
              </a:ext>
            </a:extLst>
          </p:cNvPr>
          <p:cNvSpPr/>
          <p:nvPr/>
        </p:nvSpPr>
        <p:spPr>
          <a:xfrm>
            <a:off x="2657475" y="2971800"/>
            <a:ext cx="7524750" cy="130492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 tổng số tiền đã mua mỗi loại vật liệu, dụng cụ.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Để làm xe đồ chơi, cần phải có mấy bước? Đó là những bước nào?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Cần phải thực hiện theo 3 bước: Làm trục bánh xe, làm thân xe và hoàn thiện.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Đề gắn trục bánh vào phàn thân ta phải dùng dụng cụ gì?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Ta dùng băng dính để gắn trục bánh xe với phần thân xe.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3204998" y="2356889"/>
            <a:ext cx="5467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Khám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phá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FAE20-10D7-0808-9BE2-3FF5922F27FE}"/>
              </a:ext>
            </a:extLst>
          </p:cNvPr>
          <p:cNvSpPr txBox="1"/>
          <p:nvPr/>
        </p:nvSpPr>
        <p:spPr>
          <a:xfrm>
            <a:off x="1209675" y="377976"/>
            <a:ext cx="10690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chi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phí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仿宋"/>
              <a:cs typeface="Times New Roman" panose="02020603050405020304" pitchFamily="18" charset="0"/>
            </a:endParaRPr>
          </a:p>
        </p:txBody>
      </p:sp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E6031-03D0-474E-AFB3-D41E2C283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9" y="1614487"/>
            <a:ext cx="6869015" cy="4205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D3359-F244-435F-8964-C86FB8048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58" y="3249322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2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5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1" y="4076021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500959" y="1814151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E854D-AB7C-4DF7-A123-F7A4556E50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3189841"/>
            <a:ext cx="2255043" cy="42921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235054-80D7-43E4-A91A-0D0DA92DA728}"/>
              </a:ext>
            </a:extLst>
          </p:cNvPr>
          <p:cNvSpPr/>
          <p:nvPr/>
        </p:nvSpPr>
        <p:spPr>
          <a:xfrm>
            <a:off x="1581150" y="14001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1: Liệt kê tên và số lượng các vật liệu, dụng cụ cần mua.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1CCE8-97FA-4D11-9D66-C4A96220B528}"/>
              </a:ext>
            </a:extLst>
          </p:cNvPr>
          <p:cNvSpPr txBox="1"/>
          <p:nvPr/>
        </p:nvSpPr>
        <p:spPr>
          <a:xfrm>
            <a:off x="2219325" y="152400"/>
            <a:ext cx="8162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ác bước tính chi phí làm xe đồ chơi và tổng hợp lên bảng để cả lớp cùng quan sát: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F26AB1-158D-48E9-891F-55A9696E65D4}"/>
              </a:ext>
            </a:extLst>
          </p:cNvPr>
          <p:cNvSpPr/>
          <p:nvPr/>
        </p:nvSpPr>
        <p:spPr>
          <a:xfrm>
            <a:off x="1562100" y="24288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2: Tìm giá tiền của từng vật liệu, dụng cụ.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9308A2-182E-48B1-878B-2F643DDA1F6C}"/>
              </a:ext>
            </a:extLst>
          </p:cNvPr>
          <p:cNvSpPr/>
          <p:nvPr/>
        </p:nvSpPr>
        <p:spPr>
          <a:xfrm>
            <a:off x="1562100" y="3448050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3: Tính số tiền để mua một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61093E-EE4E-470C-B889-0F29E7A6B76F}"/>
              </a:ext>
            </a:extLst>
          </p:cNvPr>
          <p:cNvSpPr/>
          <p:nvPr/>
        </p:nvSpPr>
        <p:spPr>
          <a:xfrm>
            <a:off x="1571625" y="4619625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4: Tính tổng số tiền để mua tất cả các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4500EE-66C1-4CA7-A0DE-D4B2AB067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235" y="2357932"/>
            <a:ext cx="600508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C8BC64E0-104E-49A6-91D0-911E1008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" y="96725"/>
            <a:ext cx="725105" cy="53649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7C0C3184-C12C-4A0E-8B3D-1E2FC704E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0794" y="96725"/>
            <a:ext cx="780356" cy="536494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E3BCF068-D648-4BD1-BDA7-3F073B516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302" y="5825890"/>
            <a:ext cx="12290601" cy="1877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61B1E-A1BF-E76A-1793-6CBE42EFA991}"/>
              </a:ext>
            </a:extLst>
          </p:cNvPr>
          <p:cNvSpPr txBox="1"/>
          <p:nvPr/>
        </p:nvSpPr>
        <p:spPr>
          <a:xfrm>
            <a:off x="981075" y="236799"/>
            <a:ext cx="1043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bảng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chi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phí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xe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仿宋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C5C08-DAAA-4B52-B521-777B368B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12" y="1614487"/>
            <a:ext cx="831483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自定义 8">
      <a:majorFont>
        <a:latin typeface="Arial"/>
        <a:ea typeface="方正少儿简体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300</Words>
  <Application>Microsoft Office PowerPoint</Application>
  <PresentationFormat>Widescreen</PresentationFormat>
  <Paragraphs>28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黑体</vt:lpstr>
      <vt:lpstr>Arial</vt:lpstr>
      <vt:lpstr>Britannic Bold</vt:lpstr>
      <vt:lpstr>Calibri</vt:lpstr>
      <vt:lpstr>Coiny</vt:lpstr>
      <vt:lpstr>inpin heiti</vt:lpstr>
      <vt:lpstr>Times New Roman</vt:lpstr>
      <vt:lpstr>字魂59号-创粗黑</vt:lpstr>
      <vt:lpstr>字魂73号-江南手书</vt:lpstr>
      <vt:lpstr>Office 主题​​</vt:lpstr>
      <vt:lpstr>Office 主题</vt:lpstr>
      <vt:lpstr>1_Office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22</cp:revision>
  <dcterms:created xsi:type="dcterms:W3CDTF">2023-01-18T08:46:55Z</dcterms:created>
  <dcterms:modified xsi:type="dcterms:W3CDTF">2025-05-16T03:36:31Z</dcterms:modified>
</cp:coreProperties>
</file>