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</p:sldMasterIdLst>
  <p:notesMasterIdLst>
    <p:notesMasterId r:id="rId18"/>
  </p:notesMasterIdLst>
  <p:sldIdLst>
    <p:sldId id="3401" r:id="rId5"/>
    <p:sldId id="2007577095" r:id="rId6"/>
    <p:sldId id="2007577104" r:id="rId7"/>
    <p:sldId id="2007577105" r:id="rId8"/>
    <p:sldId id="2007577115" r:id="rId9"/>
    <p:sldId id="2007577108" r:id="rId10"/>
    <p:sldId id="2007577114" r:id="rId11"/>
    <p:sldId id="2007577109" r:id="rId12"/>
    <p:sldId id="2007577116" r:id="rId13"/>
    <p:sldId id="2007577111" r:id="rId14"/>
    <p:sldId id="2007577112" r:id="rId15"/>
    <p:sldId id="2007577117" r:id="rId16"/>
    <p:sldId id="20075771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9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14"/>
    </mc:Choice>
    <mc:Fallback xmlns="">
      <p:transition spd="slow" advClick="0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1" y="78509"/>
            <a:ext cx="11210636" cy="66683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156364" y="1600201"/>
            <a:ext cx="1940791" cy="129914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76291" y="1600201"/>
            <a:ext cx="1893454" cy="287943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6364" y="4421035"/>
            <a:ext cx="1971965" cy="28849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76291" y="2899344"/>
            <a:ext cx="1923473" cy="135457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69511" y="3315855"/>
            <a:ext cx="1738745" cy="255500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56218" y="1515341"/>
            <a:ext cx="1858819" cy="130175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81220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059" y="181220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195" y="1895759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06" y="3412697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041" y="3405376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118" y="3412697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371" y="342001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934" y="491499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93" y="4922314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195" y="491499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4" y="6343926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041" y="636614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6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592"/>
    </mc:Choice>
    <mc:Fallback xmlns="">
      <p:transition spd="slow" advClick="0" advTm="139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325937"/>
            <a:ext cx="10501746" cy="501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2057" y="122381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2109" y="1756524"/>
            <a:ext cx="6553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30, 50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12546" y="2066635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59946" y="2759358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977747" y="3348179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38510" y="3459017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98146" y="360218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8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948"/>
    </mc:Choice>
    <mc:Fallback xmlns="">
      <p:transition spd="slow" advClick="0" advTm="117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4AF425D-69A5-479B-BD65-2828F89A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9" y="0"/>
            <a:ext cx="689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187873"/>
            <a:ext cx="10187709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2656" y="5548707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9605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687"/>
    </mc:Choice>
    <mc:Fallback xmlns="">
      <p:transition spd="slow" advClick="0" advTm="96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739614" y="1148134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EC944-EA93-49D1-8FD5-0964D1FD1B39}"/>
              </a:ext>
            </a:extLst>
          </p:cNvPr>
          <p:cNvSpPr txBox="1">
            <a:spLocks/>
          </p:cNvSpPr>
          <p:nvPr/>
        </p:nvSpPr>
        <p:spPr>
          <a:xfrm>
            <a:off x="2486890" y="2390886"/>
            <a:ext cx="7772400" cy="201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 ( TIẾT 5)</a:t>
            </a:r>
          </a:p>
          <a:p>
            <a:pPr algn="ctr">
              <a:lnSpc>
                <a:spcPct val="150000"/>
              </a:lnSpc>
            </a:pPr>
            <a:r>
              <a:rPr lang="vi-VN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trang 12-13)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581"/>
    </mc:Choice>
    <mc:Fallback xmlns="">
      <p:transition spd="slow" advClick="0" advTm="13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44515" y="810551"/>
            <a:ext cx="463971" cy="584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402"/>
            <a:endParaRPr lang="en-GB" sz="31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54" y="663640"/>
            <a:ext cx="9935813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3042674" y="1193117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964" y="2613891"/>
            <a:ext cx="8968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7963" y="3896165"/>
            <a:ext cx="8968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0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471"/>
    </mc:Choice>
    <mc:Fallback xmlns="">
      <p:transition spd="slow" advClick="0" advTm="18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44515" y="810551"/>
            <a:ext cx="463971" cy="584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402"/>
            <a:endParaRPr lang="en-GB" sz="31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54" y="663640"/>
            <a:ext cx="9935813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2840193" y="286489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6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73"/>
    </mc:Choice>
    <mc:Fallback xmlns="">
      <p:transition spd="slow" advClick="0" advTm="10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44515" y="810551"/>
            <a:ext cx="463971" cy="584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402"/>
            <a:endParaRPr lang="en-GB" sz="31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54" y="663640"/>
            <a:ext cx="9935813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2840193" y="286489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7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53"/>
    </mc:Choice>
    <mc:Fallback xmlns="">
      <p:transition spd="slow" advClick="0" advTm="6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146031"/>
            <a:ext cx="11431108" cy="65301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36422" y="2639291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28727" y="2701639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5757" y="4267202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04214" y="4287982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39047" y="4287982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06833" y="5855855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15953" y="5788890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04214" y="5832766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55020" y="2618509"/>
            <a:ext cx="609600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75040" y="2701640"/>
            <a:ext cx="640773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32796" y="4287982"/>
            <a:ext cx="81860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59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65015" y="4297221"/>
            <a:ext cx="59921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28014" y="4287982"/>
            <a:ext cx="609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84301" y="5855855"/>
            <a:ext cx="867104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66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88250" y="5848927"/>
            <a:ext cx="561103" cy="4571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08636" y="5855855"/>
            <a:ext cx="609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5264" y="419099"/>
            <a:ext cx="651158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83336" y="450270"/>
            <a:ext cx="651158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46037" y="481442"/>
            <a:ext cx="628072" cy="436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4109" y="419100"/>
            <a:ext cx="651158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80780" y="422559"/>
            <a:ext cx="651158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06359" y="419098"/>
            <a:ext cx="651158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08844" y="1199931"/>
            <a:ext cx="313043" cy="4933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Time 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347692" y="1185930"/>
            <a:ext cx="313043" cy="4933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  <a:latin typeface="Time 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763904" y="1204914"/>
            <a:ext cx="609600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04745" y="1180523"/>
            <a:ext cx="609600" cy="498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 s New Roman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840104" y="1251097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61753" y="1245175"/>
            <a:ext cx="533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 s New Roman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27185" y="1992191"/>
            <a:ext cx="1846924" cy="1418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 s New Roman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87582" y="2149691"/>
            <a:ext cx="1918483" cy="11038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 s New Roman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27185" y="3515034"/>
            <a:ext cx="2979174" cy="15043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 s New Roman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76912" y="3601143"/>
            <a:ext cx="2312173" cy="1314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 s New Roman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55265" y="5257246"/>
            <a:ext cx="3546740" cy="1418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 s New Roman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43610" y="5378244"/>
            <a:ext cx="1582077" cy="1135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 s New Roman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94" y="1354312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70" y="140710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6288"/>
    </mc:Choice>
    <mc:Fallback xmlns="">
      <p:transition spd="slow" advClick="0" advTm="166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9" grpId="0"/>
      <p:bldP spid="30" grpId="0"/>
      <p:bldP spid="31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422" y="929606"/>
            <a:ext cx="6941575" cy="8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42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421" y="2024117"/>
            <a:ext cx="6941575" cy="8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422" y="3200402"/>
            <a:ext cx="6941575" cy="8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9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421" y="4376687"/>
            <a:ext cx="6941575" cy="8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66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421" y="569692"/>
            <a:ext cx="1181489" cy="4798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2418737" y="831283"/>
            <a:ext cx="570270" cy="45365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2813640" y="831283"/>
            <a:ext cx="570270" cy="45365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3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107"/>
    </mc:Choice>
    <mc:Fallback xmlns="">
      <p:transition spd="slow" advClick="0" advTm="41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0" y="51952"/>
            <a:ext cx="11142902" cy="64654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983517" y="2324100"/>
            <a:ext cx="533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0" y="2324100"/>
            <a:ext cx="533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0083" y="5205600"/>
            <a:ext cx="484719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24700" y="5271654"/>
            <a:ext cx="5334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50217" y="5292436"/>
            <a:ext cx="5334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64926" y="2324100"/>
            <a:ext cx="526474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06607" y="2324100"/>
            <a:ext cx="5334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04116" y="5192107"/>
            <a:ext cx="1209197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20174" y="5271654"/>
            <a:ext cx="574965" cy="53340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39092" y="5271654"/>
            <a:ext cx="6096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879" y="2053654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854" y="336203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628" y="3278461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624" y="5037541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532" y="6163396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120" y="616339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👆</a:t>
            </a:r>
            <a:r>
              <a:rPr lang="en-US" altLang="en-US" dirty="0"/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33637" y="5735175"/>
            <a:ext cx="6096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C62A7683-D1E8-49F9-9746-A4ACA0021DA6}"/>
              </a:ext>
            </a:extLst>
          </p:cNvPr>
          <p:cNvSpPr/>
          <p:nvPr/>
        </p:nvSpPr>
        <p:spPr>
          <a:xfrm>
            <a:off x="3155997" y="5649681"/>
            <a:ext cx="484719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5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705"/>
    </mc:Choice>
    <mc:Fallback xmlns="">
      <p:transition spd="slow" advClick="0" advTm="10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44515" y="810551"/>
            <a:ext cx="463971" cy="584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402"/>
            <a:endParaRPr lang="en-GB" sz="31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54" y="663640"/>
            <a:ext cx="9935813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2840193" y="286489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Thư giãn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6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23"/>
    </mc:Choice>
    <mc:Fallback xmlns="">
      <p:transition spd="slow" advClick="0" advTm="862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3|1.3|1.5|1.5|2.1|1.5|3.6|24.1|0.9|1.4|0.8|3.7|0.9|2.5|0.7|25.7|2.5|1.6|2.8|13.1|1.2|6.5|3.6|1.6|4.7|3|12.6|3|1.4|2.9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3.3|1.7|2.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8.6|0.8|0.8|0.7|2.3|12.7|1.4|13.8|21|0.9|1.2|0.9|3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3.5|0.8|3.3|43.5|3.1|0.8|3.9|4.8|4.4|10.8|2.7|1.1|3.4|1.3|4.3|10.4|4.3|1|4.2|1.9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4.6|5.5|2|5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185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Calibri</vt:lpstr>
      <vt:lpstr>等线</vt:lpstr>
      <vt:lpstr>Time s New Roman</vt:lpstr>
      <vt:lpstr>Times New Roman</vt:lpstr>
      <vt:lpstr>方正静蕾简体</vt:lpstr>
      <vt:lpstr>2_Office 主题</vt:lpstr>
      <vt:lpstr>https://www.freeppt7.com</vt:lpstr>
      <vt:lpstr>3_Office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Tuan Duy</cp:lastModifiedBy>
  <cp:revision>105</cp:revision>
  <dcterms:created xsi:type="dcterms:W3CDTF">2021-07-20T01:55:21Z</dcterms:created>
  <dcterms:modified xsi:type="dcterms:W3CDTF">2024-01-22T05:49:37Z</dcterms:modified>
</cp:coreProperties>
</file>