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5" r:id="rId2"/>
    <p:sldId id="369" r:id="rId3"/>
    <p:sldId id="371" r:id="rId4"/>
    <p:sldId id="256" r:id="rId5"/>
    <p:sldId id="257" r:id="rId6"/>
    <p:sldId id="258" r:id="rId7"/>
    <p:sldId id="259" r:id="rId8"/>
    <p:sldId id="260" r:id="rId9"/>
    <p:sldId id="261" r:id="rId10"/>
    <p:sldId id="372" r:id="rId11"/>
    <p:sldId id="370" r:id="rId12"/>
    <p:sldId id="3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 snapToGrid="0">
      <p:cViewPr varScale="1">
        <p:scale>
          <a:sx n="54" d="100"/>
          <a:sy n="54" d="100"/>
        </p:scale>
        <p:origin x="11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0B2D-5E4C-4D9A-B777-B1EA9E06C6A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7BE16-0235-49EA-8AE3-CA216769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9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42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287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152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44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2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0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0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4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1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0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0BED-5646-417C-A33C-6F1E13F399F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CA01-DF30-404C-845C-6F5F79B9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61" r:id="rId4"/>
    <p:sldLayoutId id="2147483660" r:id="rId5"/>
    <p:sldLayoutId id="2147483650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7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1" y="3876673"/>
            <a:ext cx="12161839" cy="29813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0" y="-291725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5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7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3" y="4311970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4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3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0943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marL="0" marR="0" lvl="0" indent="0" algn="ctr" defTabSz="10943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4969010" y="4394125"/>
            <a:ext cx="340369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marL="0" marR="0" lvl="0" indent="0" algn="ctr" defTabSz="145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9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453">
        <p14:doors dir="vert"/>
      </p:transition>
    </mc:Choice>
    <mc:Fallback>
      <p:transition spd="slow" advTm="1445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78" y="2969204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48" y="3079709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28" y="-2303866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236056" y="1148791"/>
            <a:ext cx="8960744" cy="3109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>
              <a:spcBef>
                <a:spcPts val="0"/>
              </a:spcBef>
            </a:pPr>
            <a:r>
              <a:rPr lang="en-GB" sz="4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GB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39CF66-2F15-403A-A1CE-66EA53DB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0"/>
            <a:ext cx="11656562" cy="7232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5EE7E-2BC3-45D2-BB13-11A645CA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6" y="0"/>
            <a:ext cx="10883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9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3983562"/>
            <a:ext cx="12188826" cy="28735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0296">
            <a:off x="10075427" y="582158"/>
            <a:ext cx="1045797" cy="1234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3694866"/>
            <a:ext cx="11936455" cy="3168871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65981" y="1046552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</a:t>
            </a:r>
          </a:p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78" y="2969204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48" y="3079709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28" y="-2303866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236056" y="1148791"/>
            <a:ext cx="8960744" cy="3109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78" y="2969204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48" y="3079709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28" y="-2303866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236056" y="1148791"/>
            <a:ext cx="8960744" cy="3109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>
              <a:spcBef>
                <a:spcPts val="0"/>
              </a:spcBef>
            </a:pPr>
            <a:r>
              <a:rPr lang="en-GB" sz="4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GB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D37B6-DA4E-4A94-B8D8-DC7AA1EF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34" y="155896"/>
            <a:ext cx="11174266" cy="6702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-1"/>
          <a:stretch/>
        </p:blipFill>
        <p:spPr>
          <a:xfrm>
            <a:off x="1517888" y="968848"/>
            <a:ext cx="8431330" cy="5683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3392" y="155896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732" y="5268036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111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33FE3-9B35-4E6F-A0FD-FB5F9C48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3" y="140885"/>
            <a:ext cx="11590317" cy="6717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14" y="1094237"/>
            <a:ext cx="8926844" cy="5487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3392" y="155896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58854" y="2852382"/>
            <a:ext cx="614149" cy="1924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550925" y="2852382"/>
            <a:ext cx="696036" cy="8188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925" y="4657169"/>
            <a:ext cx="696036" cy="1129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117910" y="3814549"/>
            <a:ext cx="696036" cy="19721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007620-9871-4748-944A-B1136286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09" y="133721"/>
            <a:ext cx="11625943" cy="6872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93" y="977023"/>
            <a:ext cx="8847588" cy="5747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3392" y="155896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45207" y="3072728"/>
            <a:ext cx="818866" cy="750627"/>
            <a:chOff x="10849971" y="2292823"/>
            <a:chExt cx="818866" cy="750627"/>
          </a:xfrm>
        </p:grpSpPr>
        <p:sp>
          <p:nvSpPr>
            <p:cNvPr id="6" name="Oval 5"/>
            <p:cNvSpPr/>
            <p:nvPr/>
          </p:nvSpPr>
          <p:spPr>
            <a:xfrm>
              <a:off x="10849971" y="2292823"/>
              <a:ext cx="818866" cy="75062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&gt;   &lt;</a:t>
              </a:r>
            </a:p>
          </p:txBody>
        </p:sp>
        <p:sp>
          <p:nvSpPr>
            <p:cNvPr id="9" name="Moon 8"/>
            <p:cNvSpPr/>
            <p:nvPr/>
          </p:nvSpPr>
          <p:spPr>
            <a:xfrm rot="15998016">
              <a:off x="11179427" y="2777196"/>
              <a:ext cx="168158" cy="189723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47495" y="3100024"/>
            <a:ext cx="818866" cy="750627"/>
            <a:chOff x="14881746" y="2140423"/>
            <a:chExt cx="818866" cy="750627"/>
          </a:xfrm>
        </p:grpSpPr>
        <p:sp>
          <p:nvSpPr>
            <p:cNvPr id="12" name="Oval 11"/>
            <p:cNvSpPr/>
            <p:nvPr/>
          </p:nvSpPr>
          <p:spPr>
            <a:xfrm>
              <a:off x="14881746" y="2140423"/>
              <a:ext cx="818866" cy="75062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&gt;   &lt;</a:t>
              </a:r>
            </a:p>
          </p:txBody>
        </p:sp>
        <p:sp>
          <p:nvSpPr>
            <p:cNvPr id="13" name="Moon 12"/>
            <p:cNvSpPr/>
            <p:nvPr/>
          </p:nvSpPr>
          <p:spPr>
            <a:xfrm rot="15998016">
              <a:off x="15207100" y="2624796"/>
              <a:ext cx="168158" cy="189723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61143" y="5543746"/>
            <a:ext cx="818866" cy="750627"/>
            <a:chOff x="10849971" y="2292823"/>
            <a:chExt cx="818866" cy="750627"/>
          </a:xfrm>
        </p:grpSpPr>
        <p:sp>
          <p:nvSpPr>
            <p:cNvPr id="15" name="Oval 14"/>
            <p:cNvSpPr/>
            <p:nvPr/>
          </p:nvSpPr>
          <p:spPr>
            <a:xfrm>
              <a:off x="10849971" y="2292823"/>
              <a:ext cx="818866" cy="75062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&gt;   &lt;</a:t>
              </a:r>
            </a:p>
          </p:txBody>
        </p:sp>
        <p:sp>
          <p:nvSpPr>
            <p:cNvPr id="16" name="Moon 15"/>
            <p:cNvSpPr/>
            <p:nvPr/>
          </p:nvSpPr>
          <p:spPr>
            <a:xfrm rot="15998016">
              <a:off x="11179427" y="2777196"/>
              <a:ext cx="168158" cy="189723"/>
            </a:xfrm>
            <a:prstGeom prst="mo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39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DE1E1-B215-4E75-B748-A2545F61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" y="237506"/>
            <a:ext cx="12037621" cy="6620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4" y="1801504"/>
            <a:ext cx="10379035" cy="4080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5153" y="619920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81416-6D11-42AC-88D7-771A5B5D9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69" y="2570753"/>
            <a:ext cx="835224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BD2B9-0907-4EE4-885C-BAD0B7FA7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69" y="4809196"/>
            <a:ext cx="83522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1D84F6-B2B0-49AF-BB98-C151AA0D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2" y="124690"/>
            <a:ext cx="11542816" cy="6608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A254E-9A83-4B58-BDAA-0B7CE4B55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30" y="855023"/>
            <a:ext cx="8229816" cy="54745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8F4B69-3F61-4085-B80C-A5C086033A03}"/>
              </a:ext>
            </a:extLst>
          </p:cNvPr>
          <p:cNvSpPr/>
          <p:nvPr/>
        </p:nvSpPr>
        <p:spPr>
          <a:xfrm>
            <a:off x="795646" y="267195"/>
            <a:ext cx="9048997" cy="7540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: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04A13F-608D-4493-ABDF-82720F69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73200">
            <a:off x="4852292" y="3088562"/>
            <a:ext cx="842697" cy="9914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D4861D-756B-4118-AF35-3A48A257B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45951">
            <a:off x="5644736" y="3157509"/>
            <a:ext cx="725487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48F4FD-6982-4FA2-8D4E-C6BEBDE4F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444" y="3429000"/>
            <a:ext cx="725487" cy="8535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2DFB31-8817-430C-A8CE-D706660EE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49493">
            <a:off x="6821748" y="4269897"/>
            <a:ext cx="603672" cy="7102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553945-5CB8-4726-B352-44E0E8570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80103">
            <a:off x="5134599" y="4101126"/>
            <a:ext cx="1209118" cy="14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5FD9D-C811-444D-8D6E-BF3705E6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3" y="356260"/>
            <a:ext cx="11654510" cy="6353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3DBF-E155-4DC7-9328-DB7FD4341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" y="1793175"/>
            <a:ext cx="10509663" cy="39219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11B6B4-5B28-4772-9455-2239B3BBED6D}"/>
              </a:ext>
            </a:extLst>
          </p:cNvPr>
          <p:cNvSpPr/>
          <p:nvPr/>
        </p:nvSpPr>
        <p:spPr>
          <a:xfrm>
            <a:off x="807522" y="762842"/>
            <a:ext cx="2375065" cy="76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FEE382-B6D0-4B35-9D83-03295D423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35" y="3699311"/>
            <a:ext cx="835224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3DEE8C-A59C-4619-A53F-AB0C78C2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0" y="2959777"/>
            <a:ext cx="835224" cy="107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26D8F3-2BD0-4C44-9F49-DFBA24A1C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798" y="4423706"/>
            <a:ext cx="83522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334663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77</Words>
  <Application>Microsoft Office PowerPoint</Application>
  <PresentationFormat>Widescreen</PresentationFormat>
  <Paragraphs>26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#9Slide07 IcielCadena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Hải Trương Tiến</cp:lastModifiedBy>
  <cp:revision>8</cp:revision>
  <dcterms:created xsi:type="dcterms:W3CDTF">2022-01-10T04:24:50Z</dcterms:created>
  <dcterms:modified xsi:type="dcterms:W3CDTF">2022-01-10T06:24:57Z</dcterms:modified>
</cp:coreProperties>
</file>