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1" r:id="rId3"/>
    <p:sldId id="275" r:id="rId4"/>
    <p:sldId id="276" r:id="rId5"/>
    <p:sldId id="274" r:id="rId6"/>
    <p:sldId id="286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9151" y="-22578"/>
            <a:ext cx="7425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 LỚP 1</a:t>
            </a:r>
          </a:p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id="{1602C0DA-FF2B-B41C-0D34-3B850A06096C}"/>
              </a:ext>
            </a:extLst>
          </p:cNvPr>
          <p:cNvGrpSpPr/>
          <p:nvPr/>
        </p:nvGrpSpPr>
        <p:grpSpPr>
          <a:xfrm>
            <a:off x="2376827" y="2743200"/>
            <a:ext cx="4114799" cy="1676400"/>
            <a:chOff x="3764973" y="2644047"/>
            <a:chExt cx="2978727" cy="3277030"/>
          </a:xfrm>
        </p:grpSpPr>
        <p:sp>
          <p:nvSpPr>
            <p:cNvPr id="3" name="椭圆 6">
              <a:extLst>
                <a:ext uri="{FF2B5EF4-FFF2-40B4-BE49-F238E27FC236}">
                  <a16:creationId xmlns:a16="http://schemas.microsoft.com/office/drawing/2014/main" id="{D2B884A8-BCC6-1C98-D81F-D90D47BEB42A}"/>
                </a:ext>
              </a:extLst>
            </p:cNvPr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4C6D49F-76EC-4BF2-5F1C-CD946BACF301}"/>
                </a:ext>
              </a:extLst>
            </p:cNvPr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</a:p>
          <a:p>
            <a:r>
              <a:rPr lang="en-US" sz="2800" b="1" dirty="0" err="1"/>
              <a:t>Vậy</a:t>
            </a:r>
            <a:r>
              <a:rPr lang="en-US" sz="2800" b="1" dirty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/>
              <a:t>Lớp</a:t>
            </a:r>
            <a:r>
              <a:rPr lang="en-US" sz="3200" b="1" i="1" dirty="0"/>
              <a:t> 1A </a:t>
            </a:r>
            <a:r>
              <a:rPr lang="en-US" sz="3200" b="1" i="1" dirty="0" err="1"/>
              <a:t>và</a:t>
            </a:r>
            <a:r>
              <a:rPr lang="en-US" sz="3200" b="1" i="1" dirty="0"/>
              <a:t> 1B,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1B </a:t>
            </a:r>
            <a:r>
              <a:rPr lang="en-US" sz="3600" b="1" i="1" dirty="0" err="1"/>
              <a:t>và</a:t>
            </a:r>
            <a:r>
              <a:rPr lang="en-US" sz="3600" b="1" i="1" dirty="0"/>
              <a:t> 1C,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" y="0"/>
            <a:ext cx="9135979" cy="684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143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ĐỊNH HƯỚNG HỌC TẬP</a:t>
            </a:r>
          </a:p>
        </p:txBody>
      </p:sp>
    </p:spTree>
    <p:extLst>
      <p:ext uri="{BB962C8B-B14F-4D97-AF65-F5344CB8AC3E}">
        <p14:creationId xmlns:p14="http://schemas.microsoft.com/office/powerpoint/2010/main" val="77174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98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AvantGarde Md BT</vt:lpstr>
      <vt:lpstr>Calibri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10</cp:lastModifiedBy>
  <cp:revision>46</cp:revision>
  <dcterms:created xsi:type="dcterms:W3CDTF">2020-08-16T14:31:31Z</dcterms:created>
  <dcterms:modified xsi:type="dcterms:W3CDTF">2025-02-13T09:30:26Z</dcterms:modified>
</cp:coreProperties>
</file>