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68" r:id="rId4"/>
    <p:sldId id="264" r:id="rId5"/>
    <p:sldId id="265" r:id="rId6"/>
    <p:sldId id="266" r:id="rId7"/>
    <p:sldId id="267" r:id="rId8"/>
    <p:sldId id="258" r:id="rId9"/>
    <p:sldId id="269" r:id="rId10"/>
    <p:sldId id="259" r:id="rId11"/>
    <p:sldId id="262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3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emf"/><Relationship Id="rId7" Type="http://schemas.openxmlformats.org/officeDocument/2006/relationships/image" Target="../media/image1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7.emf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16.em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17.emf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069DF7-3FD6-40F6-88CB-392BBF5D68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6251" r="11826" b="80605"/>
          <a:stretch/>
        </p:blipFill>
        <p:spPr>
          <a:xfrm>
            <a:off x="2443075" y="1143538"/>
            <a:ext cx="8210550" cy="173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5006289" y="1827568"/>
            <a:ext cx="3025130" cy="1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27474" y="5282651"/>
            <a:ext cx="5388935" cy="82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TIẾT 2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2124380"/>
            <a:ext cx="4895850" cy="4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r="10340" b="55886"/>
          <a:stretch/>
        </p:blipFill>
        <p:spPr>
          <a:xfrm>
            <a:off x="565494" y="856648"/>
            <a:ext cx="10481048" cy="50958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3038167" y="3025909"/>
            <a:ext cx="582007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8982652" y="2901836"/>
            <a:ext cx="596363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5964994" y="5376626"/>
            <a:ext cx="598037" cy="575917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4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-44244" y="-131676"/>
            <a:ext cx="11946194" cy="1503280"/>
            <a:chOff x="1039587" y="171050"/>
            <a:chExt cx="7064827" cy="4541177"/>
          </a:xfrm>
        </p:grpSpPr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17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18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09717" y="182590"/>
            <a:ext cx="1075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09003" y="5385496"/>
            <a:ext cx="568530" cy="567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506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BC32FC-22E1-4909-93CC-E3B1810CD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4" t="50290" r="9071" b="9895"/>
          <a:stretch/>
        </p:blipFill>
        <p:spPr>
          <a:xfrm>
            <a:off x="2373330" y="279400"/>
            <a:ext cx="9560442" cy="6324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9456677" y="1739900"/>
            <a:ext cx="1652742" cy="3274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10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8454182" y="3097363"/>
            <a:ext cx="1303435" cy="5786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10815375" y="4752562"/>
            <a:ext cx="1351219" cy="5560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12 cm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414CF3-20B0-4014-B224-EDAFCAE4FABE}"/>
              </a:ext>
            </a:extLst>
          </p:cNvPr>
          <p:cNvCxnSpPr/>
          <p:nvPr/>
        </p:nvCxnSpPr>
        <p:spPr>
          <a:xfrm>
            <a:off x="3316514" y="918704"/>
            <a:ext cx="0" cy="493599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16A688-A743-4962-8D89-2A48524B0AA4}"/>
              </a:ext>
            </a:extLst>
          </p:cNvPr>
          <p:cNvCxnSpPr/>
          <p:nvPr/>
        </p:nvCxnSpPr>
        <p:spPr>
          <a:xfrm>
            <a:off x="9120414" y="859402"/>
            <a:ext cx="0" cy="493599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F85BCC-F828-4A3E-B71A-D756AF7D8EA6}"/>
              </a:ext>
            </a:extLst>
          </p:cNvPr>
          <p:cNvCxnSpPr>
            <a:cxnSpLocks/>
          </p:cNvCxnSpPr>
          <p:nvPr/>
        </p:nvCxnSpPr>
        <p:spPr>
          <a:xfrm>
            <a:off x="7977414" y="2590800"/>
            <a:ext cx="0" cy="3306198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A21285-1848-4689-99D3-B70950DB728D}"/>
              </a:ext>
            </a:extLst>
          </p:cNvPr>
          <p:cNvCxnSpPr>
            <a:cxnSpLocks/>
          </p:cNvCxnSpPr>
          <p:nvPr/>
        </p:nvCxnSpPr>
        <p:spPr>
          <a:xfrm>
            <a:off x="10297562" y="4368800"/>
            <a:ext cx="0" cy="1540898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61133" y="202947"/>
            <a:ext cx="5943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8cm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74696" y="1356939"/>
            <a:ext cx="513476" cy="76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47169" y="4574883"/>
            <a:ext cx="568530" cy="911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522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Users\longviet\Desktop\anh nen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252"/>
          <p:cNvSpPr txBox="1">
            <a:spLocks noChangeArrowheads="1"/>
          </p:cNvSpPr>
          <p:nvPr/>
        </p:nvSpPr>
        <p:spPr bwMode="auto">
          <a:xfrm>
            <a:off x="647700" y="1905001"/>
            <a:ext cx="1107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</p:spTree>
    <p:extLst>
      <p:ext uri="{BB962C8B-B14F-4D97-AF65-F5344CB8AC3E}">
        <p14:creationId xmlns:p14="http://schemas.microsoft.com/office/powerpoint/2010/main" val="267780633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9737" b="5120"/>
          <a:stretch/>
        </p:blipFill>
        <p:spPr>
          <a:xfrm>
            <a:off x="2186609" y="145775"/>
            <a:ext cx="8309114" cy="6493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2900" r="62444" b="90263"/>
          <a:stretch/>
        </p:blipFill>
        <p:spPr>
          <a:xfrm>
            <a:off x="0" y="112644"/>
            <a:ext cx="2077278" cy="66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11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36098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182101"/>
              </p:ext>
            </p:extLst>
          </p:nvPr>
        </p:nvGraphicFramePr>
        <p:xfrm>
          <a:off x="7499351" y="473549"/>
          <a:ext cx="36576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339018" y="172278"/>
            <a:ext cx="9772391" cy="1767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10325" b="4873"/>
          <a:stretch/>
        </p:blipFill>
        <p:spPr>
          <a:xfrm>
            <a:off x="557988" y="3901145"/>
            <a:ext cx="10031356" cy="894351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 rot="16200000">
            <a:off x="1185247" y="3442056"/>
            <a:ext cx="344556" cy="69871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7295" y="2921676"/>
            <a:ext cx="1007167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 cm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50140" y="3294743"/>
            <a:ext cx="2054089" cy="7830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023407" y="1283110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943292" y="128311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10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65749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38915"/>
              </p:ext>
            </p:extLst>
          </p:nvPr>
        </p:nvGraphicFramePr>
        <p:xfrm>
          <a:off x="7499351" y="473549"/>
          <a:ext cx="358774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357809" y="1683695"/>
            <a:ext cx="5035826" cy="1671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732398" y="1638719"/>
            <a:ext cx="5009028" cy="17295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10745" y="4760687"/>
            <a:ext cx="2054089" cy="672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08284" y="4760687"/>
            <a:ext cx="2054089" cy="672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557988" y="5207405"/>
            <a:ext cx="5639612" cy="89435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23405" y="26351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32549" y="2635116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90715" r="48487" b="4873"/>
          <a:stretch/>
        </p:blipFill>
        <p:spPr>
          <a:xfrm>
            <a:off x="7069466" y="5259205"/>
            <a:ext cx="5014860" cy="89435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7540319" y="26869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362373" y="270143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286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02359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144542"/>
              </p:ext>
            </p:extLst>
          </p:nvPr>
        </p:nvGraphicFramePr>
        <p:xfrm>
          <a:off x="7499351" y="473549"/>
          <a:ext cx="358774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7139313" y="1046921"/>
            <a:ext cx="4588861" cy="2430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936763" y="1524000"/>
            <a:ext cx="5263563" cy="18503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08284" y="4807975"/>
            <a:ext cx="2054089" cy="7030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3355" y="4807975"/>
            <a:ext cx="2054089" cy="6386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 cm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557988" y="5207405"/>
            <a:ext cx="5639612" cy="89435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23405" y="26351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52843" y="2686916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90715" r="48487" b="4873"/>
          <a:stretch/>
        </p:blipFill>
        <p:spPr>
          <a:xfrm>
            <a:off x="7069466" y="5259205"/>
            <a:ext cx="5014860" cy="89435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7540319" y="26869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362373" y="270143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6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286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70212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635480"/>
              </p:ext>
            </p:extLst>
          </p:nvPr>
        </p:nvGraphicFramePr>
        <p:xfrm>
          <a:off x="7448550" y="473549"/>
          <a:ext cx="363855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2981326" y="497059"/>
            <a:ext cx="4829174" cy="35445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2398" y="5287597"/>
            <a:ext cx="2054089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2711196" y="5245505"/>
            <a:ext cx="5639612" cy="89435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163915" y="3368541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60357" y="340961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0052 -0.15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352574" y="76460"/>
            <a:ext cx="7711913" cy="1235505"/>
            <a:chOff x="1039587" y="171050"/>
            <a:chExt cx="7064827" cy="4541177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9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20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21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22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0" y="390726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1596333" y="1273062"/>
            <a:ext cx="7931706" cy="12647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96143" y="2531523"/>
            <a:ext cx="3680263" cy="1144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417013" y="2512076"/>
            <a:ext cx="3461580" cy="11778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6508840" y="3336573"/>
            <a:ext cx="3774838" cy="15305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295834" y="3742239"/>
            <a:ext cx="3650937" cy="9648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785247" y="4528848"/>
            <a:ext cx="3359222" cy="22329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638005" y="1676343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327798" y="2873476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0642169" y="2920052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355577" y="375341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0638006" y="407469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355577" y="5645329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975244" y="1813793"/>
            <a:ext cx="145614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946771" y="5709729"/>
            <a:ext cx="1169084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459390" y="4277056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459391" y="3048854"/>
            <a:ext cx="110504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41282" y="3887307"/>
            <a:ext cx="1205522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 cm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24225" y="2930052"/>
            <a:ext cx="1212073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743964" y="1801035"/>
            <a:ext cx="568530" cy="381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662609" y="76460"/>
            <a:ext cx="9210261" cy="1235505"/>
            <a:chOff x="1039587" y="171050"/>
            <a:chExt cx="7064827" cy="4541177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9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390726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ngắn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khách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pic>
        <p:nvPicPr>
          <p:cNvPr id="11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55712" y="2930052"/>
            <a:ext cx="542689" cy="542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1596333" y="1273062"/>
            <a:ext cx="7931706" cy="1264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96143" y="2531523"/>
            <a:ext cx="3680263" cy="114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417013" y="2512076"/>
            <a:ext cx="3461580" cy="1177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6508840" y="3336573"/>
            <a:ext cx="3774838" cy="15305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295834" y="3742239"/>
            <a:ext cx="3650937" cy="9648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785247" y="4528848"/>
            <a:ext cx="3359222" cy="223296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0638005" y="1676343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27798" y="2873476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642169" y="2920052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355577" y="375341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0638006" y="407469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355577" y="5645329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185565" y="1789043"/>
            <a:ext cx="1335068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46771" y="5709729"/>
            <a:ext cx="1169084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459390" y="4277056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459391" y="3048854"/>
            <a:ext cx="110504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41282" y="3887307"/>
            <a:ext cx="1205522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 cm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24225" y="2930052"/>
            <a:ext cx="1212073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pic>
        <p:nvPicPr>
          <p:cNvPr id="30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7431" y="2983477"/>
            <a:ext cx="542689" cy="542689"/>
          </a:xfrm>
          <a:prstGeom prst="rect">
            <a:avLst/>
          </a:prstGeom>
        </p:spPr>
      </p:pic>
      <p:pic>
        <p:nvPicPr>
          <p:cNvPr id="31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7198" y="5709729"/>
            <a:ext cx="542689" cy="542689"/>
          </a:xfrm>
          <a:prstGeom prst="rect">
            <a:avLst/>
          </a:prstGeom>
        </p:spPr>
      </p:pic>
      <p:pic>
        <p:nvPicPr>
          <p:cNvPr id="32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44023" y="4142270"/>
            <a:ext cx="542689" cy="54268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596158" y="378841"/>
            <a:ext cx="1848946" cy="73795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 </a:t>
            </a:r>
            <a:r>
              <a:rPr lang="en-US" sz="3600" b="1" dirty="0" err="1">
                <a:solidFill>
                  <a:srgbClr val="FF0000"/>
                </a:solidFill>
              </a:rPr>
              <a:t>xe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71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70&quot;/&gt;&lt;/object&gt;&lt;object type=&quot;3&quot; unique_id=&quot;10010&quot;&gt;&lt;property id=&quot;20148&quot; value=&quot;5&quot;/&gt;&lt;property id=&quot;20300&quot; value=&quot;Slide 7&quot;/&gt;&lt;property id=&quot;20307&quot; value=&quot;268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5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59&quot;/&gt;&lt;/object&gt;&lt;object type=&quot;3&quot; unique_id=&quot;10018&quot;&gt;&lt;property id=&quot;20148&quot; value=&quot;5&quot;/&gt;&lt;property id=&quot;20300&quot; value=&quot;Slide 15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86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10</cp:lastModifiedBy>
  <cp:revision>47</cp:revision>
  <dcterms:created xsi:type="dcterms:W3CDTF">2020-08-07T08:50:12Z</dcterms:created>
  <dcterms:modified xsi:type="dcterms:W3CDTF">2025-03-06T09:34:38Z</dcterms:modified>
</cp:coreProperties>
</file>