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007577116" r:id="rId3"/>
    <p:sldId id="270" r:id="rId4"/>
    <p:sldId id="2007577117" r:id="rId5"/>
    <p:sldId id="2007577118" r:id="rId6"/>
    <p:sldId id="2007577119" r:id="rId7"/>
    <p:sldId id="2007577120" r:id="rId8"/>
    <p:sldId id="2007577121" r:id="rId9"/>
    <p:sldId id="2007577122" r:id="rId10"/>
    <p:sldId id="273" r:id="rId11"/>
    <p:sldId id="269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78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4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62" r:id="rId8"/>
    <p:sldLayoutId id="2147483661" r:id="rId9"/>
    <p:sldLayoutId id="2147483660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microsoft.com/office/2007/relationships/hdphoto" Target="../media/hdphoto12.wdp"/><Relationship Id="rId10" Type="http://schemas.microsoft.com/office/2007/relationships/hdphoto" Target="../media/hdphoto10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"/>
    </mc:Choice>
    <mc:Fallback xmlns="">
      <p:transition spd="slow" advTm="86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08" b="89850" l="2664" r="95902">
                        <a14:foregroundMark x1="7582" y1="33835" x2="7582" y2="59023"/>
                        <a14:foregroundMark x1="23975" y1="5639" x2="42418" y2="3759"/>
                        <a14:foregroundMark x1="2664" y1="40977" x2="4713" y2="49624"/>
                        <a14:foregroundMark x1="15164" y1="73308" x2="55123" y2="76692"/>
                        <a14:foregroundMark x1="91803" y1="45865" x2="91803" y2="50752"/>
                        <a14:foregroundMark x1="95902" y1="38346" x2="95697" y2="4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2"/>
          <a:stretch/>
        </p:blipFill>
        <p:spPr bwMode="auto">
          <a:xfrm>
            <a:off x="5455568" y="2569729"/>
            <a:ext cx="1622425" cy="93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25" b="89950" l="9732" r="89933">
                        <a14:foregroundMark x1="35235" y1="5025" x2="35235" y2="5025"/>
                        <a14:backgroundMark x1="6711" y1="59296" x2="6711" y2="59296"/>
                        <a14:backgroundMark x1="2685" y1="56281" x2="11074" y2="62312"/>
                        <a14:backgroundMark x1="5034" y1="56784" x2="8389" y2="66834"/>
                        <a14:backgroundMark x1="11074" y1="57789" x2="19463" y2="61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119" b="89970" l="9690" r="89922">
                          <a14:foregroundMark x1="50000" y1="9119" x2="74031" y2="17325"/>
                          <a14:backgroundMark x1="94961" y1="3040" x2="94961" y2="103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itchFamily="34" charset="0"/>
                  <a:cs typeface="Arial" pitchFamily="34" charset="0"/>
                </a:rPr>
                <a:t>Hai mươi mốt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Mười chín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Chín mươi chín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Năm mươi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Mười lăm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ghi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chim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cụt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90"/>
    </mc:Choice>
    <mc:Fallback xmlns="">
      <p:transition spd="slow" advTm="1063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 SGK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2"/>
    </mc:Choice>
    <mc:Fallback xmlns="">
      <p:transition spd="slow" advTm="233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A1E12E-9FE9-47DC-9AD9-BC87EF71A907}"/>
              </a:ext>
            </a:extLst>
          </p:cNvPr>
          <p:cNvSpPr/>
          <p:nvPr/>
        </p:nvSpPr>
        <p:spPr>
          <a:xfrm>
            <a:off x="2566555" y="1520971"/>
            <a:ext cx="4099214" cy="2571749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45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9160" y="1912097"/>
            <a:ext cx="3854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TOÁN</a:t>
            </a:r>
            <a:r>
              <a:rPr lang="vi-VN" altLang="zh-CN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8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1"/>
    </mc:Choice>
    <mc:Fallback xmlns="">
      <p:transition spd="slow" advTm="65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CÁC SỐ ĐẾN 99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2"/>
    </mc:Choice>
    <mc:Fallback xmlns="">
      <p:transition spd="slow" advTm="1041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41152D2-6AE0-43A1-ADD6-DFF2BAA0F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36038"/>
              </p:ext>
            </p:extLst>
          </p:nvPr>
        </p:nvGraphicFramePr>
        <p:xfrm>
          <a:off x="762000" y="925830"/>
          <a:ext cx="8077200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2768407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9653842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8206014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415365661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170629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6485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7997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56517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3648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239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EF58E7-33F0-4E2F-A0EE-18A17E390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26" b="52778" l="10052" r="24479">
                        <a14:foregroundMark x1="10104" y1="46204" x2="10104" y2="49074"/>
                        <a14:foregroundMark x1="20938" y1="48333" x2="24479" y2="49167"/>
                        <a14:foregroundMark x1="14583" y1="48426" x2="19583" y2="48796"/>
                        <a14:foregroundMark x1="14010" y1="42593" x2="15521" y2="42778"/>
                        <a14:foregroundMark x1="15313" y1="42315" x2="15313" y2="42315"/>
                        <a14:foregroundMark x1="15417" y1="42407" x2="15417" y2="42407"/>
                        <a14:foregroundMark x1="14010" y1="42315" x2="15625" y2="42500"/>
                        <a14:foregroundMark x1="15781" y1="42500" x2="15521" y2="42500"/>
                      </a14:backgroundRemoval>
                    </a14:imgEffect>
                  </a14:imgLayer>
                </a14:imgProps>
              </a:ext>
            </a:extLst>
          </a:blip>
          <a:srcRect l="8782" t="39429" r="74697" b="45556"/>
          <a:stretch/>
        </p:blipFill>
        <p:spPr>
          <a:xfrm>
            <a:off x="0" y="-3810"/>
            <a:ext cx="2286000" cy="1168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03A6F9-E241-4B60-9A98-23721DA14E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241" b="28611" l="32969" r="43646">
                        <a14:foregroundMark x1="34792" y1="23241" x2="36094" y2="28056"/>
                        <a14:foregroundMark x1="33906" y1="25370" x2="33438" y2="27870"/>
                        <a14:foregroundMark x1="33854" y1="28426" x2="35417" y2="28611"/>
                        <a14:foregroundMark x1="37448" y1="28333" x2="38906" y2="28519"/>
                        <a14:foregroundMark x1="38385" y1="23333" x2="37448" y2="26852"/>
                        <a14:foregroundMark x1="40938" y1="27870" x2="43073" y2="27870"/>
                        <a14:foregroundMark x1="37969" y1="24722" x2="36979" y2="27315"/>
                      </a14:backgroundRemoval>
                    </a14:imgEffect>
                  </a14:imgLayer>
                </a14:imgProps>
              </a:ext>
            </a:extLst>
          </a:blip>
          <a:srcRect l="31667" t="22649" r="55000" b="70741"/>
          <a:stretch/>
        </p:blipFill>
        <p:spPr>
          <a:xfrm>
            <a:off x="1677574" y="1352550"/>
            <a:ext cx="2295195" cy="640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9F4FD-3532-4AA8-A13F-2F10745A0B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370" b="56574" l="15000" r="28281">
                        <a14:foregroundMark x1="16563" y1="50370" x2="17240" y2="55000"/>
                        <a14:foregroundMark x1="20156" y1="51389" x2="21250" y2="56111"/>
                        <a14:foregroundMark x1="24271" y1="51296" x2="24323" y2="56481"/>
                        <a14:foregroundMark x1="27240" y1="54630" x2="28073" y2="55093"/>
                        <a14:foregroundMark x1="23438" y1="52407" x2="22604" y2="55093"/>
                      </a14:backgroundRemoval>
                    </a14:imgEffect>
                  </a14:imgLayer>
                </a14:imgProps>
              </a:ext>
            </a:extLst>
          </a:blip>
          <a:srcRect l="13333" t="50000" r="70000" b="42593"/>
          <a:stretch/>
        </p:blipFill>
        <p:spPr>
          <a:xfrm>
            <a:off x="1448220" y="2159774"/>
            <a:ext cx="2741509" cy="685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4EE6D7-3425-4BD4-BF84-33853A1638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963" b="70278" l="14375" r="29167">
                        <a14:foregroundMark x1="17604" y1="57963" x2="18021" y2="64259"/>
                        <a14:foregroundMark x1="20938" y1="58333" x2="20990" y2="63519"/>
                        <a14:foregroundMark x1="15937" y1="61481" x2="17760" y2="63704"/>
                        <a14:foregroundMark x1="16979" y1="59815" x2="18229" y2="61667"/>
                        <a14:foregroundMark x1="17500" y1="58333" x2="18438" y2="61944"/>
                        <a14:foregroundMark x1="21510" y1="59259" x2="22344" y2="62222"/>
                        <a14:foregroundMark x1="20729" y1="59722" x2="19427" y2="62500"/>
                        <a14:foregroundMark x1="20156" y1="63889" x2="20677" y2="63889"/>
                        <a14:foregroundMark x1="19740" y1="63148" x2="19740" y2="63148"/>
                        <a14:foregroundMark x1="24427" y1="58241" x2="25260" y2="63426"/>
                        <a14:foregroundMark x1="24063" y1="59815" x2="23229" y2="63148"/>
                        <a14:foregroundMark x1="24740" y1="60278" x2="25729" y2="62778"/>
                        <a14:foregroundMark x1="23490" y1="60463" x2="23490" y2="62222"/>
                        <a14:foregroundMark x1="23229" y1="60926" x2="23021" y2="63889"/>
                        <a14:foregroundMark x1="23229" y1="63704" x2="24271" y2="63889"/>
                        <a14:foregroundMark x1="22188" y1="64722" x2="23438" y2="69074"/>
                        <a14:foregroundMark x1="18854" y1="65000" x2="19740" y2="69352"/>
                        <a14:foregroundMark x1="14583" y1="67870" x2="17083" y2="69167"/>
                        <a14:foregroundMark x1="15937" y1="64722" x2="16354" y2="68704"/>
                        <a14:foregroundMark x1="15833" y1="66389" x2="14427" y2="68333"/>
                        <a14:foregroundMark x1="14479" y1="69630" x2="16927" y2="70370"/>
                        <a14:foregroundMark x1="17760" y1="69907" x2="20417" y2="69815"/>
                        <a14:foregroundMark x1="19688" y1="66111" x2="20833" y2="69074"/>
                        <a14:foregroundMark x1="19010" y1="65463" x2="17760" y2="69074"/>
                        <a14:foregroundMark x1="22240" y1="65648" x2="20677" y2="69444"/>
                        <a14:foregroundMark x1="20833" y1="68426" x2="24063" y2="70093"/>
                        <a14:foregroundMark x1="25521" y1="65000" x2="25104" y2="69352"/>
                        <a14:foregroundMark x1="26354" y1="64907" x2="27344" y2="69167"/>
                        <a14:foregroundMark x1="25260" y1="66667" x2="24323" y2="68611"/>
                        <a14:foregroundMark x1="24427" y1="69352" x2="27187" y2="69907"/>
                        <a14:foregroundMark x1="29167" y1="69352" x2="29167" y2="69352"/>
                        <a14:foregroundMark x1="21094" y1="70000" x2="23125" y2="70000"/>
                      </a14:backgroundRemoval>
                    </a14:imgEffect>
                  </a14:imgLayer>
                </a14:imgProps>
              </a:ext>
            </a:extLst>
          </a:blip>
          <a:srcRect l="13333" t="57407" r="70000" b="29260"/>
          <a:stretch/>
        </p:blipFill>
        <p:spPr>
          <a:xfrm>
            <a:off x="1594696" y="2799431"/>
            <a:ext cx="2319865" cy="104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6F2BA-AF69-461D-B34A-8F34E1EB7C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056" b="85278" l="13229" r="29323">
                        <a14:foregroundMark x1="15729" y1="74259" x2="21250" y2="77500"/>
                        <a14:foregroundMark x1="23531" y1="77500" x2="26823" y2="77500"/>
                        <a14:foregroundMark x1="21244" y1="77500" x2="22214" y2="77500"/>
                        <a14:foregroundMark x1="26823" y1="77500" x2="29323" y2="77222"/>
                        <a14:foregroundMark x1="20497" y1="75309" x2="15313" y2="76852"/>
                        <a14:foregroundMark x1="22155" y1="74816" x2="21586" y2="74985"/>
                        <a14:foregroundMark x1="23092" y1="74537" x2="22636" y2="74673"/>
                        <a14:foregroundMark x1="24191" y1="74210" x2="23092" y2="74537"/>
                        <a14:foregroundMark x1="27760" y1="73148" x2="26816" y2="73429"/>
                        <a14:foregroundMark x1="22895" y1="73813" x2="24155" y2="73931"/>
                        <a14:foregroundMark x1="22025" y1="73731" x2="22470" y2="73773"/>
                        <a14:foregroundMark x1="15833" y1="73148" x2="21985" y2="73727"/>
                        <a14:foregroundMark x1="14740" y1="78241" x2="20208" y2="78704"/>
                        <a14:foregroundMark x1="23512" y1="78456" x2="28854" y2="78056"/>
                        <a14:foregroundMark x1="20208" y1="78704" x2="21718" y2="78591"/>
                        <a14:foregroundMark x1="15521" y1="74352" x2="15313" y2="77500"/>
                        <a14:foregroundMark x1="13906" y1="81481" x2="16406" y2="84444"/>
                        <a14:foregroundMark x1="14010" y1="82037" x2="13490" y2="85185"/>
                        <a14:foregroundMark x1="13333" y1="84722" x2="24427" y2="85370"/>
                        <a14:foregroundMark x1="24427" y1="85370" x2="29271" y2="84444"/>
                        <a14:foregroundMark x1="26094" y1="84167" x2="29271" y2="84167"/>
                        <a14:foregroundMark x1="27656" y1="83241" x2="28906" y2="83241"/>
                        <a14:foregroundMark x1="28073" y1="81759" x2="29063" y2="81944"/>
                        <a14:foregroundMark x1="13906" y1="81481" x2="13229" y2="84907"/>
                        <a14:foregroundMark x1="18229" y1="79815" x2="20260" y2="83889"/>
                        <a14:foregroundMark x1="18229" y1="80000" x2="16979" y2="83889"/>
                        <a14:foregroundMark x1="22083" y1="81204" x2="22917" y2="83519"/>
                        <a14:foregroundMark x1="25260" y1="80000" x2="26823" y2="83241"/>
                        <a14:foregroundMark x1="25104" y1="80185" x2="24167" y2="83148"/>
                        <a14:foregroundMark x1="24010" y1="75000" x2="24583" y2="76019"/>
                        <a14:foregroundMark x1="26510" y1="75185" x2="25781" y2="76111"/>
                        <a14:backgroundMark x1="21667" y1="74537" x2="21667" y2="74537"/>
                        <a14:backgroundMark x1="21510" y1="73519" x2="21823" y2="74815"/>
                        <a14:backgroundMark x1="21667" y1="78704" x2="23021" y2="79537"/>
                        <a14:backgroundMark x1="22083" y1="75833" x2="22083" y2="75833"/>
                        <a14:backgroundMark x1="21563" y1="76111" x2="21771" y2="74815"/>
                        <a14:backgroundMark x1="22240" y1="74537" x2="22760" y2="74259"/>
                      </a14:backgroundRemoval>
                    </a14:imgEffect>
                  </a14:imgLayer>
                </a14:imgProps>
              </a:ext>
            </a:extLst>
          </a:blip>
          <a:srcRect l="12500" t="72222" r="70000" b="14445"/>
          <a:stretch/>
        </p:blipFill>
        <p:spPr>
          <a:xfrm>
            <a:off x="1448221" y="3821429"/>
            <a:ext cx="2435860" cy="10439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746275-4C28-45B4-A4C1-7D14E2446D21}"/>
              </a:ext>
            </a:extLst>
          </p:cNvPr>
          <p:cNvSpPr txBox="1"/>
          <p:nvPr/>
        </p:nvSpPr>
        <p:spPr>
          <a:xfrm>
            <a:off x="4734769" y="15166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8D8D7B-414B-407B-ABF3-5953521007DA}"/>
              </a:ext>
            </a:extLst>
          </p:cNvPr>
          <p:cNvSpPr txBox="1"/>
          <p:nvPr/>
        </p:nvSpPr>
        <p:spPr>
          <a:xfrm>
            <a:off x="5613504" y="15166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7D7B4-5F51-4F93-98E4-FC24D9D04881}"/>
              </a:ext>
            </a:extLst>
          </p:cNvPr>
          <p:cNvSpPr txBox="1"/>
          <p:nvPr/>
        </p:nvSpPr>
        <p:spPr>
          <a:xfrm>
            <a:off x="6566004" y="1515039"/>
            <a:ext cx="6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25E5F-C771-42F5-9399-BF6C3DBEE15A}"/>
              </a:ext>
            </a:extLst>
          </p:cNvPr>
          <p:cNvSpPr txBox="1"/>
          <p:nvPr/>
        </p:nvSpPr>
        <p:spPr>
          <a:xfrm>
            <a:off x="7306362" y="1515039"/>
            <a:ext cx="153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4D0C32-D1C4-45CC-840F-973958F418D5}"/>
              </a:ext>
            </a:extLst>
          </p:cNvPr>
          <p:cNvSpPr txBox="1"/>
          <p:nvPr/>
        </p:nvSpPr>
        <p:spPr>
          <a:xfrm>
            <a:off x="4734769" y="228891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EC223C-227D-459F-BED1-8F209F9D0189}"/>
              </a:ext>
            </a:extLst>
          </p:cNvPr>
          <p:cNvSpPr txBox="1"/>
          <p:nvPr/>
        </p:nvSpPr>
        <p:spPr>
          <a:xfrm>
            <a:off x="5613504" y="228891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A2FAC8-0943-4C04-AFFE-2D93C5D18880}"/>
              </a:ext>
            </a:extLst>
          </p:cNvPr>
          <p:cNvSpPr txBox="1"/>
          <p:nvPr/>
        </p:nvSpPr>
        <p:spPr>
          <a:xfrm>
            <a:off x="6566004" y="2287335"/>
            <a:ext cx="6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9D5F0-13D8-41E1-89CE-0F74734CDA2C}"/>
              </a:ext>
            </a:extLst>
          </p:cNvPr>
          <p:cNvSpPr txBox="1"/>
          <p:nvPr/>
        </p:nvSpPr>
        <p:spPr>
          <a:xfrm>
            <a:off x="7306362" y="2287335"/>
            <a:ext cx="153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6DED1E-C0F4-4F9C-9E48-6B1D70DA11BB}"/>
              </a:ext>
            </a:extLst>
          </p:cNvPr>
          <p:cNvSpPr txBox="1"/>
          <p:nvPr/>
        </p:nvSpPr>
        <p:spPr>
          <a:xfrm>
            <a:off x="4734769" y="318292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90004D-8B9E-48D0-8914-2A9085CC0C4E}"/>
              </a:ext>
            </a:extLst>
          </p:cNvPr>
          <p:cNvSpPr txBox="1"/>
          <p:nvPr/>
        </p:nvSpPr>
        <p:spPr>
          <a:xfrm>
            <a:off x="5613504" y="318292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BE21C-637B-4506-A750-9D15E61C562C}"/>
              </a:ext>
            </a:extLst>
          </p:cNvPr>
          <p:cNvSpPr txBox="1"/>
          <p:nvPr/>
        </p:nvSpPr>
        <p:spPr>
          <a:xfrm>
            <a:off x="6566004" y="3181350"/>
            <a:ext cx="6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85DB7A-B304-4289-A69E-A84DBE0CF72A}"/>
              </a:ext>
            </a:extLst>
          </p:cNvPr>
          <p:cNvSpPr txBox="1"/>
          <p:nvPr/>
        </p:nvSpPr>
        <p:spPr>
          <a:xfrm>
            <a:off x="7239000" y="31813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22A8A4-B006-4B17-9619-361AABF8AC03}"/>
              </a:ext>
            </a:extLst>
          </p:cNvPr>
          <p:cNvSpPr txBox="1"/>
          <p:nvPr/>
        </p:nvSpPr>
        <p:spPr>
          <a:xfrm>
            <a:off x="4734769" y="414147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D69EE9-AEDB-4562-9EC3-D04021104189}"/>
              </a:ext>
            </a:extLst>
          </p:cNvPr>
          <p:cNvSpPr txBox="1"/>
          <p:nvPr/>
        </p:nvSpPr>
        <p:spPr>
          <a:xfrm>
            <a:off x="5613504" y="414147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3F3BFF-68C2-4D18-B154-AA25C0D27CBF}"/>
              </a:ext>
            </a:extLst>
          </p:cNvPr>
          <p:cNvSpPr txBox="1"/>
          <p:nvPr/>
        </p:nvSpPr>
        <p:spPr>
          <a:xfrm>
            <a:off x="6566004" y="4139891"/>
            <a:ext cx="67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854A52-3D55-4542-980B-A55BFBA06A35}"/>
              </a:ext>
            </a:extLst>
          </p:cNvPr>
          <p:cNvSpPr txBox="1"/>
          <p:nvPr/>
        </p:nvSpPr>
        <p:spPr>
          <a:xfrm>
            <a:off x="7196481" y="413989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5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93"/>
    </mc:Choice>
    <mc:Fallback xmlns="">
      <p:transition spd="slow" advTm="1518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139E1-8B51-435A-8D38-3939C8CF5D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222" b="51204" l="34479" r="46042">
                        <a14:foregroundMark x1="34479" y1="49907" x2="34479" y2="49907"/>
                      </a14:backgroundRemoval>
                    </a14:imgEffect>
                  </a14:imgLayer>
                </a14:imgProps>
              </a:ext>
            </a:extLst>
          </a:blip>
          <a:srcRect l="33333" t="41111" r="52500" b="47630"/>
          <a:stretch/>
        </p:blipFill>
        <p:spPr>
          <a:xfrm>
            <a:off x="914400" y="1504950"/>
            <a:ext cx="3170321" cy="14173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84E1EA9D-CAC4-402A-9D38-036576FE3096}"/>
              </a:ext>
            </a:extLst>
          </p:cNvPr>
          <p:cNvSpPr txBox="1">
            <a:spLocks/>
          </p:cNvSpPr>
          <p:nvPr/>
        </p:nvSpPr>
        <p:spPr>
          <a:xfrm>
            <a:off x="541421" y="28003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23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B4FF3-F0F4-4785-AFA3-052D3660FBA5}"/>
              </a:ext>
            </a:extLst>
          </p:cNvPr>
          <p:cNvCxnSpPr/>
          <p:nvPr/>
        </p:nvCxnSpPr>
        <p:spPr>
          <a:xfrm>
            <a:off x="4724400" y="1504950"/>
            <a:ext cx="0" cy="2514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99DA942-7590-4BFE-AC6F-BE0952A716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37" b="51244" l="57417" r="70084">
                        <a14:foregroundMark x1="57396" y1="50093" x2="57396" y2="50093"/>
                      </a14:backgroundRemoval>
                    </a14:imgEffect>
                  </a14:imgLayer>
                </a14:imgProps>
              </a:ext>
            </a:extLst>
          </a:blip>
          <a:srcRect l="55834" t="41111" r="28333" b="47630"/>
          <a:stretch/>
        </p:blipFill>
        <p:spPr>
          <a:xfrm>
            <a:off x="5394560" y="1531620"/>
            <a:ext cx="3429000" cy="1371600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B5846182-2320-44BE-A08C-75D850C17E81}"/>
              </a:ext>
            </a:extLst>
          </p:cNvPr>
          <p:cNvSpPr txBox="1">
            <a:spLocks/>
          </p:cNvSpPr>
          <p:nvPr/>
        </p:nvSpPr>
        <p:spPr>
          <a:xfrm>
            <a:off x="5394560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8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7BE351-BE52-4FEA-882F-8B9CE63483C6}"/>
              </a:ext>
            </a:extLst>
          </p:cNvPr>
          <p:cNvSpPr/>
          <p:nvPr/>
        </p:nvSpPr>
        <p:spPr>
          <a:xfrm>
            <a:off x="5341220" y="288417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FCC122-F474-4FF0-8721-FE5677EF6225}"/>
              </a:ext>
            </a:extLst>
          </p:cNvPr>
          <p:cNvSpPr/>
          <p:nvPr/>
        </p:nvSpPr>
        <p:spPr>
          <a:xfrm>
            <a:off x="5341219" y="288417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8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30"/>
    </mc:Choice>
    <mc:Fallback xmlns="">
      <p:transition spd="slow" advTm="9953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4566CD-EC7E-41B8-BEF7-4B33F2193014}"/>
              </a:ext>
            </a:extLst>
          </p:cNvPr>
          <p:cNvSpPr/>
          <p:nvPr/>
        </p:nvSpPr>
        <p:spPr>
          <a:xfrm>
            <a:off x="635605" y="291084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B4FF3-F0F4-4785-AFA3-052D3660FBA5}"/>
              </a:ext>
            </a:extLst>
          </p:cNvPr>
          <p:cNvCxnSpPr/>
          <p:nvPr/>
        </p:nvCxnSpPr>
        <p:spPr>
          <a:xfrm>
            <a:off x="4724400" y="1504950"/>
            <a:ext cx="0" cy="2514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>
            <a:extLst>
              <a:ext uri="{FF2B5EF4-FFF2-40B4-BE49-F238E27FC236}">
                <a16:creationId xmlns:a16="http://schemas.microsoft.com/office/drawing/2014/main" id="{B5846182-2320-44BE-A08C-75D850C17E81}"/>
              </a:ext>
            </a:extLst>
          </p:cNvPr>
          <p:cNvSpPr txBox="1">
            <a:spLocks/>
          </p:cNvSpPr>
          <p:nvPr/>
        </p:nvSpPr>
        <p:spPr>
          <a:xfrm>
            <a:off x="5394560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6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7BE351-BE52-4FEA-882F-8B9CE63483C6}"/>
              </a:ext>
            </a:extLst>
          </p:cNvPr>
          <p:cNvSpPr/>
          <p:nvPr/>
        </p:nvSpPr>
        <p:spPr>
          <a:xfrm>
            <a:off x="5173279" y="290322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FCC122-F474-4FF0-8721-FE5677EF6225}"/>
              </a:ext>
            </a:extLst>
          </p:cNvPr>
          <p:cNvSpPr/>
          <p:nvPr/>
        </p:nvSpPr>
        <p:spPr>
          <a:xfrm>
            <a:off x="5165660" y="290322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806FC-758D-417B-A796-7231D06B39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30" b="66111" l="34167" r="47500">
                        <a14:foregroundMark x1="35990" y1="65741" x2="35990" y2="65741"/>
                        <a14:foregroundMark x1="40313" y1="65926" x2="43073" y2="66111"/>
                      </a14:backgroundRemoval>
                    </a14:imgEffect>
                  </a14:imgLayer>
                </a14:imgProps>
              </a:ext>
            </a:extLst>
          </a:blip>
          <a:srcRect l="32500" t="56074" r="50833" b="33037"/>
          <a:stretch/>
        </p:blipFill>
        <p:spPr>
          <a:xfrm>
            <a:off x="902289" y="1531620"/>
            <a:ext cx="3654471" cy="1343025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071D43BE-F31A-4B86-B0C7-937F0896C3F8}"/>
              </a:ext>
            </a:extLst>
          </p:cNvPr>
          <p:cNvSpPr txBox="1">
            <a:spLocks/>
          </p:cNvSpPr>
          <p:nvPr/>
        </p:nvSpPr>
        <p:spPr>
          <a:xfrm>
            <a:off x="845821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5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04BBF55-C292-4DD8-813F-9816FDC84AEE}"/>
              </a:ext>
            </a:extLst>
          </p:cNvPr>
          <p:cNvSpPr/>
          <p:nvPr/>
        </p:nvSpPr>
        <p:spPr>
          <a:xfrm>
            <a:off x="634831" y="291084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6124801-F4F6-4494-A6F8-43B044E3DFA6}"/>
              </a:ext>
            </a:extLst>
          </p:cNvPr>
          <p:cNvSpPr/>
          <p:nvPr/>
        </p:nvSpPr>
        <p:spPr>
          <a:xfrm>
            <a:off x="1723588" y="290322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E15850-E0F2-4FF8-84CF-5D6079FC14FB}"/>
              </a:ext>
            </a:extLst>
          </p:cNvPr>
          <p:cNvSpPr/>
          <p:nvPr/>
        </p:nvSpPr>
        <p:spPr>
          <a:xfrm>
            <a:off x="1722813" y="290322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8482039-66CB-4841-A45C-3C78B6C13000}"/>
              </a:ext>
            </a:extLst>
          </p:cNvPr>
          <p:cNvSpPr/>
          <p:nvPr/>
        </p:nvSpPr>
        <p:spPr>
          <a:xfrm>
            <a:off x="7315200" y="288417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60618-DC1E-4001-9E70-3B5EB65466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315" b="65926" l="56510" r="68802">
                        <a14:foregroundMark x1="57188" y1="65648" x2="67500" y2="65648"/>
                        <a14:foregroundMark x1="66823" y1="62407" x2="68333" y2="65741"/>
                        <a14:foregroundMark x1="58750" y1="60741" x2="57656" y2="64722"/>
                        <a14:foregroundMark x1="59583" y1="57315" x2="59062" y2="60185"/>
                        <a14:foregroundMark x1="62240" y1="57315" x2="62240" y2="57315"/>
                        <a14:foregroundMark x1="57344" y1="64722" x2="57344" y2="64722"/>
                      </a14:backgroundRemoval>
                    </a14:imgEffect>
                  </a14:imgLayer>
                </a14:imgProps>
              </a:ext>
            </a:extLst>
          </a:blip>
          <a:srcRect l="55000" t="56593" r="29635" b="33037"/>
          <a:stretch/>
        </p:blipFill>
        <p:spPr>
          <a:xfrm>
            <a:off x="5413433" y="1623060"/>
            <a:ext cx="3120967" cy="118491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6E029-1CE9-4D35-871B-2CD8DB530C7A}"/>
              </a:ext>
            </a:extLst>
          </p:cNvPr>
          <p:cNvSpPr/>
          <p:nvPr/>
        </p:nvSpPr>
        <p:spPr>
          <a:xfrm>
            <a:off x="7315233" y="287655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3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10"/>
    </mc:Choice>
    <mc:Fallback xmlns="">
      <p:transition spd="slow" advTm="587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4566CD-EC7E-41B8-BEF7-4B33F2193014}"/>
              </a:ext>
            </a:extLst>
          </p:cNvPr>
          <p:cNvSpPr/>
          <p:nvPr/>
        </p:nvSpPr>
        <p:spPr>
          <a:xfrm>
            <a:off x="396943" y="291084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B4FF3-F0F4-4785-AFA3-052D3660FBA5}"/>
              </a:ext>
            </a:extLst>
          </p:cNvPr>
          <p:cNvCxnSpPr/>
          <p:nvPr/>
        </p:nvCxnSpPr>
        <p:spPr>
          <a:xfrm>
            <a:off x="4724400" y="1504950"/>
            <a:ext cx="0" cy="2514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>
            <a:extLst>
              <a:ext uri="{FF2B5EF4-FFF2-40B4-BE49-F238E27FC236}">
                <a16:creationId xmlns:a16="http://schemas.microsoft.com/office/drawing/2014/main" id="{B5846182-2320-44BE-A08C-75D850C17E81}"/>
              </a:ext>
            </a:extLst>
          </p:cNvPr>
          <p:cNvSpPr txBox="1">
            <a:spLocks/>
          </p:cNvSpPr>
          <p:nvPr/>
        </p:nvSpPr>
        <p:spPr>
          <a:xfrm>
            <a:off x="5394560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7BE351-BE52-4FEA-882F-8B9CE63483C6}"/>
              </a:ext>
            </a:extLst>
          </p:cNvPr>
          <p:cNvSpPr/>
          <p:nvPr/>
        </p:nvSpPr>
        <p:spPr>
          <a:xfrm>
            <a:off x="6096000" y="288417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71D43BE-F31A-4B86-B0C7-937F0896C3F8}"/>
              </a:ext>
            </a:extLst>
          </p:cNvPr>
          <p:cNvSpPr txBox="1">
            <a:spLocks/>
          </p:cNvSpPr>
          <p:nvPr/>
        </p:nvSpPr>
        <p:spPr>
          <a:xfrm>
            <a:off x="845821" y="2762250"/>
            <a:ext cx="3543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chục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    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vị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04BBF55-C292-4DD8-813F-9816FDC84AEE}"/>
              </a:ext>
            </a:extLst>
          </p:cNvPr>
          <p:cNvSpPr/>
          <p:nvPr/>
        </p:nvSpPr>
        <p:spPr>
          <a:xfrm>
            <a:off x="396911" y="290322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6124801-F4F6-4494-A6F8-43B044E3DFA6}"/>
              </a:ext>
            </a:extLst>
          </p:cNvPr>
          <p:cNvSpPr/>
          <p:nvPr/>
        </p:nvSpPr>
        <p:spPr>
          <a:xfrm>
            <a:off x="1503477" y="291084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E15850-E0F2-4FF8-84CF-5D6079FC14FB}"/>
              </a:ext>
            </a:extLst>
          </p:cNvPr>
          <p:cNvSpPr/>
          <p:nvPr/>
        </p:nvSpPr>
        <p:spPr>
          <a:xfrm>
            <a:off x="1503444" y="291465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8482039-66CB-4841-A45C-3C78B6C13000}"/>
              </a:ext>
            </a:extLst>
          </p:cNvPr>
          <p:cNvSpPr/>
          <p:nvPr/>
        </p:nvSpPr>
        <p:spPr>
          <a:xfrm>
            <a:off x="7516930" y="286512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6E029-1CE9-4D35-871B-2CD8DB530C7A}"/>
              </a:ext>
            </a:extLst>
          </p:cNvPr>
          <p:cNvSpPr/>
          <p:nvPr/>
        </p:nvSpPr>
        <p:spPr>
          <a:xfrm>
            <a:off x="6096001" y="288417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B490A-B269-4D26-A0B2-FF4D98655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870" b="81111" l="34583" r="45469">
                        <a14:foregroundMark x1="34583" y1="80926" x2="34583" y2="80926"/>
                        <a14:foregroundMark x1="34844" y1="80463" x2="34844" y2="80463"/>
                        <a14:foregroundMark x1="42083" y1="75741" x2="42083" y2="75741"/>
                        <a14:foregroundMark x1="43854" y1="75741" x2="43854" y2="75741"/>
                        <a14:foregroundMark x1="44010" y1="76759" x2="44010" y2="76759"/>
                        <a14:foregroundMark x1="36979" y1="73056" x2="36979" y2="73056"/>
                        <a14:foregroundMark x1="40469" y1="72963" x2="40469" y2="72963"/>
                      </a14:backgroundRemoval>
                    </a14:imgEffect>
                  </a14:imgLayer>
                </a14:imgProps>
              </a:ext>
            </a:extLst>
          </a:blip>
          <a:srcRect l="33333" t="71852" r="53159" b="18249"/>
          <a:stretch/>
        </p:blipFill>
        <p:spPr>
          <a:xfrm>
            <a:off x="1168198" y="1581150"/>
            <a:ext cx="2865123" cy="118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2463D-BEED-4EAA-ABFE-59272EDD12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333" t="72592" r="27500" b="18634"/>
          <a:stretch/>
        </p:blipFill>
        <p:spPr>
          <a:xfrm>
            <a:off x="5532796" y="1550670"/>
            <a:ext cx="3573104" cy="115062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7A00A5-230A-4FF0-AD86-8288F4B91656}"/>
              </a:ext>
            </a:extLst>
          </p:cNvPr>
          <p:cNvSpPr/>
          <p:nvPr/>
        </p:nvSpPr>
        <p:spPr>
          <a:xfrm>
            <a:off x="2958329" y="290322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829016-4B2B-48B2-863D-57C69D10AD96}"/>
              </a:ext>
            </a:extLst>
          </p:cNvPr>
          <p:cNvSpPr/>
          <p:nvPr/>
        </p:nvSpPr>
        <p:spPr>
          <a:xfrm>
            <a:off x="2952612" y="291084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760BC8-C5F1-4448-84E6-1274CB676BCC}"/>
              </a:ext>
            </a:extLst>
          </p:cNvPr>
          <p:cNvSpPr/>
          <p:nvPr/>
        </p:nvSpPr>
        <p:spPr>
          <a:xfrm>
            <a:off x="4984187" y="2884170"/>
            <a:ext cx="533368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FCC122-F474-4FF0-8721-FE5677EF6225}"/>
              </a:ext>
            </a:extLst>
          </p:cNvPr>
          <p:cNvSpPr/>
          <p:nvPr/>
        </p:nvSpPr>
        <p:spPr>
          <a:xfrm>
            <a:off x="4980630" y="288417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54A1C87-2252-4207-B959-8688DB39315D}"/>
              </a:ext>
            </a:extLst>
          </p:cNvPr>
          <p:cNvSpPr/>
          <p:nvPr/>
        </p:nvSpPr>
        <p:spPr>
          <a:xfrm>
            <a:off x="7513372" y="2865120"/>
            <a:ext cx="533367" cy="560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1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16"/>
    </mc:Choice>
    <mc:Fallback xmlns="">
      <p:transition spd="slow" advTm="8341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7CD94-A5B8-4CAE-902A-0F4B524B10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26296" r="26666" b="35185"/>
          <a:stretch/>
        </p:blipFill>
        <p:spPr>
          <a:xfrm>
            <a:off x="1247775" y="1623060"/>
            <a:ext cx="6899809" cy="32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32"/>
    </mc:Choice>
    <mc:Fallback xmlns="">
      <p:transition spd="slow" advTm="698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18AFC-DE62-4CBD-A0D6-AAAE104A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93" b="39352" l="26302" r="47500">
                        <a14:foregroundMark x1="26979" y1="33519" x2="30990" y2="38426"/>
                        <a14:foregroundMark x1="31354" y1="38056" x2="36667" y2="37963"/>
                        <a14:foregroundMark x1="36667" y1="37963" x2="41354" y2="38056"/>
                        <a14:foregroundMark x1="26354" y1="35093" x2="29010" y2="38426"/>
                        <a14:foregroundMark x1="38646" y1="39352" x2="38646" y2="39352"/>
                        <a14:foregroundMark x1="29010" y1="29537" x2="29010" y2="29537"/>
                      </a14:backgroundRemoval>
                    </a14:imgEffect>
                  </a14:imgLayer>
                </a14:imgProps>
              </a:ext>
            </a:extLst>
          </a:blip>
          <a:srcRect l="25833" t="26296" r="50000" b="58280"/>
          <a:stretch/>
        </p:blipFill>
        <p:spPr>
          <a:xfrm>
            <a:off x="76200" y="0"/>
            <a:ext cx="3130550" cy="1123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01BCB6-25A1-426F-AB6B-5CD59839F5B1}"/>
              </a:ext>
            </a:extLst>
          </p:cNvPr>
          <p:cNvSpPr/>
          <p:nvPr/>
        </p:nvSpPr>
        <p:spPr>
          <a:xfrm>
            <a:off x="228600" y="108966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409EC5-ABEC-4BD8-8118-06FB061991EC}"/>
              </a:ext>
            </a:extLst>
          </p:cNvPr>
          <p:cNvSpPr txBox="1">
            <a:spLocks/>
          </p:cNvSpPr>
          <p:nvPr/>
        </p:nvSpPr>
        <p:spPr>
          <a:xfrm>
            <a:off x="714375" y="918210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7CD94-A5B8-4CAE-902A-0F4B524B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0" t="26296" r="26666" b="35185"/>
          <a:stretch/>
        </p:blipFill>
        <p:spPr>
          <a:xfrm>
            <a:off x="1247775" y="1623060"/>
            <a:ext cx="6899809" cy="326172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59C590F-9CAD-4CAD-ADFA-9FC2B90BF62C}"/>
              </a:ext>
            </a:extLst>
          </p:cNvPr>
          <p:cNvSpPr/>
          <p:nvPr/>
        </p:nvSpPr>
        <p:spPr>
          <a:xfrm>
            <a:off x="3733800" y="174562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A6BF3B-11FB-417A-A915-8BDC9A6A5039}"/>
              </a:ext>
            </a:extLst>
          </p:cNvPr>
          <p:cNvSpPr/>
          <p:nvPr/>
        </p:nvSpPr>
        <p:spPr>
          <a:xfrm>
            <a:off x="5029200" y="2044384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FD713F-EF41-4F7E-BD94-D25DCD0BC1D9}"/>
              </a:ext>
            </a:extLst>
          </p:cNvPr>
          <p:cNvSpPr/>
          <p:nvPr/>
        </p:nvSpPr>
        <p:spPr>
          <a:xfrm>
            <a:off x="6251350" y="162306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DA1372-CEF5-4667-9519-70F43F047645}"/>
              </a:ext>
            </a:extLst>
          </p:cNvPr>
          <p:cNvSpPr/>
          <p:nvPr/>
        </p:nvSpPr>
        <p:spPr>
          <a:xfrm>
            <a:off x="6889525" y="1611158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692518-17D6-4AAD-8408-0B8596505DAF}"/>
              </a:ext>
            </a:extLst>
          </p:cNvPr>
          <p:cNvSpPr/>
          <p:nvPr/>
        </p:nvSpPr>
        <p:spPr>
          <a:xfrm>
            <a:off x="2514600" y="280035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007254-5D4D-46D0-B044-D50772631BDD}"/>
              </a:ext>
            </a:extLst>
          </p:cNvPr>
          <p:cNvSpPr/>
          <p:nvPr/>
        </p:nvSpPr>
        <p:spPr>
          <a:xfrm>
            <a:off x="4343400" y="3069276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4D140D-3227-4F60-9EA0-7B7B09688DB1}"/>
              </a:ext>
            </a:extLst>
          </p:cNvPr>
          <p:cNvSpPr/>
          <p:nvPr/>
        </p:nvSpPr>
        <p:spPr>
          <a:xfrm>
            <a:off x="4997506" y="3165821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448016-7A95-4FC2-B3E1-B34C774A51CB}"/>
              </a:ext>
            </a:extLst>
          </p:cNvPr>
          <p:cNvSpPr/>
          <p:nvPr/>
        </p:nvSpPr>
        <p:spPr>
          <a:xfrm>
            <a:off x="5613639" y="2955159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4769B5-1A64-43E9-82B8-4FA4009AC095}"/>
              </a:ext>
            </a:extLst>
          </p:cNvPr>
          <p:cNvSpPr/>
          <p:nvPr/>
        </p:nvSpPr>
        <p:spPr>
          <a:xfrm>
            <a:off x="7499125" y="2867056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021F26-0D68-4BF9-8BA5-BA1886F5FAEC}"/>
              </a:ext>
            </a:extLst>
          </p:cNvPr>
          <p:cNvSpPr/>
          <p:nvPr/>
        </p:nvSpPr>
        <p:spPr>
          <a:xfrm>
            <a:off x="3730218" y="3926525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C4722-346D-4C09-85FD-52A951D7ADE1}"/>
              </a:ext>
            </a:extLst>
          </p:cNvPr>
          <p:cNvSpPr/>
          <p:nvPr/>
        </p:nvSpPr>
        <p:spPr>
          <a:xfrm>
            <a:off x="4354864" y="4169435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AB435C-1034-4D6D-9F0A-A0C8B70B5BBE}"/>
              </a:ext>
            </a:extLst>
          </p:cNvPr>
          <p:cNvSpPr/>
          <p:nvPr/>
        </p:nvSpPr>
        <p:spPr>
          <a:xfrm>
            <a:off x="5004039" y="4243071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21ED44-B9C5-4A6C-AD63-F32E31BE35E2}"/>
              </a:ext>
            </a:extLst>
          </p:cNvPr>
          <p:cNvSpPr/>
          <p:nvPr/>
        </p:nvSpPr>
        <p:spPr>
          <a:xfrm>
            <a:off x="6230657" y="387067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DACFBB-5B46-43BE-B8FB-A9D0966DE3BC}"/>
              </a:ext>
            </a:extLst>
          </p:cNvPr>
          <p:cNvSpPr/>
          <p:nvPr/>
        </p:nvSpPr>
        <p:spPr>
          <a:xfrm>
            <a:off x="6879832" y="3763350"/>
            <a:ext cx="609600" cy="597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16"/>
    </mc:Choice>
    <mc:Fallback xmlns="">
      <p:transition spd="slow" advTm="7721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488155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49.2|32|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2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6.4|20.2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7.1|2.8|18.1|7.7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|3|2.9|2.3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206</Words>
  <Application>Microsoft Office PowerPoint</Application>
  <PresentationFormat>On-screen Show (16:9)</PresentationFormat>
  <Paragraphs>94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Malgun Gothic</vt:lpstr>
      <vt:lpstr>.VnArial</vt:lpstr>
      <vt:lpstr>Arial</vt:lpstr>
      <vt:lpstr>Arial-Rounded</vt:lpstr>
      <vt:lpstr>Calibri</vt:lpstr>
      <vt:lpstr>Cambria</vt:lpstr>
      <vt:lpstr>iCiel Cadena</vt:lpstr>
      <vt:lpstr>Times New Roman</vt:lpstr>
      <vt:lpstr>Office Theme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124</cp:revision>
  <dcterms:created xsi:type="dcterms:W3CDTF">2021-01-09T02:19:28Z</dcterms:created>
  <dcterms:modified xsi:type="dcterms:W3CDTF">2025-02-07T07:59:06Z</dcterms:modified>
</cp:coreProperties>
</file>