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1" r:id="rId3"/>
    <p:sldId id="256" r:id="rId4"/>
    <p:sldId id="257" r:id="rId5"/>
    <p:sldId id="261" r:id="rId6"/>
    <p:sldId id="262" r:id="rId7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32" autoAdjust="0"/>
    <p:restoredTop sz="94660"/>
  </p:normalViewPr>
  <p:slideViewPr>
    <p:cSldViewPr snapToGrid="0">
      <p:cViewPr varScale="1">
        <p:scale>
          <a:sx n="91" d="100"/>
          <a:sy n="91" d="100"/>
        </p:scale>
        <p:origin x="16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069DF7-3FD6-40F6-88CB-392BBF5D68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6251" r="11826" b="80605"/>
          <a:stretch/>
        </p:blipFill>
        <p:spPr>
          <a:xfrm>
            <a:off x="2443075" y="1143538"/>
            <a:ext cx="8210550" cy="173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5006289" y="1827568"/>
            <a:ext cx="3025130" cy="1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glow rad="139700">
              <a:srgbClr val="92D050">
                <a:alpha val="40000"/>
              </a:srgb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736" y="2332923"/>
            <a:ext cx="4895850" cy="4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4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Little boy holding blank board - Download Free Vectors, Clip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1" y="359834"/>
            <a:ext cx="8108951" cy="589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4572000" y="3308351"/>
            <a:ext cx="33887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7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31021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29058" b="5833"/>
          <a:stretch/>
        </p:blipFill>
        <p:spPr>
          <a:xfrm>
            <a:off x="1638300" y="0"/>
            <a:ext cx="984885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0"/>
            <a:ext cx="1935896" cy="9740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37815" y="783771"/>
            <a:ext cx="473528" cy="505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5961" y="1801585"/>
            <a:ext cx="473528" cy="505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13323" y="3771898"/>
            <a:ext cx="473528" cy="505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88831" y="2786743"/>
            <a:ext cx="449038" cy="505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64341" y="6339354"/>
            <a:ext cx="473528" cy="505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4" r="10333" b="47222"/>
          <a:stretch/>
        </p:blipFill>
        <p:spPr>
          <a:xfrm>
            <a:off x="670738" y="1157908"/>
            <a:ext cx="10683062" cy="5700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0"/>
            <a:ext cx="2423729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148AB3-98F9-496A-AF50-E887135535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14053" r="77530" b="81771"/>
          <a:stretch/>
        </p:blipFill>
        <p:spPr>
          <a:xfrm>
            <a:off x="123825" y="1070112"/>
            <a:ext cx="1619250" cy="632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375070" y="5896097"/>
            <a:ext cx="568530" cy="56704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t="57552" r="6544" b="5775"/>
          <a:stretch/>
        </p:blipFill>
        <p:spPr>
          <a:xfrm>
            <a:off x="466024" y="734827"/>
            <a:ext cx="10861621" cy="59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53101" r="78259" b="41826"/>
          <a:stretch/>
        </p:blipFill>
        <p:spPr>
          <a:xfrm>
            <a:off x="0" y="1043607"/>
            <a:ext cx="1974653" cy="77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5974771" y="6071368"/>
            <a:ext cx="605644" cy="56704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15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8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BC32FC-22E1-4909-93CC-E3B1810CD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4" t="50290" r="9071" b="9895"/>
          <a:stretch/>
        </p:blipFill>
        <p:spPr>
          <a:xfrm>
            <a:off x="2373330" y="279400"/>
            <a:ext cx="9560442" cy="6324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73DA1E-D73C-4BBD-94EE-489A2B94CC26}"/>
              </a:ext>
            </a:extLst>
          </p:cNvPr>
          <p:cNvSpPr/>
          <p:nvPr/>
        </p:nvSpPr>
        <p:spPr>
          <a:xfrm>
            <a:off x="9456677" y="1739900"/>
            <a:ext cx="1652742" cy="3274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10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0B677-9078-4BAA-A2E9-98E6277B4D76}"/>
              </a:ext>
            </a:extLst>
          </p:cNvPr>
          <p:cNvSpPr/>
          <p:nvPr/>
        </p:nvSpPr>
        <p:spPr>
          <a:xfrm>
            <a:off x="8454182" y="3097363"/>
            <a:ext cx="1303435" cy="5786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 cm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02E56-7D90-4A79-A40E-FB2C98E0A4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A0A866-D3BD-4625-A065-2B009A2C892D}"/>
              </a:ext>
            </a:extLst>
          </p:cNvPr>
          <p:cNvSpPr/>
          <p:nvPr/>
        </p:nvSpPr>
        <p:spPr>
          <a:xfrm>
            <a:off x="10815375" y="4752562"/>
            <a:ext cx="1351219" cy="5560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12 cm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414CF3-20B0-4014-B224-EDAFCAE4FABE}"/>
              </a:ext>
            </a:extLst>
          </p:cNvPr>
          <p:cNvCxnSpPr/>
          <p:nvPr/>
        </p:nvCxnSpPr>
        <p:spPr>
          <a:xfrm>
            <a:off x="3316514" y="918704"/>
            <a:ext cx="0" cy="4935996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16A688-A743-4962-8D89-2A48524B0AA4}"/>
              </a:ext>
            </a:extLst>
          </p:cNvPr>
          <p:cNvCxnSpPr/>
          <p:nvPr/>
        </p:nvCxnSpPr>
        <p:spPr>
          <a:xfrm>
            <a:off x="9120414" y="859402"/>
            <a:ext cx="0" cy="4935996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F85BCC-F828-4A3E-B71A-D756AF7D8EA6}"/>
              </a:ext>
            </a:extLst>
          </p:cNvPr>
          <p:cNvCxnSpPr>
            <a:cxnSpLocks/>
          </p:cNvCxnSpPr>
          <p:nvPr/>
        </p:nvCxnSpPr>
        <p:spPr>
          <a:xfrm>
            <a:off x="7977414" y="2590800"/>
            <a:ext cx="0" cy="3306198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A21285-1848-4689-99D3-B70950DB728D}"/>
              </a:ext>
            </a:extLst>
          </p:cNvPr>
          <p:cNvCxnSpPr>
            <a:cxnSpLocks/>
          </p:cNvCxnSpPr>
          <p:nvPr/>
        </p:nvCxnSpPr>
        <p:spPr>
          <a:xfrm>
            <a:off x="10297562" y="4368800"/>
            <a:ext cx="0" cy="1540898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61133" y="202947"/>
            <a:ext cx="5943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chì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8cm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74696" y="1356939"/>
            <a:ext cx="513476" cy="765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47169" y="4574883"/>
            <a:ext cx="568530" cy="911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4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0&quot;/&gt;&lt;/object&gt;&lt;object type=&quot;3&quot; unique_id=&quot;10005&quot;&gt;&lt;property id=&quot;20148&quot; value=&quot;5&quot;/&gt;&lt;property id=&quot;20300&quot; value=&quot;Slide 2&quot;/&gt;&lt;property id=&quot;20307&quot; value=&quot;271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70&quot;/&gt;&lt;/object&gt;&lt;object type=&quot;3&quot; unique_id=&quot;10010&quot;&gt;&lt;property id=&quot;20148&quot; value=&quot;5&quot;/&gt;&lt;property id=&quot;20300&quot; value=&quot;Slide 7&quot;/&gt;&lt;property id=&quot;20307&quot; value=&quot;268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5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59&quot;/&gt;&lt;/object&gt;&lt;object type=&quot;3&quot; unique_id=&quot;10018&quot;&gt;&lt;property id=&quot;20148&quot; value=&quot;5&quot;/&gt;&lt;property id=&quot;20300&quot; value=&quot;Slide 15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23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47</cp:revision>
  <dcterms:created xsi:type="dcterms:W3CDTF">2020-08-07T08:50:12Z</dcterms:created>
  <dcterms:modified xsi:type="dcterms:W3CDTF">2024-02-21T04:48:05Z</dcterms:modified>
</cp:coreProperties>
</file>