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99" r:id="rId2"/>
    <p:sldId id="269" r:id="rId3"/>
    <p:sldId id="301" r:id="rId4"/>
    <p:sldId id="306" r:id="rId5"/>
    <p:sldId id="302" r:id="rId6"/>
    <p:sldId id="305" r:id="rId7"/>
    <p:sldId id="303" r:id="rId8"/>
    <p:sldId id="304" r:id="rId9"/>
    <p:sldId id="307" r:id="rId10"/>
    <p:sldId id="308" r:id="rId11"/>
    <p:sldId id="312" r:id="rId12"/>
    <p:sldId id="309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56842-5C51-480C-B3BF-E72B5985F626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3E50-FE73-4B7F-9FFC-7A3BDD026D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4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5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5016" y="2946587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73567" y="483515"/>
            <a:ext cx="9550400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VẺ ĐẸP QUANH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49359" y="4316589"/>
            <a:ext cx="9299369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ở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vốn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chấm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chấm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4)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2F03B0-A55A-488F-953D-057EEDA3861F}"/>
              </a:ext>
            </a:extLst>
          </p:cNvPr>
          <p:cNvSpPr txBox="1"/>
          <p:nvPr/>
        </p:nvSpPr>
        <p:spPr>
          <a:xfrm>
            <a:off x="3894489" y="3198887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B0C9EC-4EF3-47A7-AF50-3F68CF04492A}"/>
              </a:ext>
            </a:extLst>
          </p:cNvPr>
          <p:cNvSpPr txBox="1"/>
          <p:nvPr/>
        </p:nvSpPr>
        <p:spPr>
          <a:xfrm>
            <a:off x="2688563" y="5909409"/>
            <a:ext cx="7229504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Trang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F5D56-335F-4665-83BA-A61C8231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1463"/>
            <a:ext cx="2234153" cy="2632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4970C8-D74A-4590-8DFF-3E9753320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984" y="5153511"/>
            <a:ext cx="1436016" cy="16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" y="359228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D697-6CDB-4B2F-9E7D-F08D442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2">
            <a:hlinkClick r:id="" action="ppaction://media"/>
            <a:extLst>
              <a:ext uri="{FF2B5EF4-FFF2-40B4-BE49-F238E27FC236}">
                <a16:creationId xmlns:a16="http://schemas.microsoft.com/office/drawing/2014/main" id="{213020BF-C823-4C36-B39E-AF4A4A5DD4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4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006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3" y="238539"/>
            <a:ext cx="12417289" cy="573507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 nối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thêm về các mùa. 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tiếp theo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đoạn văn tả một đồ vật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72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2" y="286782"/>
            <a:ext cx="12010938" cy="43647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 biệt các con!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1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77" y="427511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030711"/>
              </p:ext>
            </p:extLst>
          </p:nvPr>
        </p:nvGraphicFramePr>
        <p:xfrm>
          <a:off x="266248" y="4245686"/>
          <a:ext cx="11711445" cy="2612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577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048868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667113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945201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xuân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b="1" u="none" strike="noStrike" dirty="0">
                        <a:solidFill>
                          <a:srgbClr val="0070C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4935" y="4767214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không khí ấm áp, nắng nhẹ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4934" y="5397429"/>
            <a:ext cx="9969013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cây cối đâm chồi nảy lộc, nhiều loài hoa nở (hoa đào, hoa mai…)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89" y="321820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93408"/>
              </p:ext>
            </p:extLst>
          </p:nvPr>
        </p:nvGraphicFramePr>
        <p:xfrm>
          <a:off x="0" y="4072317"/>
          <a:ext cx="11848011" cy="2669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712088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957357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hạ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440" y="4638828"/>
            <a:ext cx="10176751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nóng bức, oi ả, nắng gắt và chói chang; có mưa rào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2440" y="5657671"/>
            <a:ext cx="10285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</a:t>
            </a:r>
            <a:r>
              <a:rPr lang="x-none" sz="32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hượng vĩ đỏ thắm</a:t>
            </a:r>
            <a:r>
              <a:rPr lang="en-US" sz="36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xanh lá, nhiều quả chín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432075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79397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thu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6427" y="4845325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lành lạnh (se lạnh), bầu trời trong xanh, nắng nhẹ, gió nhẹ (gió heo may)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427" y="5953257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cây thưa lá/ rụng lá, một số cây lá úa vàng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82" y="345335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80898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đông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4434" y="4849400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lạnh, khô hanh, rét buốt, ít mưa, mưa phùn gió bấc, trời u ám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4434" y="5901579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loài cây trơ cành, trụi lá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65" y="368135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27504"/>
              </p:ext>
            </p:extLst>
          </p:nvPr>
        </p:nvGraphicFramePr>
        <p:xfrm>
          <a:off x="192143" y="4011552"/>
          <a:ext cx="11848011" cy="2846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714125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213232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mưa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3917" y="4696190"/>
            <a:ext cx="10285241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690" marR="36195" indent="-6350">
              <a:lnSpc>
                <a:spcPct val="107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mưa nhiều, mát mẻ, mưa đến rất nhanh và đi cũng rất nhanh, vừa mưa đã nắng; đôi khi mưa rả rích kéo dài cả ngày;… cây cối tươi tốt, mơn mởn,…</a:t>
            </a:r>
            <a:endParaRPr lang="en-US" sz="3200" b="1" dirty="0">
              <a:solidFill>
                <a:srgbClr val="18171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50" y="334885"/>
            <a:ext cx="8180343" cy="43636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17019"/>
              </p:ext>
            </p:extLst>
          </p:nvPr>
        </p:nvGraphicFramePr>
        <p:xfrm>
          <a:off x="149448" y="4073546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khô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1262" y="4805624"/>
            <a:ext cx="970147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nắng nhiều, ban ngày trời nóng, mưa rất ít, đ</a:t>
            </a:r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ất đai nứt nẻ vì khô hạn, thiếu nước…</a:t>
            </a:r>
          </a:p>
        </p:txBody>
      </p:sp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281</Words>
  <Application>Microsoft Office PowerPoint</Application>
  <PresentationFormat>Widescreen</PresentationFormat>
  <Paragraphs>47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Hương</dc:creator>
  <cp:lastModifiedBy>NGUYEN THI THAO 20181977</cp:lastModifiedBy>
  <cp:revision>27</cp:revision>
  <dcterms:created xsi:type="dcterms:W3CDTF">2022-01-01T11:56:05Z</dcterms:created>
  <dcterms:modified xsi:type="dcterms:W3CDTF">2025-01-20T03:35:00Z</dcterms:modified>
</cp:coreProperties>
</file>