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348" r:id="rId3"/>
    <p:sldId id="349" r:id="rId4"/>
    <p:sldId id="347" r:id="rId5"/>
    <p:sldId id="350" r:id="rId6"/>
    <p:sldId id="262" r:id="rId7"/>
    <p:sldId id="343" r:id="rId8"/>
    <p:sldId id="344" r:id="rId9"/>
    <p:sldId id="264" r:id="rId10"/>
    <p:sldId id="265" r:id="rId11"/>
    <p:sldId id="351" r:id="rId12"/>
    <p:sldId id="352" r:id="rId13"/>
    <p:sldId id="353" r:id="rId14"/>
    <p:sldId id="323" r:id="rId15"/>
    <p:sldId id="345" r:id="rId16"/>
    <p:sldId id="346" r:id="rId17"/>
    <p:sldId id="354" r:id="rId18"/>
    <p:sldId id="355" r:id="rId19"/>
    <p:sldId id="356" r:id="rId2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33CC33"/>
    <a:srgbClr val="BD71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5" d="100"/>
          <a:sy n="65" d="100"/>
        </p:scale>
        <p:origin x="66"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37A138-A260-446C-B640-E606072FE516}" type="datetimeFigureOut">
              <a:rPr lang="en-US" smtClean="0"/>
              <a:t>1/22/2025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013D0-43A2-4DFE-BF6F-10B91B1993A6}" type="slidenum">
              <a:rPr lang="en-US" smtClean="0"/>
              <a:t>‹#›</a:t>
            </a:fld>
            <a:endParaRPr lang="en-US"/>
          </a:p>
        </p:txBody>
      </p:sp>
    </p:spTree>
    <p:extLst>
      <p:ext uri="{BB962C8B-B14F-4D97-AF65-F5344CB8AC3E}">
        <p14:creationId xmlns:p14="http://schemas.microsoft.com/office/powerpoint/2010/main" val="498847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A78C6-3596-7D05-5729-8A6B903F67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501F74FF-923B-7F45-6A4B-54EF4B920F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59ACA9DA-D1A0-EC6F-8D76-8700FA9EF45D}"/>
              </a:ext>
            </a:extLst>
          </p:cNvPr>
          <p:cNvSpPr>
            <a:spLocks noGrp="1"/>
          </p:cNvSpPr>
          <p:nvPr>
            <p:ph type="dt" sz="half" idx="10"/>
          </p:nvPr>
        </p:nvSpPr>
        <p:spPr/>
        <p:txBody>
          <a:bodyPr/>
          <a:lstStyle/>
          <a:p>
            <a:fld id="{CE80C75E-5FEA-4B56-89D8-84CDA87236AE}" type="datetimeFigureOut">
              <a:rPr lang="vi-VN" smtClean="0"/>
              <a:t>22/01/2025</a:t>
            </a:fld>
            <a:endParaRPr lang="vi-VN"/>
          </a:p>
        </p:txBody>
      </p:sp>
      <p:sp>
        <p:nvSpPr>
          <p:cNvPr id="5" name="Footer Placeholder 4">
            <a:extLst>
              <a:ext uri="{FF2B5EF4-FFF2-40B4-BE49-F238E27FC236}">
                <a16:creationId xmlns:a16="http://schemas.microsoft.com/office/drawing/2014/main" id="{7D86FDF9-A0BC-7B12-C2CE-7A9594E6F71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398F452-7A28-2C25-2F23-43C9EAD208B6}"/>
              </a:ext>
            </a:extLst>
          </p:cNvPr>
          <p:cNvSpPr>
            <a:spLocks noGrp="1"/>
          </p:cNvSpPr>
          <p:nvPr>
            <p:ph type="sldNum" sz="quarter" idx="12"/>
          </p:nvPr>
        </p:nvSpPr>
        <p:spPr/>
        <p:txBody>
          <a:bodyPr/>
          <a:lstStyle/>
          <a:p>
            <a:fld id="{11C3244A-C438-4175-A359-8D969EA02323}" type="slidenum">
              <a:rPr lang="vi-VN" smtClean="0"/>
              <a:t>‹#›</a:t>
            </a:fld>
            <a:endParaRPr lang="vi-VN"/>
          </a:p>
        </p:txBody>
      </p:sp>
    </p:spTree>
    <p:extLst>
      <p:ext uri="{BB962C8B-B14F-4D97-AF65-F5344CB8AC3E}">
        <p14:creationId xmlns:p14="http://schemas.microsoft.com/office/powerpoint/2010/main" val="1167023463"/>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2B8BC-9483-0C36-4123-1D9768016EA2}"/>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26A16015-7125-9016-236C-FF7DE84975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F9088D8-8897-FA75-BDD6-6610F2B0F880}"/>
              </a:ext>
            </a:extLst>
          </p:cNvPr>
          <p:cNvSpPr>
            <a:spLocks noGrp="1"/>
          </p:cNvSpPr>
          <p:nvPr>
            <p:ph type="dt" sz="half" idx="10"/>
          </p:nvPr>
        </p:nvSpPr>
        <p:spPr/>
        <p:txBody>
          <a:bodyPr/>
          <a:lstStyle/>
          <a:p>
            <a:fld id="{CE80C75E-5FEA-4B56-89D8-84CDA87236AE}" type="datetimeFigureOut">
              <a:rPr lang="vi-VN" smtClean="0"/>
              <a:t>22/01/2025</a:t>
            </a:fld>
            <a:endParaRPr lang="vi-VN"/>
          </a:p>
        </p:txBody>
      </p:sp>
      <p:sp>
        <p:nvSpPr>
          <p:cNvPr id="5" name="Footer Placeholder 4">
            <a:extLst>
              <a:ext uri="{FF2B5EF4-FFF2-40B4-BE49-F238E27FC236}">
                <a16:creationId xmlns:a16="http://schemas.microsoft.com/office/drawing/2014/main" id="{9FAFF1B7-A63A-63C3-F40E-39720B1E627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6F1EAF2-77BE-95FC-2EED-79C7B6154A50}"/>
              </a:ext>
            </a:extLst>
          </p:cNvPr>
          <p:cNvSpPr>
            <a:spLocks noGrp="1"/>
          </p:cNvSpPr>
          <p:nvPr>
            <p:ph type="sldNum" sz="quarter" idx="12"/>
          </p:nvPr>
        </p:nvSpPr>
        <p:spPr/>
        <p:txBody>
          <a:bodyPr/>
          <a:lstStyle/>
          <a:p>
            <a:fld id="{11C3244A-C438-4175-A359-8D969EA02323}" type="slidenum">
              <a:rPr lang="vi-VN" smtClean="0"/>
              <a:t>‹#›</a:t>
            </a:fld>
            <a:endParaRPr lang="vi-VN"/>
          </a:p>
        </p:txBody>
      </p:sp>
    </p:spTree>
    <p:extLst>
      <p:ext uri="{BB962C8B-B14F-4D97-AF65-F5344CB8AC3E}">
        <p14:creationId xmlns:p14="http://schemas.microsoft.com/office/powerpoint/2010/main" val="1635980592"/>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2441A6-05BD-1A79-B19E-71A5B73495A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A532B5E7-85A6-D6F2-CEA9-A51866954B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1FCDB72-8293-D174-6303-05E60323BEFE}"/>
              </a:ext>
            </a:extLst>
          </p:cNvPr>
          <p:cNvSpPr>
            <a:spLocks noGrp="1"/>
          </p:cNvSpPr>
          <p:nvPr>
            <p:ph type="dt" sz="half" idx="10"/>
          </p:nvPr>
        </p:nvSpPr>
        <p:spPr/>
        <p:txBody>
          <a:bodyPr/>
          <a:lstStyle/>
          <a:p>
            <a:fld id="{CE80C75E-5FEA-4B56-89D8-84CDA87236AE}" type="datetimeFigureOut">
              <a:rPr lang="vi-VN" smtClean="0"/>
              <a:t>22/01/2025</a:t>
            </a:fld>
            <a:endParaRPr lang="vi-VN"/>
          </a:p>
        </p:txBody>
      </p:sp>
      <p:sp>
        <p:nvSpPr>
          <p:cNvPr id="5" name="Footer Placeholder 4">
            <a:extLst>
              <a:ext uri="{FF2B5EF4-FFF2-40B4-BE49-F238E27FC236}">
                <a16:creationId xmlns:a16="http://schemas.microsoft.com/office/drawing/2014/main" id="{BD80BF29-F76C-0447-1610-F5D59AD3353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F411FFA-A680-6747-60FE-E8FBE9792D08}"/>
              </a:ext>
            </a:extLst>
          </p:cNvPr>
          <p:cNvSpPr>
            <a:spLocks noGrp="1"/>
          </p:cNvSpPr>
          <p:nvPr>
            <p:ph type="sldNum" sz="quarter" idx="12"/>
          </p:nvPr>
        </p:nvSpPr>
        <p:spPr/>
        <p:txBody>
          <a:bodyPr/>
          <a:lstStyle/>
          <a:p>
            <a:fld id="{11C3244A-C438-4175-A359-8D969EA02323}" type="slidenum">
              <a:rPr lang="vi-VN" smtClean="0"/>
              <a:t>‹#›</a:t>
            </a:fld>
            <a:endParaRPr lang="vi-VN"/>
          </a:p>
        </p:txBody>
      </p:sp>
    </p:spTree>
    <p:extLst>
      <p:ext uri="{BB962C8B-B14F-4D97-AF65-F5344CB8AC3E}">
        <p14:creationId xmlns:p14="http://schemas.microsoft.com/office/powerpoint/2010/main" val="2305720959"/>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34879707"/>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26358161"/>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3802786"/>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15867801"/>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0720843"/>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74818838"/>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96533719"/>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10670525"/>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F1653-CC30-63DB-A2D9-F3C5CB01D7E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352EEA30-5B95-A2AD-64A0-E0094B0EDA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88A89DE-444A-6EDD-16BE-4478ECD6174A}"/>
              </a:ext>
            </a:extLst>
          </p:cNvPr>
          <p:cNvSpPr>
            <a:spLocks noGrp="1"/>
          </p:cNvSpPr>
          <p:nvPr>
            <p:ph type="dt" sz="half" idx="10"/>
          </p:nvPr>
        </p:nvSpPr>
        <p:spPr/>
        <p:txBody>
          <a:bodyPr/>
          <a:lstStyle/>
          <a:p>
            <a:fld id="{CE80C75E-5FEA-4B56-89D8-84CDA87236AE}" type="datetimeFigureOut">
              <a:rPr lang="vi-VN" smtClean="0"/>
              <a:t>22/01/2025</a:t>
            </a:fld>
            <a:endParaRPr lang="vi-VN"/>
          </a:p>
        </p:txBody>
      </p:sp>
      <p:sp>
        <p:nvSpPr>
          <p:cNvPr id="5" name="Footer Placeholder 4">
            <a:extLst>
              <a:ext uri="{FF2B5EF4-FFF2-40B4-BE49-F238E27FC236}">
                <a16:creationId xmlns:a16="http://schemas.microsoft.com/office/drawing/2014/main" id="{D496311F-0C89-C5F6-4894-7350D783E77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EE659A9-CA51-F85D-6723-7739F272A5DB}"/>
              </a:ext>
            </a:extLst>
          </p:cNvPr>
          <p:cNvSpPr>
            <a:spLocks noGrp="1"/>
          </p:cNvSpPr>
          <p:nvPr>
            <p:ph type="sldNum" sz="quarter" idx="12"/>
          </p:nvPr>
        </p:nvSpPr>
        <p:spPr/>
        <p:txBody>
          <a:bodyPr/>
          <a:lstStyle/>
          <a:p>
            <a:fld id="{11C3244A-C438-4175-A359-8D969EA02323}" type="slidenum">
              <a:rPr lang="vi-VN" smtClean="0"/>
              <a:t>‹#›</a:t>
            </a:fld>
            <a:endParaRPr lang="vi-VN"/>
          </a:p>
        </p:txBody>
      </p:sp>
      <p:pic>
        <p:nvPicPr>
          <p:cNvPr id="8" name="Picture 7" descr="A green and brown plant&#10;&#10;Description automatically generated">
            <a:extLst>
              <a:ext uri="{FF2B5EF4-FFF2-40B4-BE49-F238E27FC236}">
                <a16:creationId xmlns:a16="http://schemas.microsoft.com/office/drawing/2014/main" id="{B79187CA-CCC8-962D-1FE5-7B54CF28EB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B3D0FD85-FE16-3527-AFA6-0439AC9535E5}"/>
              </a:ext>
            </a:extLst>
          </p:cNvPr>
          <p:cNvSpPr/>
          <p:nvPr userDrawn="1"/>
        </p:nvSpPr>
        <p:spPr>
          <a:xfrm>
            <a:off x="304799" y="230187"/>
            <a:ext cx="11523133" cy="6491287"/>
          </a:xfrm>
          <a:custGeom>
            <a:avLst/>
            <a:gdLst>
              <a:gd name="connsiteX0" fmla="*/ 0 w 11523133"/>
              <a:gd name="connsiteY0" fmla="*/ 1081903 h 6491287"/>
              <a:gd name="connsiteX1" fmla="*/ 1081903 w 11523133"/>
              <a:gd name="connsiteY1" fmla="*/ 0 h 6491287"/>
              <a:gd name="connsiteX2" fmla="*/ 1844020 w 11523133"/>
              <a:gd name="connsiteY2" fmla="*/ 0 h 6491287"/>
              <a:gd name="connsiteX3" fmla="*/ 2512543 w 11523133"/>
              <a:gd name="connsiteY3" fmla="*/ 0 h 6491287"/>
              <a:gd name="connsiteX4" fmla="*/ 3368253 w 11523133"/>
              <a:gd name="connsiteY4" fmla="*/ 0 h 6491287"/>
              <a:gd name="connsiteX5" fmla="*/ 3943183 w 11523133"/>
              <a:gd name="connsiteY5" fmla="*/ 0 h 6491287"/>
              <a:gd name="connsiteX6" fmla="*/ 4424520 w 11523133"/>
              <a:gd name="connsiteY6" fmla="*/ 0 h 6491287"/>
              <a:gd name="connsiteX7" fmla="*/ 5093043 w 11523133"/>
              <a:gd name="connsiteY7" fmla="*/ 0 h 6491287"/>
              <a:gd name="connsiteX8" fmla="*/ 5855160 w 11523133"/>
              <a:gd name="connsiteY8" fmla="*/ 0 h 6491287"/>
              <a:gd name="connsiteX9" fmla="*/ 6710870 w 11523133"/>
              <a:gd name="connsiteY9" fmla="*/ 0 h 6491287"/>
              <a:gd name="connsiteX10" fmla="*/ 7472986 w 11523133"/>
              <a:gd name="connsiteY10" fmla="*/ 0 h 6491287"/>
              <a:gd name="connsiteX11" fmla="*/ 8328696 w 11523133"/>
              <a:gd name="connsiteY11" fmla="*/ 0 h 6491287"/>
              <a:gd name="connsiteX12" fmla="*/ 9090813 w 11523133"/>
              <a:gd name="connsiteY12" fmla="*/ 0 h 6491287"/>
              <a:gd name="connsiteX13" fmla="*/ 9572150 w 11523133"/>
              <a:gd name="connsiteY13" fmla="*/ 0 h 6491287"/>
              <a:gd name="connsiteX14" fmla="*/ 10441230 w 11523133"/>
              <a:gd name="connsiteY14" fmla="*/ 0 h 6491287"/>
              <a:gd name="connsiteX15" fmla="*/ 11523133 w 11523133"/>
              <a:gd name="connsiteY15" fmla="*/ 1081903 h 6491287"/>
              <a:gd name="connsiteX16" fmla="*/ 11523133 w 11523133"/>
              <a:gd name="connsiteY16" fmla="*/ 1743389 h 6491287"/>
              <a:gd name="connsiteX17" fmla="*/ 11523133 w 11523133"/>
              <a:gd name="connsiteY17" fmla="*/ 2275051 h 6491287"/>
              <a:gd name="connsiteX18" fmla="*/ 11523133 w 11523133"/>
              <a:gd name="connsiteY18" fmla="*/ 2806713 h 6491287"/>
              <a:gd name="connsiteX19" fmla="*/ 11523133 w 11523133"/>
              <a:gd name="connsiteY19" fmla="*/ 3424925 h 6491287"/>
              <a:gd name="connsiteX20" fmla="*/ 11523133 w 11523133"/>
              <a:gd name="connsiteY20" fmla="*/ 4043136 h 6491287"/>
              <a:gd name="connsiteX21" fmla="*/ 11523133 w 11523133"/>
              <a:gd name="connsiteY21" fmla="*/ 4618073 h 6491287"/>
              <a:gd name="connsiteX22" fmla="*/ 11523133 w 11523133"/>
              <a:gd name="connsiteY22" fmla="*/ 5409384 h 6491287"/>
              <a:gd name="connsiteX23" fmla="*/ 10441230 w 11523133"/>
              <a:gd name="connsiteY23" fmla="*/ 6491287 h 6491287"/>
              <a:gd name="connsiteX24" fmla="*/ 10053486 w 11523133"/>
              <a:gd name="connsiteY24" fmla="*/ 6491287 h 6491287"/>
              <a:gd name="connsiteX25" fmla="*/ 9291370 w 11523133"/>
              <a:gd name="connsiteY25" fmla="*/ 6491287 h 6491287"/>
              <a:gd name="connsiteX26" fmla="*/ 8435660 w 11523133"/>
              <a:gd name="connsiteY26" fmla="*/ 6491287 h 6491287"/>
              <a:gd name="connsiteX27" fmla="*/ 8047916 w 11523133"/>
              <a:gd name="connsiteY27" fmla="*/ 6491287 h 6491287"/>
              <a:gd name="connsiteX28" fmla="*/ 7192206 w 11523133"/>
              <a:gd name="connsiteY28" fmla="*/ 6491287 h 6491287"/>
              <a:gd name="connsiteX29" fmla="*/ 6336497 w 11523133"/>
              <a:gd name="connsiteY29" fmla="*/ 6491287 h 6491287"/>
              <a:gd name="connsiteX30" fmla="*/ 5948753 w 11523133"/>
              <a:gd name="connsiteY30" fmla="*/ 6491287 h 6491287"/>
              <a:gd name="connsiteX31" fmla="*/ 5280230 w 11523133"/>
              <a:gd name="connsiteY31" fmla="*/ 6491287 h 6491287"/>
              <a:gd name="connsiteX32" fmla="*/ 4705300 w 11523133"/>
              <a:gd name="connsiteY32" fmla="*/ 6491287 h 6491287"/>
              <a:gd name="connsiteX33" fmla="*/ 4130370 w 11523133"/>
              <a:gd name="connsiteY33" fmla="*/ 6491287 h 6491287"/>
              <a:gd name="connsiteX34" fmla="*/ 3555439 w 11523133"/>
              <a:gd name="connsiteY34" fmla="*/ 6491287 h 6491287"/>
              <a:gd name="connsiteX35" fmla="*/ 3167696 w 11523133"/>
              <a:gd name="connsiteY35" fmla="*/ 6491287 h 6491287"/>
              <a:gd name="connsiteX36" fmla="*/ 2311986 w 11523133"/>
              <a:gd name="connsiteY36" fmla="*/ 6491287 h 6491287"/>
              <a:gd name="connsiteX37" fmla="*/ 1081903 w 11523133"/>
              <a:gd name="connsiteY37" fmla="*/ 6491287 h 6491287"/>
              <a:gd name="connsiteX38" fmla="*/ 0 w 11523133"/>
              <a:gd name="connsiteY38" fmla="*/ 5409384 h 6491287"/>
              <a:gd name="connsiteX39" fmla="*/ 0 w 11523133"/>
              <a:gd name="connsiteY39" fmla="*/ 4747898 h 6491287"/>
              <a:gd name="connsiteX40" fmla="*/ 0 w 11523133"/>
              <a:gd name="connsiteY40" fmla="*/ 4086411 h 6491287"/>
              <a:gd name="connsiteX41" fmla="*/ 0 w 11523133"/>
              <a:gd name="connsiteY41" fmla="*/ 3511474 h 6491287"/>
              <a:gd name="connsiteX42" fmla="*/ 0 w 11523133"/>
              <a:gd name="connsiteY42" fmla="*/ 2979813 h 6491287"/>
              <a:gd name="connsiteX43" fmla="*/ 0 w 11523133"/>
              <a:gd name="connsiteY43" fmla="*/ 2448151 h 6491287"/>
              <a:gd name="connsiteX44" fmla="*/ 0 w 11523133"/>
              <a:gd name="connsiteY44" fmla="*/ 1786664 h 6491287"/>
              <a:gd name="connsiteX45" fmla="*/ 0 w 11523133"/>
              <a:gd name="connsiteY45" fmla="*/ 1081903 h 649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523133" h="6491287" fill="none" extrusionOk="0">
                <a:moveTo>
                  <a:pt x="0" y="1081903"/>
                </a:moveTo>
                <a:cubicBezTo>
                  <a:pt x="4474" y="439157"/>
                  <a:pt x="522164" y="-111687"/>
                  <a:pt x="1081903" y="0"/>
                </a:cubicBezTo>
                <a:cubicBezTo>
                  <a:pt x="1296943" y="-5642"/>
                  <a:pt x="1534244" y="36694"/>
                  <a:pt x="1844020" y="0"/>
                </a:cubicBezTo>
                <a:cubicBezTo>
                  <a:pt x="2153796" y="-36694"/>
                  <a:pt x="2210757" y="-25504"/>
                  <a:pt x="2512543" y="0"/>
                </a:cubicBezTo>
                <a:cubicBezTo>
                  <a:pt x="2814329" y="25504"/>
                  <a:pt x="2941443" y="39420"/>
                  <a:pt x="3368253" y="0"/>
                </a:cubicBezTo>
                <a:cubicBezTo>
                  <a:pt x="3795063" y="-39420"/>
                  <a:pt x="3675785" y="6591"/>
                  <a:pt x="3943183" y="0"/>
                </a:cubicBezTo>
                <a:cubicBezTo>
                  <a:pt x="4210581" y="-6591"/>
                  <a:pt x="4274580" y="1948"/>
                  <a:pt x="4424520" y="0"/>
                </a:cubicBezTo>
                <a:cubicBezTo>
                  <a:pt x="4574460" y="-1948"/>
                  <a:pt x="4880622" y="-11266"/>
                  <a:pt x="5093043" y="0"/>
                </a:cubicBezTo>
                <a:cubicBezTo>
                  <a:pt x="5305464" y="11266"/>
                  <a:pt x="5618607" y="28182"/>
                  <a:pt x="5855160" y="0"/>
                </a:cubicBezTo>
                <a:cubicBezTo>
                  <a:pt x="6091713" y="-28182"/>
                  <a:pt x="6379490" y="1465"/>
                  <a:pt x="6710870" y="0"/>
                </a:cubicBezTo>
                <a:cubicBezTo>
                  <a:pt x="7042250" y="-1465"/>
                  <a:pt x="7142803" y="20360"/>
                  <a:pt x="7472986" y="0"/>
                </a:cubicBezTo>
                <a:cubicBezTo>
                  <a:pt x="7803169" y="-20360"/>
                  <a:pt x="7932779" y="22200"/>
                  <a:pt x="8328696" y="0"/>
                </a:cubicBezTo>
                <a:cubicBezTo>
                  <a:pt x="8724613" y="-22200"/>
                  <a:pt x="8812458" y="35710"/>
                  <a:pt x="9090813" y="0"/>
                </a:cubicBezTo>
                <a:cubicBezTo>
                  <a:pt x="9369168" y="-35710"/>
                  <a:pt x="9444708" y="-19135"/>
                  <a:pt x="9572150" y="0"/>
                </a:cubicBezTo>
                <a:cubicBezTo>
                  <a:pt x="9699592" y="19135"/>
                  <a:pt x="10223352" y="-37922"/>
                  <a:pt x="10441230" y="0"/>
                </a:cubicBezTo>
                <a:cubicBezTo>
                  <a:pt x="11062864" y="3715"/>
                  <a:pt x="11548170" y="522796"/>
                  <a:pt x="11523133" y="1081903"/>
                </a:cubicBezTo>
                <a:cubicBezTo>
                  <a:pt x="11552976" y="1280522"/>
                  <a:pt x="11498376" y="1604134"/>
                  <a:pt x="11523133" y="1743389"/>
                </a:cubicBezTo>
                <a:cubicBezTo>
                  <a:pt x="11547890" y="1882644"/>
                  <a:pt x="11528779" y="2109331"/>
                  <a:pt x="11523133" y="2275051"/>
                </a:cubicBezTo>
                <a:cubicBezTo>
                  <a:pt x="11517487" y="2440771"/>
                  <a:pt x="11517994" y="2696240"/>
                  <a:pt x="11523133" y="2806713"/>
                </a:cubicBezTo>
                <a:cubicBezTo>
                  <a:pt x="11528272" y="2917186"/>
                  <a:pt x="11514234" y="3121448"/>
                  <a:pt x="11523133" y="3424925"/>
                </a:cubicBezTo>
                <a:cubicBezTo>
                  <a:pt x="11532032" y="3728402"/>
                  <a:pt x="11496662" y="3799749"/>
                  <a:pt x="11523133" y="4043136"/>
                </a:cubicBezTo>
                <a:cubicBezTo>
                  <a:pt x="11549604" y="4286523"/>
                  <a:pt x="11546112" y="4462690"/>
                  <a:pt x="11523133" y="4618073"/>
                </a:cubicBezTo>
                <a:cubicBezTo>
                  <a:pt x="11500154" y="4773456"/>
                  <a:pt x="11542709" y="5053011"/>
                  <a:pt x="11523133" y="5409384"/>
                </a:cubicBezTo>
                <a:cubicBezTo>
                  <a:pt x="11457566" y="6014103"/>
                  <a:pt x="11105128" y="6572182"/>
                  <a:pt x="10441230" y="6491287"/>
                </a:cubicBezTo>
                <a:cubicBezTo>
                  <a:pt x="10345001" y="6510206"/>
                  <a:pt x="10183709" y="6507712"/>
                  <a:pt x="10053486" y="6491287"/>
                </a:cubicBezTo>
                <a:cubicBezTo>
                  <a:pt x="9923263" y="6474862"/>
                  <a:pt x="9496802" y="6487798"/>
                  <a:pt x="9291370" y="6491287"/>
                </a:cubicBezTo>
                <a:cubicBezTo>
                  <a:pt x="9085938" y="6494776"/>
                  <a:pt x="8738898" y="6449409"/>
                  <a:pt x="8435660" y="6491287"/>
                </a:cubicBezTo>
                <a:cubicBezTo>
                  <a:pt x="8132422" y="6533166"/>
                  <a:pt x="8175821" y="6476152"/>
                  <a:pt x="8047916" y="6491287"/>
                </a:cubicBezTo>
                <a:cubicBezTo>
                  <a:pt x="7920011" y="6506422"/>
                  <a:pt x="7536356" y="6512744"/>
                  <a:pt x="7192206" y="6491287"/>
                </a:cubicBezTo>
                <a:cubicBezTo>
                  <a:pt x="6848056" y="6469831"/>
                  <a:pt x="6515740" y="6476787"/>
                  <a:pt x="6336497" y="6491287"/>
                </a:cubicBezTo>
                <a:cubicBezTo>
                  <a:pt x="6157254" y="6505787"/>
                  <a:pt x="6094317" y="6486597"/>
                  <a:pt x="5948753" y="6491287"/>
                </a:cubicBezTo>
                <a:cubicBezTo>
                  <a:pt x="5803189" y="6495977"/>
                  <a:pt x="5416074" y="6497805"/>
                  <a:pt x="5280230" y="6491287"/>
                </a:cubicBezTo>
                <a:cubicBezTo>
                  <a:pt x="5144386" y="6484769"/>
                  <a:pt x="4972569" y="6484452"/>
                  <a:pt x="4705300" y="6491287"/>
                </a:cubicBezTo>
                <a:cubicBezTo>
                  <a:pt x="4438031" y="6498123"/>
                  <a:pt x="4251160" y="6504521"/>
                  <a:pt x="4130370" y="6491287"/>
                </a:cubicBezTo>
                <a:cubicBezTo>
                  <a:pt x="4009580" y="6478054"/>
                  <a:pt x="3679217" y="6488077"/>
                  <a:pt x="3555439" y="6491287"/>
                </a:cubicBezTo>
                <a:cubicBezTo>
                  <a:pt x="3431661" y="6494497"/>
                  <a:pt x="3339706" y="6498349"/>
                  <a:pt x="3167696" y="6491287"/>
                </a:cubicBezTo>
                <a:cubicBezTo>
                  <a:pt x="2995686" y="6484225"/>
                  <a:pt x="2483255" y="6532493"/>
                  <a:pt x="2311986" y="6491287"/>
                </a:cubicBezTo>
                <a:cubicBezTo>
                  <a:pt x="2140717" y="6450082"/>
                  <a:pt x="1584888" y="6499913"/>
                  <a:pt x="1081903" y="6491287"/>
                </a:cubicBezTo>
                <a:cubicBezTo>
                  <a:pt x="372879" y="6464589"/>
                  <a:pt x="-2582" y="5936614"/>
                  <a:pt x="0" y="5409384"/>
                </a:cubicBezTo>
                <a:cubicBezTo>
                  <a:pt x="-9665" y="5173303"/>
                  <a:pt x="-29804" y="4992982"/>
                  <a:pt x="0" y="4747898"/>
                </a:cubicBezTo>
                <a:cubicBezTo>
                  <a:pt x="29804" y="4502814"/>
                  <a:pt x="-22614" y="4398590"/>
                  <a:pt x="0" y="4086411"/>
                </a:cubicBezTo>
                <a:cubicBezTo>
                  <a:pt x="22614" y="3774232"/>
                  <a:pt x="-3765" y="3764134"/>
                  <a:pt x="0" y="3511474"/>
                </a:cubicBezTo>
                <a:cubicBezTo>
                  <a:pt x="3765" y="3258814"/>
                  <a:pt x="16014" y="3092583"/>
                  <a:pt x="0" y="2979813"/>
                </a:cubicBezTo>
                <a:cubicBezTo>
                  <a:pt x="-16014" y="2867043"/>
                  <a:pt x="12883" y="2710117"/>
                  <a:pt x="0" y="2448151"/>
                </a:cubicBezTo>
                <a:cubicBezTo>
                  <a:pt x="-12883" y="2186185"/>
                  <a:pt x="-10670" y="2087645"/>
                  <a:pt x="0" y="1786664"/>
                </a:cubicBezTo>
                <a:cubicBezTo>
                  <a:pt x="10670" y="1485683"/>
                  <a:pt x="23806" y="1395477"/>
                  <a:pt x="0" y="1081903"/>
                </a:cubicBezTo>
                <a:close/>
              </a:path>
              <a:path w="11523133" h="6491287" stroke="0" extrusionOk="0">
                <a:moveTo>
                  <a:pt x="0" y="1081903"/>
                </a:moveTo>
                <a:cubicBezTo>
                  <a:pt x="-43486" y="457561"/>
                  <a:pt x="456636" y="10414"/>
                  <a:pt x="1081903" y="0"/>
                </a:cubicBezTo>
                <a:cubicBezTo>
                  <a:pt x="1486515" y="37503"/>
                  <a:pt x="1572327" y="-8722"/>
                  <a:pt x="1937613" y="0"/>
                </a:cubicBezTo>
                <a:cubicBezTo>
                  <a:pt x="2302899" y="8722"/>
                  <a:pt x="2261659" y="-5885"/>
                  <a:pt x="2512543" y="0"/>
                </a:cubicBezTo>
                <a:cubicBezTo>
                  <a:pt x="2763427" y="5885"/>
                  <a:pt x="2757269" y="10751"/>
                  <a:pt x="2993880" y="0"/>
                </a:cubicBezTo>
                <a:cubicBezTo>
                  <a:pt x="3230491" y="-10751"/>
                  <a:pt x="3474373" y="-26351"/>
                  <a:pt x="3755996" y="0"/>
                </a:cubicBezTo>
                <a:cubicBezTo>
                  <a:pt x="4037619" y="26351"/>
                  <a:pt x="4090521" y="-17209"/>
                  <a:pt x="4330927" y="0"/>
                </a:cubicBezTo>
                <a:cubicBezTo>
                  <a:pt x="4571333" y="17209"/>
                  <a:pt x="4927036" y="-42004"/>
                  <a:pt x="5186636" y="0"/>
                </a:cubicBezTo>
                <a:cubicBezTo>
                  <a:pt x="5446236" y="42004"/>
                  <a:pt x="5449794" y="22124"/>
                  <a:pt x="5667973" y="0"/>
                </a:cubicBezTo>
                <a:cubicBezTo>
                  <a:pt x="5886152" y="-22124"/>
                  <a:pt x="6132243" y="-18815"/>
                  <a:pt x="6523683" y="0"/>
                </a:cubicBezTo>
                <a:cubicBezTo>
                  <a:pt x="6915123" y="18815"/>
                  <a:pt x="6794850" y="17286"/>
                  <a:pt x="6911427" y="0"/>
                </a:cubicBezTo>
                <a:cubicBezTo>
                  <a:pt x="7028004" y="-17286"/>
                  <a:pt x="7346699" y="1057"/>
                  <a:pt x="7579950" y="0"/>
                </a:cubicBezTo>
                <a:cubicBezTo>
                  <a:pt x="7813201" y="-1057"/>
                  <a:pt x="8027467" y="-25191"/>
                  <a:pt x="8248473" y="0"/>
                </a:cubicBezTo>
                <a:cubicBezTo>
                  <a:pt x="8469479" y="25191"/>
                  <a:pt x="8642156" y="19817"/>
                  <a:pt x="8823403" y="0"/>
                </a:cubicBezTo>
                <a:cubicBezTo>
                  <a:pt x="9004650" y="-19817"/>
                  <a:pt x="9358187" y="-40491"/>
                  <a:pt x="9679113" y="0"/>
                </a:cubicBezTo>
                <a:cubicBezTo>
                  <a:pt x="10000039" y="40491"/>
                  <a:pt x="10235260" y="3613"/>
                  <a:pt x="10441230" y="0"/>
                </a:cubicBezTo>
                <a:cubicBezTo>
                  <a:pt x="10971051" y="11117"/>
                  <a:pt x="11483773" y="457226"/>
                  <a:pt x="11523133" y="1081903"/>
                </a:cubicBezTo>
                <a:cubicBezTo>
                  <a:pt x="11509530" y="1353660"/>
                  <a:pt x="11520122" y="1596315"/>
                  <a:pt x="11523133" y="1743389"/>
                </a:cubicBezTo>
                <a:cubicBezTo>
                  <a:pt x="11526144" y="1890463"/>
                  <a:pt x="11539044" y="2146195"/>
                  <a:pt x="11523133" y="2361601"/>
                </a:cubicBezTo>
                <a:cubicBezTo>
                  <a:pt x="11507222" y="2577007"/>
                  <a:pt x="11518055" y="2747071"/>
                  <a:pt x="11523133" y="2849988"/>
                </a:cubicBezTo>
                <a:cubicBezTo>
                  <a:pt x="11528211" y="2952905"/>
                  <a:pt x="11502919" y="3126147"/>
                  <a:pt x="11523133" y="3381650"/>
                </a:cubicBezTo>
                <a:cubicBezTo>
                  <a:pt x="11543347" y="3637153"/>
                  <a:pt x="11500094" y="3935785"/>
                  <a:pt x="11523133" y="4086411"/>
                </a:cubicBezTo>
                <a:cubicBezTo>
                  <a:pt x="11546172" y="4237037"/>
                  <a:pt x="11548744" y="4434347"/>
                  <a:pt x="11523133" y="4704623"/>
                </a:cubicBezTo>
                <a:cubicBezTo>
                  <a:pt x="11497522" y="4974899"/>
                  <a:pt x="11501743" y="5213739"/>
                  <a:pt x="11523133" y="5409384"/>
                </a:cubicBezTo>
                <a:cubicBezTo>
                  <a:pt x="11519402" y="5906302"/>
                  <a:pt x="11061388" y="6496008"/>
                  <a:pt x="10441230" y="6491287"/>
                </a:cubicBezTo>
                <a:cubicBezTo>
                  <a:pt x="10119181" y="6466096"/>
                  <a:pt x="10018168" y="6475008"/>
                  <a:pt x="9772707" y="6491287"/>
                </a:cubicBezTo>
                <a:cubicBezTo>
                  <a:pt x="9527246" y="6507566"/>
                  <a:pt x="9252711" y="6520662"/>
                  <a:pt x="9104183" y="6491287"/>
                </a:cubicBezTo>
                <a:cubicBezTo>
                  <a:pt x="8955655" y="6461912"/>
                  <a:pt x="8860881" y="6501209"/>
                  <a:pt x="8622846" y="6491287"/>
                </a:cubicBezTo>
                <a:cubicBezTo>
                  <a:pt x="8384811" y="6481365"/>
                  <a:pt x="8057181" y="6486895"/>
                  <a:pt x="7860730" y="6491287"/>
                </a:cubicBezTo>
                <a:cubicBezTo>
                  <a:pt x="7664279" y="6495679"/>
                  <a:pt x="7593052" y="6498661"/>
                  <a:pt x="7379393" y="6491287"/>
                </a:cubicBezTo>
                <a:cubicBezTo>
                  <a:pt x="7165734" y="6483913"/>
                  <a:pt x="6936058" y="6501681"/>
                  <a:pt x="6617276" y="6491287"/>
                </a:cubicBezTo>
                <a:cubicBezTo>
                  <a:pt x="6298494" y="6480893"/>
                  <a:pt x="6380876" y="6489728"/>
                  <a:pt x="6229533" y="6491287"/>
                </a:cubicBezTo>
                <a:cubicBezTo>
                  <a:pt x="6078190" y="6492846"/>
                  <a:pt x="5756930" y="6513179"/>
                  <a:pt x="5467416" y="6491287"/>
                </a:cubicBezTo>
                <a:cubicBezTo>
                  <a:pt x="5177902" y="6469395"/>
                  <a:pt x="5126845" y="6492579"/>
                  <a:pt x="4986079" y="6491287"/>
                </a:cubicBezTo>
                <a:cubicBezTo>
                  <a:pt x="4845313" y="6489995"/>
                  <a:pt x="4730828" y="6498981"/>
                  <a:pt x="4598336" y="6491287"/>
                </a:cubicBezTo>
                <a:cubicBezTo>
                  <a:pt x="4465844" y="6483593"/>
                  <a:pt x="4323957" y="6506691"/>
                  <a:pt x="4116999" y="6491287"/>
                </a:cubicBezTo>
                <a:cubicBezTo>
                  <a:pt x="3910041" y="6475883"/>
                  <a:pt x="3550919" y="6522077"/>
                  <a:pt x="3354882" y="6491287"/>
                </a:cubicBezTo>
                <a:cubicBezTo>
                  <a:pt x="3158845" y="6460497"/>
                  <a:pt x="3020771" y="6506320"/>
                  <a:pt x="2873546" y="6491287"/>
                </a:cubicBezTo>
                <a:cubicBezTo>
                  <a:pt x="2726321" y="6476254"/>
                  <a:pt x="2635936" y="6476509"/>
                  <a:pt x="2485802" y="6491287"/>
                </a:cubicBezTo>
                <a:cubicBezTo>
                  <a:pt x="2335668" y="6506065"/>
                  <a:pt x="2205655" y="6469055"/>
                  <a:pt x="2004465" y="6491287"/>
                </a:cubicBezTo>
                <a:cubicBezTo>
                  <a:pt x="1803275" y="6513519"/>
                  <a:pt x="1304425" y="6458049"/>
                  <a:pt x="1081903" y="6491287"/>
                </a:cubicBezTo>
                <a:cubicBezTo>
                  <a:pt x="466468" y="6493435"/>
                  <a:pt x="90906" y="6102386"/>
                  <a:pt x="0" y="5409384"/>
                </a:cubicBezTo>
                <a:cubicBezTo>
                  <a:pt x="-19933" y="5265397"/>
                  <a:pt x="14055" y="5031059"/>
                  <a:pt x="0" y="4920997"/>
                </a:cubicBezTo>
                <a:cubicBezTo>
                  <a:pt x="-14055" y="4810935"/>
                  <a:pt x="15467" y="4429922"/>
                  <a:pt x="0" y="4302785"/>
                </a:cubicBezTo>
                <a:cubicBezTo>
                  <a:pt x="-15467" y="4175648"/>
                  <a:pt x="28393" y="3874562"/>
                  <a:pt x="0" y="3598024"/>
                </a:cubicBezTo>
                <a:cubicBezTo>
                  <a:pt x="-28393" y="3321486"/>
                  <a:pt x="18637" y="3085309"/>
                  <a:pt x="0" y="2936538"/>
                </a:cubicBezTo>
                <a:cubicBezTo>
                  <a:pt x="-18637" y="2787767"/>
                  <a:pt x="13924" y="2570218"/>
                  <a:pt x="0" y="2361601"/>
                </a:cubicBezTo>
                <a:cubicBezTo>
                  <a:pt x="-13924" y="2152984"/>
                  <a:pt x="-25935" y="1883465"/>
                  <a:pt x="0" y="1700115"/>
                </a:cubicBezTo>
                <a:cubicBezTo>
                  <a:pt x="25935" y="1516765"/>
                  <a:pt x="-13225" y="1370685"/>
                  <a:pt x="0" y="1081903"/>
                </a:cubicBezTo>
                <a:close/>
              </a:path>
            </a:pathLst>
          </a:custGeom>
          <a:solidFill>
            <a:schemeClr val="bg1"/>
          </a:solidFill>
          <a:ln w="38100">
            <a:solidFill>
              <a:schemeClr val="accent3">
                <a:lumMod val="40000"/>
                <a:lumOff val="60000"/>
              </a:schemeClr>
            </a:solidFill>
            <a:prstDash val="dash"/>
            <a:extLst>
              <a:ext uri="{C807C97D-BFC1-408E-A445-0C87EB9F89A2}">
                <ask:lineSketchStyleProps xmlns="" xmlns:ask="http://schemas.microsoft.com/office/drawing/2018/sketchyshapes" sd="1219033472">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458370804"/>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9156112"/>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93935651"/>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0060319"/>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F775C-6996-3D96-C11C-5A2C0BE260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023CAF1A-6C48-D6DE-8833-BDB63C10336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247D57-B115-E76E-B247-9F7DF2C57B20}"/>
              </a:ext>
            </a:extLst>
          </p:cNvPr>
          <p:cNvSpPr>
            <a:spLocks noGrp="1"/>
          </p:cNvSpPr>
          <p:nvPr>
            <p:ph type="dt" sz="half" idx="10"/>
          </p:nvPr>
        </p:nvSpPr>
        <p:spPr/>
        <p:txBody>
          <a:bodyPr/>
          <a:lstStyle/>
          <a:p>
            <a:fld id="{CE80C75E-5FEA-4B56-89D8-84CDA87236AE}" type="datetimeFigureOut">
              <a:rPr lang="vi-VN" smtClean="0"/>
              <a:t>22/01/2025</a:t>
            </a:fld>
            <a:endParaRPr lang="vi-VN"/>
          </a:p>
        </p:txBody>
      </p:sp>
      <p:sp>
        <p:nvSpPr>
          <p:cNvPr id="5" name="Footer Placeholder 4">
            <a:extLst>
              <a:ext uri="{FF2B5EF4-FFF2-40B4-BE49-F238E27FC236}">
                <a16:creationId xmlns:a16="http://schemas.microsoft.com/office/drawing/2014/main" id="{1A2092B6-6469-97DE-B84F-DB0C8158839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6EF0CA5-2E48-B967-EC51-8F30B896373A}"/>
              </a:ext>
            </a:extLst>
          </p:cNvPr>
          <p:cNvSpPr>
            <a:spLocks noGrp="1"/>
          </p:cNvSpPr>
          <p:nvPr>
            <p:ph type="sldNum" sz="quarter" idx="12"/>
          </p:nvPr>
        </p:nvSpPr>
        <p:spPr/>
        <p:txBody>
          <a:bodyPr/>
          <a:lstStyle/>
          <a:p>
            <a:fld id="{11C3244A-C438-4175-A359-8D969EA02323}" type="slidenum">
              <a:rPr lang="vi-VN" smtClean="0"/>
              <a:t>‹#›</a:t>
            </a:fld>
            <a:endParaRPr lang="vi-VN"/>
          </a:p>
        </p:txBody>
      </p:sp>
    </p:spTree>
    <p:extLst>
      <p:ext uri="{BB962C8B-B14F-4D97-AF65-F5344CB8AC3E}">
        <p14:creationId xmlns:p14="http://schemas.microsoft.com/office/powerpoint/2010/main" val="3307403511"/>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E6BAD-FF4F-BC11-EA09-DD31BFC80FE4}"/>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8B5AA3D3-E3BD-5D9E-F2ED-C2AB555C4C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3C18B93D-3659-9649-4B3A-B48A7D0926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36F32516-556C-4006-4532-353E640DBFEE}"/>
              </a:ext>
            </a:extLst>
          </p:cNvPr>
          <p:cNvSpPr>
            <a:spLocks noGrp="1"/>
          </p:cNvSpPr>
          <p:nvPr>
            <p:ph type="dt" sz="half" idx="10"/>
          </p:nvPr>
        </p:nvSpPr>
        <p:spPr/>
        <p:txBody>
          <a:bodyPr/>
          <a:lstStyle/>
          <a:p>
            <a:fld id="{CE80C75E-5FEA-4B56-89D8-84CDA87236AE}" type="datetimeFigureOut">
              <a:rPr lang="vi-VN" smtClean="0"/>
              <a:t>22/01/2025</a:t>
            </a:fld>
            <a:endParaRPr lang="vi-VN"/>
          </a:p>
        </p:txBody>
      </p:sp>
      <p:sp>
        <p:nvSpPr>
          <p:cNvPr id="6" name="Footer Placeholder 5">
            <a:extLst>
              <a:ext uri="{FF2B5EF4-FFF2-40B4-BE49-F238E27FC236}">
                <a16:creationId xmlns:a16="http://schemas.microsoft.com/office/drawing/2014/main" id="{3D50AD54-208E-9BFE-4EC7-CB75F7DA4A0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1D2BB785-116E-B1E1-1AEF-31D577AECE15}"/>
              </a:ext>
            </a:extLst>
          </p:cNvPr>
          <p:cNvSpPr>
            <a:spLocks noGrp="1"/>
          </p:cNvSpPr>
          <p:nvPr>
            <p:ph type="sldNum" sz="quarter" idx="12"/>
          </p:nvPr>
        </p:nvSpPr>
        <p:spPr/>
        <p:txBody>
          <a:bodyPr/>
          <a:lstStyle/>
          <a:p>
            <a:fld id="{11C3244A-C438-4175-A359-8D969EA02323}" type="slidenum">
              <a:rPr lang="vi-VN" smtClean="0"/>
              <a:t>‹#›</a:t>
            </a:fld>
            <a:endParaRPr lang="vi-VN"/>
          </a:p>
        </p:txBody>
      </p:sp>
    </p:spTree>
    <p:extLst>
      <p:ext uri="{BB962C8B-B14F-4D97-AF65-F5344CB8AC3E}">
        <p14:creationId xmlns:p14="http://schemas.microsoft.com/office/powerpoint/2010/main" val="192673425"/>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A5F9F-89DF-1EEB-C14E-60F7666EB2B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B1095540-0256-E476-6F45-5618F8B99A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CA81EC-5932-CBC8-762A-8FF0DF973A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0E3D7041-360B-4027-E702-EAF966B1D3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0E6230-21A3-CBE0-DABB-FC5FB06C21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1909D38D-C755-5CE6-222E-63EDA358DC9F}"/>
              </a:ext>
            </a:extLst>
          </p:cNvPr>
          <p:cNvSpPr>
            <a:spLocks noGrp="1"/>
          </p:cNvSpPr>
          <p:nvPr>
            <p:ph type="dt" sz="half" idx="10"/>
          </p:nvPr>
        </p:nvSpPr>
        <p:spPr/>
        <p:txBody>
          <a:bodyPr/>
          <a:lstStyle/>
          <a:p>
            <a:fld id="{CE80C75E-5FEA-4B56-89D8-84CDA87236AE}" type="datetimeFigureOut">
              <a:rPr lang="vi-VN" smtClean="0"/>
              <a:t>22/01/2025</a:t>
            </a:fld>
            <a:endParaRPr lang="vi-VN"/>
          </a:p>
        </p:txBody>
      </p:sp>
      <p:sp>
        <p:nvSpPr>
          <p:cNvPr id="8" name="Footer Placeholder 7">
            <a:extLst>
              <a:ext uri="{FF2B5EF4-FFF2-40B4-BE49-F238E27FC236}">
                <a16:creationId xmlns:a16="http://schemas.microsoft.com/office/drawing/2014/main" id="{67E06C69-3EAA-575C-819F-BD8ADB627A6C}"/>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C4DF4AB4-2C5F-09B7-9254-15C20F0C00A4}"/>
              </a:ext>
            </a:extLst>
          </p:cNvPr>
          <p:cNvSpPr>
            <a:spLocks noGrp="1"/>
          </p:cNvSpPr>
          <p:nvPr>
            <p:ph type="sldNum" sz="quarter" idx="12"/>
          </p:nvPr>
        </p:nvSpPr>
        <p:spPr/>
        <p:txBody>
          <a:bodyPr/>
          <a:lstStyle/>
          <a:p>
            <a:fld id="{11C3244A-C438-4175-A359-8D969EA02323}" type="slidenum">
              <a:rPr lang="vi-VN" smtClean="0"/>
              <a:t>‹#›</a:t>
            </a:fld>
            <a:endParaRPr lang="vi-VN"/>
          </a:p>
        </p:txBody>
      </p:sp>
    </p:spTree>
    <p:extLst>
      <p:ext uri="{BB962C8B-B14F-4D97-AF65-F5344CB8AC3E}">
        <p14:creationId xmlns:p14="http://schemas.microsoft.com/office/powerpoint/2010/main" val="196820218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0E83C-0D48-61EE-8195-0F29D427331A}"/>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F53A7ADE-DB09-BCBA-1A26-78E44884ACDF}"/>
              </a:ext>
            </a:extLst>
          </p:cNvPr>
          <p:cNvSpPr>
            <a:spLocks noGrp="1"/>
          </p:cNvSpPr>
          <p:nvPr>
            <p:ph type="dt" sz="half" idx="10"/>
          </p:nvPr>
        </p:nvSpPr>
        <p:spPr/>
        <p:txBody>
          <a:bodyPr/>
          <a:lstStyle/>
          <a:p>
            <a:fld id="{CE80C75E-5FEA-4B56-89D8-84CDA87236AE}" type="datetimeFigureOut">
              <a:rPr lang="vi-VN" smtClean="0"/>
              <a:t>22/01/2025</a:t>
            </a:fld>
            <a:endParaRPr lang="vi-VN"/>
          </a:p>
        </p:txBody>
      </p:sp>
      <p:sp>
        <p:nvSpPr>
          <p:cNvPr id="4" name="Footer Placeholder 3">
            <a:extLst>
              <a:ext uri="{FF2B5EF4-FFF2-40B4-BE49-F238E27FC236}">
                <a16:creationId xmlns:a16="http://schemas.microsoft.com/office/drawing/2014/main" id="{333FABD5-D027-9F8E-E8D5-10BB56E25575}"/>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1BB96068-21C2-9A53-F4A0-2DE56BA7FD2C}"/>
              </a:ext>
            </a:extLst>
          </p:cNvPr>
          <p:cNvSpPr>
            <a:spLocks noGrp="1"/>
          </p:cNvSpPr>
          <p:nvPr>
            <p:ph type="sldNum" sz="quarter" idx="12"/>
          </p:nvPr>
        </p:nvSpPr>
        <p:spPr/>
        <p:txBody>
          <a:bodyPr/>
          <a:lstStyle/>
          <a:p>
            <a:fld id="{11C3244A-C438-4175-A359-8D969EA02323}" type="slidenum">
              <a:rPr lang="vi-VN" smtClean="0"/>
              <a:t>‹#›</a:t>
            </a:fld>
            <a:endParaRPr lang="vi-VN"/>
          </a:p>
        </p:txBody>
      </p:sp>
    </p:spTree>
    <p:extLst>
      <p:ext uri="{BB962C8B-B14F-4D97-AF65-F5344CB8AC3E}">
        <p14:creationId xmlns:p14="http://schemas.microsoft.com/office/powerpoint/2010/main" val="175905568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020D24-D6D8-8E62-AA79-B69A3A733957}"/>
              </a:ext>
            </a:extLst>
          </p:cNvPr>
          <p:cNvSpPr>
            <a:spLocks noGrp="1"/>
          </p:cNvSpPr>
          <p:nvPr>
            <p:ph type="dt" sz="half" idx="10"/>
          </p:nvPr>
        </p:nvSpPr>
        <p:spPr/>
        <p:txBody>
          <a:bodyPr/>
          <a:lstStyle/>
          <a:p>
            <a:fld id="{CE80C75E-5FEA-4B56-89D8-84CDA87236AE}" type="datetimeFigureOut">
              <a:rPr lang="vi-VN" smtClean="0"/>
              <a:t>22/01/2025</a:t>
            </a:fld>
            <a:endParaRPr lang="vi-VN"/>
          </a:p>
        </p:txBody>
      </p:sp>
      <p:sp>
        <p:nvSpPr>
          <p:cNvPr id="3" name="Footer Placeholder 2">
            <a:extLst>
              <a:ext uri="{FF2B5EF4-FFF2-40B4-BE49-F238E27FC236}">
                <a16:creationId xmlns:a16="http://schemas.microsoft.com/office/drawing/2014/main" id="{B4F0415C-C244-E57F-0CF6-7ECD703A0B69}"/>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F2859A9E-5736-6552-6B91-78E3AD6D1DCC}"/>
              </a:ext>
            </a:extLst>
          </p:cNvPr>
          <p:cNvSpPr>
            <a:spLocks noGrp="1"/>
          </p:cNvSpPr>
          <p:nvPr>
            <p:ph type="sldNum" sz="quarter" idx="12"/>
          </p:nvPr>
        </p:nvSpPr>
        <p:spPr/>
        <p:txBody>
          <a:bodyPr/>
          <a:lstStyle/>
          <a:p>
            <a:fld id="{11C3244A-C438-4175-A359-8D969EA02323}" type="slidenum">
              <a:rPr lang="vi-VN" smtClean="0"/>
              <a:t>‹#›</a:t>
            </a:fld>
            <a:endParaRPr lang="vi-VN"/>
          </a:p>
        </p:txBody>
      </p:sp>
    </p:spTree>
    <p:extLst>
      <p:ext uri="{BB962C8B-B14F-4D97-AF65-F5344CB8AC3E}">
        <p14:creationId xmlns:p14="http://schemas.microsoft.com/office/powerpoint/2010/main" val="418555496"/>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48008-84EB-C1F5-DD00-162F325789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3CFEABC0-D3A4-9BDB-F2A9-80C2313887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1EF19C81-9405-76E4-634B-5109C4801F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EDCD10-41B3-8974-64EA-574B2519468B}"/>
              </a:ext>
            </a:extLst>
          </p:cNvPr>
          <p:cNvSpPr>
            <a:spLocks noGrp="1"/>
          </p:cNvSpPr>
          <p:nvPr>
            <p:ph type="dt" sz="half" idx="10"/>
          </p:nvPr>
        </p:nvSpPr>
        <p:spPr/>
        <p:txBody>
          <a:bodyPr/>
          <a:lstStyle/>
          <a:p>
            <a:fld id="{CE80C75E-5FEA-4B56-89D8-84CDA87236AE}" type="datetimeFigureOut">
              <a:rPr lang="vi-VN" smtClean="0"/>
              <a:t>22/01/2025</a:t>
            </a:fld>
            <a:endParaRPr lang="vi-VN"/>
          </a:p>
        </p:txBody>
      </p:sp>
      <p:sp>
        <p:nvSpPr>
          <p:cNvPr id="6" name="Footer Placeholder 5">
            <a:extLst>
              <a:ext uri="{FF2B5EF4-FFF2-40B4-BE49-F238E27FC236}">
                <a16:creationId xmlns:a16="http://schemas.microsoft.com/office/drawing/2014/main" id="{A75F5B65-5CCE-96B6-A0AF-18E021481D9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700B1BDE-773D-FEC2-B00A-E793977BA0D1}"/>
              </a:ext>
            </a:extLst>
          </p:cNvPr>
          <p:cNvSpPr>
            <a:spLocks noGrp="1"/>
          </p:cNvSpPr>
          <p:nvPr>
            <p:ph type="sldNum" sz="quarter" idx="12"/>
          </p:nvPr>
        </p:nvSpPr>
        <p:spPr/>
        <p:txBody>
          <a:bodyPr/>
          <a:lstStyle/>
          <a:p>
            <a:fld id="{11C3244A-C438-4175-A359-8D969EA02323}" type="slidenum">
              <a:rPr lang="vi-VN" smtClean="0"/>
              <a:t>‹#›</a:t>
            </a:fld>
            <a:endParaRPr lang="vi-VN"/>
          </a:p>
        </p:txBody>
      </p:sp>
    </p:spTree>
    <p:extLst>
      <p:ext uri="{BB962C8B-B14F-4D97-AF65-F5344CB8AC3E}">
        <p14:creationId xmlns:p14="http://schemas.microsoft.com/office/powerpoint/2010/main" val="842183446"/>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93B96-C92F-4E42-0C53-7481B6F43B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333C04F1-BC57-2745-4E67-BB545CF63A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EFC97C2B-E76B-C9F8-634D-74693BD216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D827D6-C1B5-50CA-8FB3-75D802D017F5}"/>
              </a:ext>
            </a:extLst>
          </p:cNvPr>
          <p:cNvSpPr>
            <a:spLocks noGrp="1"/>
          </p:cNvSpPr>
          <p:nvPr>
            <p:ph type="dt" sz="half" idx="10"/>
          </p:nvPr>
        </p:nvSpPr>
        <p:spPr/>
        <p:txBody>
          <a:bodyPr/>
          <a:lstStyle/>
          <a:p>
            <a:fld id="{CE80C75E-5FEA-4B56-89D8-84CDA87236AE}" type="datetimeFigureOut">
              <a:rPr lang="vi-VN" smtClean="0"/>
              <a:t>22/01/2025</a:t>
            </a:fld>
            <a:endParaRPr lang="vi-VN"/>
          </a:p>
        </p:txBody>
      </p:sp>
      <p:sp>
        <p:nvSpPr>
          <p:cNvPr id="6" name="Footer Placeholder 5">
            <a:extLst>
              <a:ext uri="{FF2B5EF4-FFF2-40B4-BE49-F238E27FC236}">
                <a16:creationId xmlns:a16="http://schemas.microsoft.com/office/drawing/2014/main" id="{05716E69-0B88-B80A-E94B-9B2A212E6A7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0439E71-5800-B669-4F61-8241FE6081FF}"/>
              </a:ext>
            </a:extLst>
          </p:cNvPr>
          <p:cNvSpPr>
            <a:spLocks noGrp="1"/>
          </p:cNvSpPr>
          <p:nvPr>
            <p:ph type="sldNum" sz="quarter" idx="12"/>
          </p:nvPr>
        </p:nvSpPr>
        <p:spPr/>
        <p:txBody>
          <a:bodyPr/>
          <a:lstStyle/>
          <a:p>
            <a:fld id="{11C3244A-C438-4175-A359-8D969EA02323}" type="slidenum">
              <a:rPr lang="vi-VN" smtClean="0"/>
              <a:t>‹#›</a:t>
            </a:fld>
            <a:endParaRPr lang="vi-VN"/>
          </a:p>
        </p:txBody>
      </p:sp>
    </p:spTree>
    <p:extLst>
      <p:ext uri="{BB962C8B-B14F-4D97-AF65-F5344CB8AC3E}">
        <p14:creationId xmlns:p14="http://schemas.microsoft.com/office/powerpoint/2010/main" val="227379374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BF9F89-42C0-21CD-28A5-A456E641BF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9E33463E-B2AB-7EDB-7694-B3C9230A8A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FF94674-AC83-E301-7C0E-27D4B616C8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E80C75E-5FEA-4B56-89D8-84CDA87236AE}" type="datetimeFigureOut">
              <a:rPr lang="vi-VN" smtClean="0"/>
              <a:t>22/01/2025</a:t>
            </a:fld>
            <a:endParaRPr lang="vi-VN"/>
          </a:p>
        </p:txBody>
      </p:sp>
      <p:sp>
        <p:nvSpPr>
          <p:cNvPr id="5" name="Footer Placeholder 4">
            <a:extLst>
              <a:ext uri="{FF2B5EF4-FFF2-40B4-BE49-F238E27FC236}">
                <a16:creationId xmlns:a16="http://schemas.microsoft.com/office/drawing/2014/main" id="{15D33F12-5A88-8A01-E787-28327F1B54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id="{BA67E1D3-04D6-8125-A239-07F95A6324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1C3244A-C438-4175-A359-8D969EA02323}" type="slidenum">
              <a:rPr lang="vi-VN" smtClean="0"/>
              <a:t>‹#›</a:t>
            </a:fld>
            <a:endParaRPr lang="vi-VN"/>
          </a:p>
        </p:txBody>
      </p:sp>
    </p:spTree>
    <p:extLst>
      <p:ext uri="{BB962C8B-B14F-4D97-AF65-F5344CB8AC3E}">
        <p14:creationId xmlns:p14="http://schemas.microsoft.com/office/powerpoint/2010/main" val="2862238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1/22/2025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000326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39.sv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5.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7D3BB4-F0BC-4D41-D48F-CE18CCF205A7}"/>
              </a:ext>
            </a:extLst>
          </p:cNvPr>
          <p:cNvPicPr>
            <a:picLocks noChangeAspect="1"/>
          </p:cNvPicPr>
          <p:nvPr/>
        </p:nvPicPr>
        <p:blipFill>
          <a:blip r:embed="rId2"/>
          <a:stretch>
            <a:fillRect/>
          </a:stretch>
        </p:blipFill>
        <p:spPr>
          <a:xfrm>
            <a:off x="1699522" y="1002213"/>
            <a:ext cx="9010669" cy="3286029"/>
          </a:xfrm>
          <a:prstGeom prst="rect">
            <a:avLst/>
          </a:prstGeom>
        </p:spPr>
      </p:pic>
    </p:spTree>
    <p:extLst>
      <p:ext uri="{BB962C8B-B14F-4D97-AF65-F5344CB8AC3E}">
        <p14:creationId xmlns:p14="http://schemas.microsoft.com/office/powerpoint/2010/main" val="41433833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0E70479-5375-3B0D-F06A-6D5327C7D11B}"/>
              </a:ext>
            </a:extLst>
          </p:cNvPr>
          <p:cNvGrpSpPr/>
          <p:nvPr/>
        </p:nvGrpSpPr>
        <p:grpSpPr>
          <a:xfrm>
            <a:off x="6201926" y="3228737"/>
            <a:ext cx="5565555" cy="2709729"/>
            <a:chOff x="6096000" y="3244032"/>
            <a:chExt cx="5565555" cy="2709729"/>
          </a:xfrm>
        </p:grpSpPr>
        <p:sp>
          <p:nvSpPr>
            <p:cNvPr id="9" name="Rectangle: Rounded Corners 6">
              <a:extLst>
                <a:ext uri="{FF2B5EF4-FFF2-40B4-BE49-F238E27FC236}">
                  <a16:creationId xmlns:a16="http://schemas.microsoft.com/office/drawing/2014/main" id="{CFB23754-9F70-499A-168A-B4C992E6A8ED}"/>
                </a:ext>
              </a:extLst>
            </p:cNvPr>
            <p:cNvSpPr/>
            <p:nvPr/>
          </p:nvSpPr>
          <p:spPr>
            <a:xfrm>
              <a:off x="6096000" y="3789681"/>
              <a:ext cx="5561110" cy="2164080"/>
            </a:xfrm>
            <a:prstGeom prst="roundRect">
              <a:avLst/>
            </a:prstGeom>
            <a:solidFill>
              <a:sysClr val="window" lastClr="FFFFFF">
                <a:alpha val="86000"/>
              </a:sysClr>
            </a:solidFill>
            <a:ln w="38100" cap="flat" cmpd="sng" algn="ctr">
              <a:solidFill>
                <a:srgbClr val="ED7D31"/>
              </a:solidFill>
              <a:prstDash val="solid"/>
              <a:miter lim="800000"/>
            </a:ln>
            <a:effectLst/>
          </p:spPr>
          <p:txBody>
            <a:bodyPr rtlCol="0" anchor="ct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1. Đọc đúng.</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2. Đọc to, rõ.</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3. Ngắt, nghỉ đúng chỗ.</a:t>
              </a:r>
              <a:endParaRPr kumimoji="0" lang="vi-VN" sz="3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grpSp>
          <p:nvGrpSpPr>
            <p:cNvPr id="10" name="Group 9">
              <a:extLst>
                <a:ext uri="{FF2B5EF4-FFF2-40B4-BE49-F238E27FC236}">
                  <a16:creationId xmlns:a16="http://schemas.microsoft.com/office/drawing/2014/main" id="{7D994721-2E57-BFF3-8CD2-863F3D7EAE4D}"/>
                </a:ext>
              </a:extLst>
            </p:cNvPr>
            <p:cNvGrpSpPr/>
            <p:nvPr/>
          </p:nvGrpSpPr>
          <p:grpSpPr>
            <a:xfrm>
              <a:off x="8361444" y="4116552"/>
              <a:ext cx="1583311" cy="469963"/>
              <a:chOff x="3190408" y="4309039"/>
              <a:chExt cx="1583311" cy="469963"/>
            </a:xfrm>
          </p:grpSpPr>
          <p:pic>
            <p:nvPicPr>
              <p:cNvPr id="20" name="Picture 19">
                <a:extLst>
                  <a:ext uri="{FF2B5EF4-FFF2-40B4-BE49-F238E27FC236}">
                    <a16:creationId xmlns:a16="http://schemas.microsoft.com/office/drawing/2014/main" id="{D28DEE77-E77C-5BE2-5CC3-BAA09290A6C1}"/>
                  </a:ext>
                </a:extLst>
              </p:cNvPr>
              <p:cNvPicPr>
                <a:picLocks noChangeAspect="1"/>
              </p:cNvPicPr>
              <p:nvPr/>
            </p:nvPicPr>
            <p:blipFill>
              <a:blip r:embed="rId2"/>
              <a:stretch>
                <a:fillRect/>
              </a:stretch>
            </p:blipFill>
            <p:spPr>
              <a:xfrm>
                <a:off x="3747082" y="4309039"/>
                <a:ext cx="469963" cy="469963"/>
              </a:xfrm>
              <a:prstGeom prst="rect">
                <a:avLst/>
              </a:prstGeom>
            </p:spPr>
          </p:pic>
          <p:pic>
            <p:nvPicPr>
              <p:cNvPr id="21" name="Picture 20">
                <a:extLst>
                  <a:ext uri="{FF2B5EF4-FFF2-40B4-BE49-F238E27FC236}">
                    <a16:creationId xmlns:a16="http://schemas.microsoft.com/office/drawing/2014/main" id="{435F2567-C5D1-E190-CF11-B6BF5E44FE12}"/>
                  </a:ext>
                </a:extLst>
              </p:cNvPr>
              <p:cNvPicPr>
                <a:picLocks noChangeAspect="1"/>
              </p:cNvPicPr>
              <p:nvPr/>
            </p:nvPicPr>
            <p:blipFill>
              <a:blip r:embed="rId3"/>
              <a:stretch>
                <a:fillRect/>
              </a:stretch>
            </p:blipFill>
            <p:spPr>
              <a:xfrm>
                <a:off x="3190408" y="4309039"/>
                <a:ext cx="469963" cy="469963"/>
              </a:xfrm>
              <a:prstGeom prst="rect">
                <a:avLst/>
              </a:prstGeom>
            </p:spPr>
          </p:pic>
          <p:pic>
            <p:nvPicPr>
              <p:cNvPr id="22" name="Picture 21">
                <a:extLst>
                  <a:ext uri="{FF2B5EF4-FFF2-40B4-BE49-F238E27FC236}">
                    <a16:creationId xmlns:a16="http://schemas.microsoft.com/office/drawing/2014/main" id="{142CA298-01A8-BE8B-0039-77EE65C69982}"/>
                  </a:ext>
                </a:extLst>
              </p:cNvPr>
              <p:cNvPicPr>
                <a:picLocks noChangeAspect="1"/>
              </p:cNvPicPr>
              <p:nvPr/>
            </p:nvPicPr>
            <p:blipFill>
              <a:blip r:embed="rId4"/>
              <a:stretch>
                <a:fillRect/>
              </a:stretch>
            </p:blipFill>
            <p:spPr>
              <a:xfrm>
                <a:off x="4303756" y="4309039"/>
                <a:ext cx="469963" cy="469963"/>
              </a:xfrm>
              <a:prstGeom prst="rect">
                <a:avLst/>
              </a:prstGeom>
            </p:spPr>
          </p:pic>
        </p:grpSp>
        <p:grpSp>
          <p:nvGrpSpPr>
            <p:cNvPr id="11" name="Group 10">
              <a:extLst>
                <a:ext uri="{FF2B5EF4-FFF2-40B4-BE49-F238E27FC236}">
                  <a16:creationId xmlns:a16="http://schemas.microsoft.com/office/drawing/2014/main" id="{7E1846E0-E5A7-ABA9-BE6C-BA6728E76DCF}"/>
                </a:ext>
              </a:extLst>
            </p:cNvPr>
            <p:cNvGrpSpPr/>
            <p:nvPr/>
          </p:nvGrpSpPr>
          <p:grpSpPr>
            <a:xfrm>
              <a:off x="8468135" y="4692277"/>
              <a:ext cx="1583311" cy="469963"/>
              <a:chOff x="3190408" y="4309039"/>
              <a:chExt cx="1583311" cy="469963"/>
            </a:xfrm>
          </p:grpSpPr>
          <p:pic>
            <p:nvPicPr>
              <p:cNvPr id="17" name="Picture 16">
                <a:extLst>
                  <a:ext uri="{FF2B5EF4-FFF2-40B4-BE49-F238E27FC236}">
                    <a16:creationId xmlns:a16="http://schemas.microsoft.com/office/drawing/2014/main" id="{A8143DA4-82C0-B6F4-63E4-CC4814FC4312}"/>
                  </a:ext>
                </a:extLst>
              </p:cNvPr>
              <p:cNvPicPr>
                <a:picLocks noChangeAspect="1"/>
              </p:cNvPicPr>
              <p:nvPr/>
            </p:nvPicPr>
            <p:blipFill>
              <a:blip r:embed="rId2"/>
              <a:stretch>
                <a:fillRect/>
              </a:stretch>
            </p:blipFill>
            <p:spPr>
              <a:xfrm>
                <a:off x="3747082" y="4309039"/>
                <a:ext cx="469963" cy="469963"/>
              </a:xfrm>
              <a:prstGeom prst="rect">
                <a:avLst/>
              </a:prstGeom>
            </p:spPr>
          </p:pic>
          <p:pic>
            <p:nvPicPr>
              <p:cNvPr id="18" name="Picture 17">
                <a:extLst>
                  <a:ext uri="{FF2B5EF4-FFF2-40B4-BE49-F238E27FC236}">
                    <a16:creationId xmlns:a16="http://schemas.microsoft.com/office/drawing/2014/main" id="{95C1BFEC-B007-72C5-278C-233A53942768}"/>
                  </a:ext>
                </a:extLst>
              </p:cNvPr>
              <p:cNvPicPr>
                <a:picLocks noChangeAspect="1"/>
              </p:cNvPicPr>
              <p:nvPr/>
            </p:nvPicPr>
            <p:blipFill>
              <a:blip r:embed="rId3"/>
              <a:stretch>
                <a:fillRect/>
              </a:stretch>
            </p:blipFill>
            <p:spPr>
              <a:xfrm>
                <a:off x="3190408" y="4309039"/>
                <a:ext cx="469963" cy="469963"/>
              </a:xfrm>
              <a:prstGeom prst="rect">
                <a:avLst/>
              </a:prstGeom>
            </p:spPr>
          </p:pic>
          <p:pic>
            <p:nvPicPr>
              <p:cNvPr id="19" name="Picture 18">
                <a:extLst>
                  <a:ext uri="{FF2B5EF4-FFF2-40B4-BE49-F238E27FC236}">
                    <a16:creationId xmlns:a16="http://schemas.microsoft.com/office/drawing/2014/main" id="{B71F40B9-C14A-0FF1-6BAF-CB1347EFD266}"/>
                  </a:ext>
                </a:extLst>
              </p:cNvPr>
              <p:cNvPicPr>
                <a:picLocks noChangeAspect="1"/>
              </p:cNvPicPr>
              <p:nvPr/>
            </p:nvPicPr>
            <p:blipFill>
              <a:blip r:embed="rId4"/>
              <a:stretch>
                <a:fillRect/>
              </a:stretch>
            </p:blipFill>
            <p:spPr>
              <a:xfrm>
                <a:off x="4303756" y="4309039"/>
                <a:ext cx="469963" cy="469963"/>
              </a:xfrm>
              <a:prstGeom prst="rect">
                <a:avLst/>
              </a:prstGeom>
            </p:spPr>
          </p:pic>
        </p:grpSp>
        <p:grpSp>
          <p:nvGrpSpPr>
            <p:cNvPr id="12" name="Group 11">
              <a:extLst>
                <a:ext uri="{FF2B5EF4-FFF2-40B4-BE49-F238E27FC236}">
                  <a16:creationId xmlns:a16="http://schemas.microsoft.com/office/drawing/2014/main" id="{D1301B9E-2FA4-F9D6-55A7-83517725DF14}"/>
                </a:ext>
              </a:extLst>
            </p:cNvPr>
            <p:cNvGrpSpPr/>
            <p:nvPr/>
          </p:nvGrpSpPr>
          <p:grpSpPr>
            <a:xfrm>
              <a:off x="10078244" y="5154337"/>
              <a:ext cx="1583311" cy="469963"/>
              <a:chOff x="3276133" y="4185214"/>
              <a:chExt cx="1583311" cy="469963"/>
            </a:xfrm>
          </p:grpSpPr>
          <p:pic>
            <p:nvPicPr>
              <p:cNvPr id="14" name="Picture 13">
                <a:extLst>
                  <a:ext uri="{FF2B5EF4-FFF2-40B4-BE49-F238E27FC236}">
                    <a16:creationId xmlns:a16="http://schemas.microsoft.com/office/drawing/2014/main" id="{A8484214-9D38-E481-4BF7-FA4E4263190D}"/>
                  </a:ext>
                </a:extLst>
              </p:cNvPr>
              <p:cNvPicPr>
                <a:picLocks noChangeAspect="1"/>
              </p:cNvPicPr>
              <p:nvPr/>
            </p:nvPicPr>
            <p:blipFill>
              <a:blip r:embed="rId2"/>
              <a:stretch>
                <a:fillRect/>
              </a:stretch>
            </p:blipFill>
            <p:spPr>
              <a:xfrm>
                <a:off x="3832807" y="4185214"/>
                <a:ext cx="469963" cy="469963"/>
              </a:xfrm>
              <a:prstGeom prst="rect">
                <a:avLst/>
              </a:prstGeom>
            </p:spPr>
          </p:pic>
          <p:pic>
            <p:nvPicPr>
              <p:cNvPr id="15" name="Picture 14">
                <a:extLst>
                  <a:ext uri="{FF2B5EF4-FFF2-40B4-BE49-F238E27FC236}">
                    <a16:creationId xmlns:a16="http://schemas.microsoft.com/office/drawing/2014/main" id="{948A5539-91F6-1669-3AC0-7F6715A6C39F}"/>
                  </a:ext>
                </a:extLst>
              </p:cNvPr>
              <p:cNvPicPr>
                <a:picLocks noChangeAspect="1"/>
              </p:cNvPicPr>
              <p:nvPr/>
            </p:nvPicPr>
            <p:blipFill>
              <a:blip r:embed="rId3"/>
              <a:stretch>
                <a:fillRect/>
              </a:stretch>
            </p:blipFill>
            <p:spPr>
              <a:xfrm>
                <a:off x="3276133" y="4185214"/>
                <a:ext cx="469963" cy="469963"/>
              </a:xfrm>
              <a:prstGeom prst="rect">
                <a:avLst/>
              </a:prstGeom>
            </p:spPr>
          </p:pic>
          <p:pic>
            <p:nvPicPr>
              <p:cNvPr id="16" name="Picture 15">
                <a:extLst>
                  <a:ext uri="{FF2B5EF4-FFF2-40B4-BE49-F238E27FC236}">
                    <a16:creationId xmlns:a16="http://schemas.microsoft.com/office/drawing/2014/main" id="{1DE93987-2691-D8BA-3ECF-20970B580C1C}"/>
                  </a:ext>
                </a:extLst>
              </p:cNvPr>
              <p:cNvPicPr>
                <a:picLocks noChangeAspect="1"/>
              </p:cNvPicPr>
              <p:nvPr/>
            </p:nvPicPr>
            <p:blipFill>
              <a:blip r:embed="rId4"/>
              <a:stretch>
                <a:fillRect/>
              </a:stretch>
            </p:blipFill>
            <p:spPr>
              <a:xfrm>
                <a:off x="4389481" y="4185214"/>
                <a:ext cx="469963" cy="469963"/>
              </a:xfrm>
              <a:prstGeom prst="rect">
                <a:avLst/>
              </a:prstGeom>
            </p:spPr>
          </p:pic>
        </p:grpSp>
        <p:sp>
          <p:nvSpPr>
            <p:cNvPr id="13" name="Rectangle: Rounded Corners 14">
              <a:extLst>
                <a:ext uri="{FF2B5EF4-FFF2-40B4-BE49-F238E27FC236}">
                  <a16:creationId xmlns:a16="http://schemas.microsoft.com/office/drawing/2014/main" id="{691654C8-6D21-E463-302F-07265292292B}"/>
                </a:ext>
              </a:extLst>
            </p:cNvPr>
            <p:cNvSpPr/>
            <p:nvPr/>
          </p:nvSpPr>
          <p:spPr>
            <a:xfrm>
              <a:off x="6470488" y="3244032"/>
              <a:ext cx="4621427" cy="796835"/>
            </a:xfrm>
            <a:prstGeom prst="roundRect">
              <a:avLst>
                <a:gd name="adj" fmla="val 50000"/>
              </a:avLst>
            </a:prstGeom>
            <a:solidFill>
              <a:srgbClr val="FFFFCC"/>
            </a:solidFill>
            <a:ln w="38100" cap="flat" cmpd="sng" algn="ctr">
              <a:solidFill>
                <a:srgbClr val="ED7D31"/>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err="1">
                  <a:ln w="9525">
                    <a:solidFill>
                      <a:prstClr val="white"/>
                    </a:solidFill>
                    <a:prstDash val="solid"/>
                  </a:ln>
                  <a:solidFill>
                    <a:srgbClr val="ED7D31"/>
                  </a:solidFill>
                  <a:effectLst>
                    <a:outerShdw blurRad="12700" dist="38100" dir="2700000" algn="tl" rotWithShape="0">
                      <a:srgbClr val="ED7D31">
                        <a:lumMod val="60000"/>
                        <a:lumOff val="40000"/>
                      </a:srgbClr>
                    </a:outerShdw>
                  </a:effectLst>
                  <a:uLnTx/>
                  <a:uFillTx/>
                  <a:latin typeface="Calibri" panose="020F0502020204030204" pitchFamily="34" charset="0"/>
                  <a:ea typeface="+mn-ea"/>
                  <a:cs typeface="Calibri" panose="020F0502020204030204" pitchFamily="34" charset="0"/>
                </a:rPr>
                <a:t>Tiêu</a:t>
              </a:r>
              <a:r>
                <a:rPr kumimoji="0" lang="en-US" sz="4400" b="1" i="0" u="none" strike="noStrike" kern="0" cap="none" spc="0" normalizeH="0" baseline="0" noProof="0" dirty="0">
                  <a:ln w="9525">
                    <a:solidFill>
                      <a:prstClr val="white"/>
                    </a:solidFill>
                    <a:prstDash val="solid"/>
                  </a:ln>
                  <a:solidFill>
                    <a:srgbClr val="ED7D31"/>
                  </a:solidFill>
                  <a:effectLst>
                    <a:outerShdw blurRad="12700" dist="38100" dir="2700000" algn="tl" rotWithShape="0">
                      <a:srgbClr val="ED7D31">
                        <a:lumMod val="60000"/>
                        <a:lumOff val="40000"/>
                      </a:srgbClr>
                    </a:outerShdw>
                  </a:effectLst>
                  <a:uLnTx/>
                  <a:uFillTx/>
                  <a:latin typeface="Calibri" panose="020F0502020204030204" pitchFamily="34" charset="0"/>
                  <a:ea typeface="+mn-ea"/>
                  <a:cs typeface="Calibri" panose="020F0502020204030204" pitchFamily="34" charset="0"/>
                </a:rPr>
                <a:t> </a:t>
              </a:r>
              <a:r>
                <a:rPr kumimoji="0" lang="en-US" sz="4400" b="1" i="0" u="none" strike="noStrike" kern="0" cap="none" spc="0" normalizeH="0" baseline="0" noProof="0" dirty="0" err="1">
                  <a:ln w="9525">
                    <a:solidFill>
                      <a:prstClr val="white"/>
                    </a:solidFill>
                    <a:prstDash val="solid"/>
                  </a:ln>
                  <a:solidFill>
                    <a:srgbClr val="ED7D31"/>
                  </a:solidFill>
                  <a:effectLst>
                    <a:outerShdw blurRad="12700" dist="38100" dir="2700000" algn="tl" rotWithShape="0">
                      <a:srgbClr val="ED7D31">
                        <a:lumMod val="60000"/>
                        <a:lumOff val="40000"/>
                      </a:srgbClr>
                    </a:outerShdw>
                  </a:effectLst>
                  <a:uLnTx/>
                  <a:uFillTx/>
                  <a:latin typeface="Calibri" panose="020F0502020204030204" pitchFamily="34" charset="0"/>
                  <a:ea typeface="+mn-ea"/>
                  <a:cs typeface="Calibri" panose="020F0502020204030204" pitchFamily="34" charset="0"/>
                </a:rPr>
                <a:t>chí</a:t>
              </a:r>
              <a:r>
                <a:rPr kumimoji="0" lang="en-US" sz="4400" b="1" i="0" u="none" strike="noStrike" kern="0" cap="none" spc="0" normalizeH="0" baseline="0" noProof="0" dirty="0">
                  <a:ln w="9525">
                    <a:solidFill>
                      <a:prstClr val="white"/>
                    </a:solidFill>
                    <a:prstDash val="solid"/>
                  </a:ln>
                  <a:solidFill>
                    <a:srgbClr val="ED7D31"/>
                  </a:solidFill>
                  <a:effectLst>
                    <a:outerShdw blurRad="12700" dist="38100" dir="2700000" algn="tl" rotWithShape="0">
                      <a:srgbClr val="ED7D31">
                        <a:lumMod val="60000"/>
                        <a:lumOff val="40000"/>
                      </a:srgbClr>
                    </a:outerShdw>
                  </a:effectLst>
                  <a:uLnTx/>
                  <a:uFillTx/>
                  <a:latin typeface="Calibri" panose="020F0502020204030204" pitchFamily="34" charset="0"/>
                  <a:ea typeface="+mn-ea"/>
                  <a:cs typeface="Calibri" panose="020F0502020204030204" pitchFamily="34" charset="0"/>
                </a:rPr>
                <a:t> </a:t>
              </a:r>
              <a:r>
                <a:rPr kumimoji="0" lang="en-US" sz="4400" b="1" i="0" u="none" strike="noStrike" kern="0" cap="none" spc="0" normalizeH="0" baseline="0" noProof="0" dirty="0" err="1">
                  <a:ln w="9525">
                    <a:solidFill>
                      <a:prstClr val="white"/>
                    </a:solidFill>
                    <a:prstDash val="solid"/>
                  </a:ln>
                  <a:solidFill>
                    <a:srgbClr val="ED7D31"/>
                  </a:solidFill>
                  <a:effectLst>
                    <a:outerShdw blurRad="12700" dist="38100" dir="2700000" algn="tl" rotWithShape="0">
                      <a:srgbClr val="ED7D31">
                        <a:lumMod val="60000"/>
                        <a:lumOff val="40000"/>
                      </a:srgbClr>
                    </a:outerShdw>
                  </a:effectLst>
                  <a:uLnTx/>
                  <a:uFillTx/>
                  <a:latin typeface="Calibri" panose="020F0502020204030204" pitchFamily="34" charset="0"/>
                  <a:ea typeface="+mn-ea"/>
                  <a:cs typeface="Calibri" panose="020F0502020204030204" pitchFamily="34" charset="0"/>
                </a:rPr>
                <a:t>đánh</a:t>
              </a:r>
              <a:r>
                <a:rPr kumimoji="0" lang="en-US" sz="4400" b="1" i="0" u="none" strike="noStrike" kern="0" cap="none" spc="0" normalizeH="0" baseline="0" noProof="0" dirty="0">
                  <a:ln w="9525">
                    <a:solidFill>
                      <a:prstClr val="white"/>
                    </a:solidFill>
                    <a:prstDash val="solid"/>
                  </a:ln>
                  <a:solidFill>
                    <a:srgbClr val="ED7D31"/>
                  </a:solidFill>
                  <a:effectLst>
                    <a:outerShdw blurRad="12700" dist="38100" dir="2700000" algn="tl" rotWithShape="0">
                      <a:srgbClr val="ED7D31">
                        <a:lumMod val="60000"/>
                        <a:lumOff val="40000"/>
                      </a:srgbClr>
                    </a:outerShdw>
                  </a:effectLst>
                  <a:uLnTx/>
                  <a:uFillTx/>
                  <a:latin typeface="Calibri" panose="020F0502020204030204" pitchFamily="34" charset="0"/>
                  <a:ea typeface="+mn-ea"/>
                  <a:cs typeface="Calibri" panose="020F0502020204030204" pitchFamily="34" charset="0"/>
                </a:rPr>
                <a:t> </a:t>
              </a:r>
              <a:r>
                <a:rPr kumimoji="0" lang="en-US" sz="4400" b="1" i="0" u="none" strike="noStrike" kern="0" cap="none" spc="0" normalizeH="0" baseline="0" noProof="0" dirty="0" err="1">
                  <a:ln w="9525">
                    <a:solidFill>
                      <a:prstClr val="white"/>
                    </a:solidFill>
                    <a:prstDash val="solid"/>
                  </a:ln>
                  <a:solidFill>
                    <a:srgbClr val="ED7D31"/>
                  </a:solidFill>
                  <a:effectLst>
                    <a:outerShdw blurRad="12700" dist="38100" dir="2700000" algn="tl" rotWithShape="0">
                      <a:srgbClr val="ED7D31">
                        <a:lumMod val="60000"/>
                        <a:lumOff val="40000"/>
                      </a:srgbClr>
                    </a:outerShdw>
                  </a:effectLst>
                  <a:uLnTx/>
                  <a:uFillTx/>
                  <a:latin typeface="Calibri" panose="020F0502020204030204" pitchFamily="34" charset="0"/>
                  <a:ea typeface="+mn-ea"/>
                  <a:cs typeface="Calibri" panose="020F0502020204030204" pitchFamily="34" charset="0"/>
                </a:rPr>
                <a:t>giá</a:t>
              </a:r>
              <a:endParaRPr kumimoji="0" lang="en-US" sz="4400" b="1" i="0" u="none" strike="noStrike" kern="0" cap="none" spc="0" normalizeH="0" baseline="0" noProof="0" dirty="0">
                <a:ln w="9525">
                  <a:solidFill>
                    <a:prstClr val="white"/>
                  </a:solidFill>
                  <a:prstDash val="solid"/>
                </a:ln>
                <a:solidFill>
                  <a:srgbClr val="ED7D31"/>
                </a:solidFill>
                <a:effectLst>
                  <a:outerShdw blurRad="12700" dist="38100" dir="2700000" algn="tl" rotWithShape="0">
                    <a:srgbClr val="ED7D31">
                      <a:lumMod val="60000"/>
                      <a:lumOff val="40000"/>
                    </a:srgbClr>
                  </a:outerShdw>
                </a:effectLst>
                <a:uLnTx/>
                <a:uFillTx/>
                <a:latin typeface="Calibri" panose="020F0502020204030204" pitchFamily="34" charset="0"/>
                <a:ea typeface="+mn-ea"/>
                <a:cs typeface="Calibri" panose="020F0502020204030204" pitchFamily="34" charset="0"/>
              </a:endParaRPr>
            </a:p>
          </p:txBody>
        </p:sp>
      </p:grpSp>
      <p:grpSp>
        <p:nvGrpSpPr>
          <p:cNvPr id="23" name="Group 22">
            <a:extLst>
              <a:ext uri="{FF2B5EF4-FFF2-40B4-BE49-F238E27FC236}">
                <a16:creationId xmlns:a16="http://schemas.microsoft.com/office/drawing/2014/main" id="{AF508310-16AF-C1BC-0932-298A1A1C11B1}"/>
              </a:ext>
            </a:extLst>
          </p:cNvPr>
          <p:cNvGrpSpPr/>
          <p:nvPr/>
        </p:nvGrpSpPr>
        <p:grpSpPr>
          <a:xfrm>
            <a:off x="320408" y="3013839"/>
            <a:ext cx="5561110" cy="2784533"/>
            <a:chOff x="226098" y="3169228"/>
            <a:chExt cx="5561110" cy="2784533"/>
          </a:xfrm>
        </p:grpSpPr>
        <p:sp>
          <p:nvSpPr>
            <p:cNvPr id="24" name="Rectangle: Rounded Corners 32">
              <a:extLst>
                <a:ext uri="{FF2B5EF4-FFF2-40B4-BE49-F238E27FC236}">
                  <a16:creationId xmlns:a16="http://schemas.microsoft.com/office/drawing/2014/main" id="{208467EA-D714-3C57-5872-5E8C8590F322}"/>
                </a:ext>
              </a:extLst>
            </p:cNvPr>
            <p:cNvSpPr/>
            <p:nvPr/>
          </p:nvSpPr>
          <p:spPr>
            <a:xfrm>
              <a:off x="226098" y="3789681"/>
              <a:ext cx="5561110" cy="2164080"/>
            </a:xfrm>
            <a:prstGeom prst="roundRect">
              <a:avLst/>
            </a:prstGeom>
            <a:solidFill>
              <a:sysClr val="window" lastClr="FFFFFF">
                <a:alpha val="86000"/>
              </a:sysClr>
            </a:solidFill>
            <a:ln w="38100" cap="flat" cmpd="sng" algn="ctr">
              <a:solidFill>
                <a:srgbClr val="ED7D31"/>
              </a:solidFill>
              <a:prstDash val="solid"/>
              <a:miter lim="800000"/>
            </a:ln>
            <a:effectLst/>
          </p:spPr>
          <p:txBody>
            <a:bodyPr rtlCol="0" anchor="ctr"/>
            <a:lstStyle/>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Phân công đọc theo đoạn.</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Tất cả thành viên đều đọc.</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Giải nghĩa từ cùng nhau. </a:t>
              </a:r>
              <a:endParaRPr kumimoji="0" lang="vi-VN" sz="3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5" name="Rectangle: Rounded Corners 33">
              <a:extLst>
                <a:ext uri="{FF2B5EF4-FFF2-40B4-BE49-F238E27FC236}">
                  <a16:creationId xmlns:a16="http://schemas.microsoft.com/office/drawing/2014/main" id="{B69364BA-4289-34F5-7E1F-CE47F6E20AAB}"/>
                </a:ext>
              </a:extLst>
            </p:cNvPr>
            <p:cNvSpPr/>
            <p:nvPr/>
          </p:nvSpPr>
          <p:spPr>
            <a:xfrm>
              <a:off x="1665655" y="3169228"/>
              <a:ext cx="2764691" cy="796835"/>
            </a:xfrm>
            <a:prstGeom prst="roundRect">
              <a:avLst>
                <a:gd name="adj" fmla="val 50000"/>
              </a:avLst>
            </a:prstGeom>
            <a:solidFill>
              <a:srgbClr val="FFFFCC"/>
            </a:solidFill>
            <a:ln w="38100" cap="flat" cmpd="sng" algn="ctr">
              <a:solidFill>
                <a:srgbClr val="ED7D31"/>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err="1">
                  <a:ln w="9525">
                    <a:solidFill>
                      <a:prstClr val="white"/>
                    </a:solidFill>
                    <a:prstDash val="solid"/>
                  </a:ln>
                  <a:solidFill>
                    <a:srgbClr val="ED7D31"/>
                  </a:solidFill>
                  <a:effectLst>
                    <a:outerShdw blurRad="12700" dist="38100" dir="2700000" algn="tl" rotWithShape="0">
                      <a:srgbClr val="ED7D31">
                        <a:lumMod val="60000"/>
                        <a:lumOff val="40000"/>
                      </a:srgbClr>
                    </a:outerShdw>
                  </a:effectLst>
                  <a:uLnTx/>
                  <a:uFillTx/>
                  <a:latin typeface="Calibri" panose="020F0502020204030204" pitchFamily="34" charset="0"/>
                  <a:ea typeface="+mn-ea"/>
                  <a:cs typeface="Calibri" panose="020F0502020204030204" pitchFamily="34" charset="0"/>
                </a:rPr>
                <a:t>Yêu</a:t>
              </a:r>
              <a:r>
                <a:rPr kumimoji="0" lang="en-US" sz="4400" b="1" i="0" u="none" strike="noStrike" kern="0" cap="none" spc="0" normalizeH="0" baseline="0" noProof="0" dirty="0">
                  <a:ln w="9525">
                    <a:solidFill>
                      <a:prstClr val="white"/>
                    </a:solidFill>
                    <a:prstDash val="solid"/>
                  </a:ln>
                  <a:solidFill>
                    <a:srgbClr val="ED7D31"/>
                  </a:solidFill>
                  <a:effectLst>
                    <a:outerShdw blurRad="12700" dist="38100" dir="2700000" algn="tl" rotWithShape="0">
                      <a:srgbClr val="ED7D31">
                        <a:lumMod val="60000"/>
                        <a:lumOff val="40000"/>
                      </a:srgbClr>
                    </a:outerShdw>
                  </a:effectLst>
                  <a:uLnTx/>
                  <a:uFillTx/>
                  <a:latin typeface="Calibri" panose="020F0502020204030204" pitchFamily="34" charset="0"/>
                  <a:ea typeface="+mn-ea"/>
                  <a:cs typeface="Calibri" panose="020F0502020204030204" pitchFamily="34" charset="0"/>
                </a:rPr>
                <a:t> </a:t>
              </a:r>
              <a:r>
                <a:rPr kumimoji="0" lang="en-US" sz="4400" b="1" i="0" u="none" strike="noStrike" kern="0" cap="none" spc="0" normalizeH="0" baseline="0" noProof="0" dirty="0" err="1">
                  <a:ln w="9525">
                    <a:solidFill>
                      <a:prstClr val="white"/>
                    </a:solidFill>
                    <a:prstDash val="solid"/>
                  </a:ln>
                  <a:solidFill>
                    <a:srgbClr val="ED7D31"/>
                  </a:solidFill>
                  <a:effectLst>
                    <a:outerShdw blurRad="12700" dist="38100" dir="2700000" algn="tl" rotWithShape="0">
                      <a:srgbClr val="ED7D31">
                        <a:lumMod val="60000"/>
                        <a:lumOff val="40000"/>
                      </a:srgbClr>
                    </a:outerShdw>
                  </a:effectLst>
                  <a:uLnTx/>
                  <a:uFillTx/>
                  <a:latin typeface="Calibri" panose="020F0502020204030204" pitchFamily="34" charset="0"/>
                  <a:ea typeface="+mn-ea"/>
                  <a:cs typeface="Calibri" panose="020F0502020204030204" pitchFamily="34" charset="0"/>
                </a:rPr>
                <a:t>Cầu</a:t>
              </a:r>
              <a:endParaRPr kumimoji="0" lang="en-US" sz="4400" b="1" i="0" u="none" strike="noStrike" kern="0" cap="none" spc="0" normalizeH="0" baseline="0" noProof="0" dirty="0">
                <a:ln w="9525">
                  <a:solidFill>
                    <a:prstClr val="white"/>
                  </a:solidFill>
                  <a:prstDash val="solid"/>
                </a:ln>
                <a:solidFill>
                  <a:srgbClr val="ED7D31"/>
                </a:solidFill>
                <a:effectLst>
                  <a:outerShdw blurRad="12700" dist="38100" dir="2700000" algn="tl" rotWithShape="0">
                    <a:srgbClr val="ED7D31">
                      <a:lumMod val="60000"/>
                      <a:lumOff val="40000"/>
                    </a:srgbClr>
                  </a:outerShdw>
                </a:effectLst>
                <a:uLnTx/>
                <a:uFillTx/>
                <a:latin typeface="Calibri" panose="020F0502020204030204" pitchFamily="34" charset="0"/>
                <a:ea typeface="+mn-ea"/>
                <a:cs typeface="Calibri" panose="020F0502020204030204" pitchFamily="34" charset="0"/>
              </a:endParaRPr>
            </a:p>
          </p:txBody>
        </p:sp>
        <p:pic>
          <p:nvPicPr>
            <p:cNvPr id="26" name="Picture 25">
              <a:extLst>
                <a:ext uri="{FF2B5EF4-FFF2-40B4-BE49-F238E27FC236}">
                  <a16:creationId xmlns:a16="http://schemas.microsoft.com/office/drawing/2014/main" id="{15FD3F39-91E7-EA14-E604-362AD8ED3B17}"/>
                </a:ext>
              </a:extLst>
            </p:cNvPr>
            <p:cNvPicPr>
              <a:picLocks noChangeAspect="1"/>
            </p:cNvPicPr>
            <p:nvPr/>
          </p:nvPicPr>
          <p:blipFill>
            <a:blip r:embed="rId5"/>
            <a:stretch>
              <a:fillRect/>
            </a:stretch>
          </p:blipFill>
          <p:spPr>
            <a:xfrm flipH="1">
              <a:off x="324528" y="3950336"/>
              <a:ext cx="609091" cy="609091"/>
            </a:xfrm>
            <a:prstGeom prst="rect">
              <a:avLst/>
            </a:prstGeom>
          </p:spPr>
        </p:pic>
        <p:pic>
          <p:nvPicPr>
            <p:cNvPr id="27" name="Picture 26">
              <a:extLst>
                <a:ext uri="{FF2B5EF4-FFF2-40B4-BE49-F238E27FC236}">
                  <a16:creationId xmlns:a16="http://schemas.microsoft.com/office/drawing/2014/main" id="{D5BFA014-3670-09CF-4ADA-039ABA735BBC}"/>
                </a:ext>
              </a:extLst>
            </p:cNvPr>
            <p:cNvPicPr>
              <a:picLocks noChangeAspect="1"/>
            </p:cNvPicPr>
            <p:nvPr/>
          </p:nvPicPr>
          <p:blipFill>
            <a:blip r:embed="rId5"/>
            <a:stretch>
              <a:fillRect/>
            </a:stretch>
          </p:blipFill>
          <p:spPr>
            <a:xfrm flipH="1">
              <a:off x="324528" y="4544021"/>
              <a:ext cx="609091" cy="609091"/>
            </a:xfrm>
            <a:prstGeom prst="rect">
              <a:avLst/>
            </a:prstGeom>
          </p:spPr>
        </p:pic>
        <p:pic>
          <p:nvPicPr>
            <p:cNvPr id="28" name="Picture 27">
              <a:extLst>
                <a:ext uri="{FF2B5EF4-FFF2-40B4-BE49-F238E27FC236}">
                  <a16:creationId xmlns:a16="http://schemas.microsoft.com/office/drawing/2014/main" id="{D850CA4B-47E4-0781-7EA6-E1F8DE134BEA}"/>
                </a:ext>
              </a:extLst>
            </p:cNvPr>
            <p:cNvPicPr>
              <a:picLocks noChangeAspect="1"/>
            </p:cNvPicPr>
            <p:nvPr/>
          </p:nvPicPr>
          <p:blipFill>
            <a:blip r:embed="rId5"/>
            <a:stretch>
              <a:fillRect/>
            </a:stretch>
          </p:blipFill>
          <p:spPr>
            <a:xfrm flipH="1">
              <a:off x="324528" y="5242918"/>
              <a:ext cx="609091" cy="609091"/>
            </a:xfrm>
            <a:prstGeom prst="rect">
              <a:avLst/>
            </a:prstGeom>
          </p:spPr>
        </p:pic>
      </p:grpSp>
      <p:pic>
        <p:nvPicPr>
          <p:cNvPr id="29" name="Picture 28">
            <a:extLst>
              <a:ext uri="{FF2B5EF4-FFF2-40B4-BE49-F238E27FC236}">
                <a16:creationId xmlns:a16="http://schemas.microsoft.com/office/drawing/2014/main" id="{2774F53C-3CC1-0606-E287-DBA11594EF05}"/>
              </a:ext>
            </a:extLst>
          </p:cNvPr>
          <p:cNvPicPr>
            <a:picLocks noChangeAspect="1"/>
          </p:cNvPicPr>
          <p:nvPr/>
        </p:nvPicPr>
        <p:blipFill>
          <a:blip r:embed="rId6"/>
          <a:stretch>
            <a:fillRect/>
          </a:stretch>
        </p:blipFill>
        <p:spPr>
          <a:xfrm>
            <a:off x="-48909" y="279508"/>
            <a:ext cx="12058933" cy="2353260"/>
          </a:xfrm>
          <a:prstGeom prst="rect">
            <a:avLst/>
          </a:prstGeom>
        </p:spPr>
      </p:pic>
    </p:spTree>
    <p:extLst>
      <p:ext uri="{BB962C8B-B14F-4D97-AF65-F5344CB8AC3E}">
        <p14:creationId xmlns:p14="http://schemas.microsoft.com/office/powerpoint/2010/main" val="7628440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8">
            <a:extLst>
              <a:ext uri="{FF2B5EF4-FFF2-40B4-BE49-F238E27FC236}">
                <a16:creationId xmlns:a16="http://schemas.microsoft.com/office/drawing/2014/main" id="{5DE6E69F-BC7E-F20B-2CB2-EF60F4BB4F5A}"/>
              </a:ext>
            </a:extLst>
          </p:cNvPr>
          <p:cNvSpPr/>
          <p:nvPr/>
        </p:nvSpPr>
        <p:spPr>
          <a:xfrm>
            <a:off x="472487" y="1309379"/>
            <a:ext cx="7024483" cy="5122529"/>
          </a:xfrm>
          <a:custGeom>
            <a:avLst/>
            <a:gdLst/>
            <a:ahLst/>
            <a:cxnLst/>
            <a:rect l="l" t="t" r="r" b="b"/>
            <a:pathLst>
              <a:path w="4909197" h="4114800">
                <a:moveTo>
                  <a:pt x="0" y="0"/>
                </a:moveTo>
                <a:lnTo>
                  <a:pt x="4909198" y="0"/>
                </a:lnTo>
                <a:lnTo>
                  <a:pt x="4909198" y="4114800"/>
                </a:lnTo>
                <a:lnTo>
                  <a:pt x="0" y="4114800"/>
                </a:lnTo>
                <a:lnTo>
                  <a:pt x="0" y="0"/>
                </a:lnTo>
                <a:close/>
              </a:path>
            </a:pathLst>
          </a:custGeom>
          <a:blipFill>
            <a:blip r:embed="rId2">
              <a:extLst>
                <a:ext uri="{96DAC541-7B7A-43D3-8B79-37D633B846F1}">
                  <asvg:svgBlip xmlns=""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901FED52-A981-829C-C54C-E2DBE24CA256}"/>
              </a:ext>
            </a:extLst>
          </p:cNvPr>
          <p:cNvSpPr txBox="1"/>
          <p:nvPr/>
        </p:nvSpPr>
        <p:spPr>
          <a:xfrm>
            <a:off x="7967933" y="1720840"/>
            <a:ext cx="3290493" cy="3416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chemeClr val="accent2">
                    <a:lumMod val="50000"/>
                  </a:schemeClr>
                </a:solidFill>
                <a:effectLst/>
                <a:uLnTx/>
                <a:uFillTx/>
                <a:latin typeface="#9Slide07 SVNDessert Menu Scrip" panose="00000500000000000000" pitchFamily="2" charset="0"/>
                <a:ea typeface="+mn-ea"/>
                <a:cs typeface="+mn-cs"/>
              </a:rPr>
              <a:t>Luyện</a:t>
            </a:r>
            <a:r>
              <a:rPr kumimoji="0" lang="en-GB" sz="5400" b="0" i="0" u="none" strike="noStrike" kern="1200" cap="none" spc="0" normalizeH="0" baseline="0" noProof="0" dirty="0">
                <a:ln>
                  <a:noFill/>
                </a:ln>
                <a:solidFill>
                  <a:schemeClr val="accent2">
                    <a:lumMod val="50000"/>
                  </a:schemeClr>
                </a:solidFill>
                <a:effectLst/>
                <a:uLnTx/>
                <a:uFillTx/>
                <a:latin typeface="#9Slide07 SVNDessert Menu Scrip" panose="00000500000000000000" pitchFamily="2" charset="0"/>
                <a:ea typeface="+mn-ea"/>
                <a:cs typeface="+mn-cs"/>
              </a:rPr>
              <a:t> </a:t>
            </a:r>
            <a:r>
              <a:rPr kumimoji="0" lang="en-GB" sz="5400" b="0" i="0" u="none" strike="noStrike" kern="1200" cap="none" spc="0" normalizeH="0" baseline="0" noProof="0" dirty="0" err="1">
                <a:ln>
                  <a:noFill/>
                </a:ln>
                <a:solidFill>
                  <a:schemeClr val="accent2">
                    <a:lumMod val="50000"/>
                  </a:schemeClr>
                </a:solidFill>
                <a:effectLst/>
                <a:uLnTx/>
                <a:uFillTx/>
                <a:latin typeface="#9Slide07 SVNDessert Menu Scrip" panose="00000500000000000000" pitchFamily="2" charset="0"/>
                <a:ea typeface="+mn-ea"/>
                <a:cs typeface="+mn-cs"/>
              </a:rPr>
              <a:t>đọc</a:t>
            </a:r>
            <a:r>
              <a:rPr kumimoji="0" lang="en-GB" sz="5400" b="0" i="0" u="none" strike="noStrike" kern="1200" cap="none" spc="0" normalizeH="0" baseline="0" noProof="0" dirty="0">
                <a:ln>
                  <a:noFill/>
                </a:ln>
                <a:solidFill>
                  <a:schemeClr val="accent2">
                    <a:lumMod val="50000"/>
                  </a:schemeClr>
                </a:solidFill>
                <a:effectLst/>
                <a:uLnTx/>
                <a:uFillTx/>
                <a:latin typeface="#9Slide07 SVNDessert Menu Scrip" panose="00000500000000000000" pitchFamily="2" charset="0"/>
                <a:ea typeface="+mn-ea"/>
                <a:cs typeface="+mn-cs"/>
              </a:rPr>
              <a:t> </a:t>
            </a:r>
            <a:r>
              <a:rPr kumimoji="0" lang="en-GB" sz="5400" b="0" i="0" u="none" strike="noStrike" kern="1200" cap="none" spc="0" normalizeH="0" baseline="0" noProof="0" dirty="0" err="1">
                <a:ln>
                  <a:noFill/>
                </a:ln>
                <a:solidFill>
                  <a:schemeClr val="accent2">
                    <a:lumMod val="50000"/>
                  </a:schemeClr>
                </a:solidFill>
                <a:effectLst/>
                <a:uLnTx/>
                <a:uFillTx/>
                <a:latin typeface="#9Slide07 SVNDessert Menu Scrip" panose="00000500000000000000" pitchFamily="2" charset="0"/>
                <a:ea typeface="+mn-ea"/>
                <a:cs typeface="+mn-cs"/>
              </a:rPr>
              <a:t>trước</a:t>
            </a:r>
            <a:r>
              <a:rPr kumimoji="0" lang="en-GB" sz="5400" b="0" i="0" u="none" strike="noStrike" kern="1200" cap="none" spc="0" normalizeH="0" baseline="0" noProof="0" dirty="0">
                <a:ln>
                  <a:noFill/>
                </a:ln>
                <a:solidFill>
                  <a:schemeClr val="accent2">
                    <a:lumMod val="50000"/>
                  </a:schemeClr>
                </a:solidFill>
                <a:effectLst/>
                <a:uLnTx/>
                <a:uFillTx/>
                <a:latin typeface="#9Slide07 SVNDessert Menu Scrip" panose="00000500000000000000" pitchFamily="2" charset="0"/>
                <a:ea typeface="+mn-ea"/>
                <a:cs typeface="+mn-cs"/>
              </a:rPr>
              <a:t> </a:t>
            </a:r>
            <a:r>
              <a:rPr kumimoji="0" lang="en-GB" sz="5400" b="0" i="0" u="none" strike="noStrike" kern="1200" cap="none" spc="0" normalizeH="0" baseline="0" noProof="0" dirty="0" err="1">
                <a:ln>
                  <a:noFill/>
                </a:ln>
                <a:solidFill>
                  <a:schemeClr val="accent2">
                    <a:lumMod val="50000"/>
                  </a:schemeClr>
                </a:solidFill>
                <a:effectLst/>
                <a:uLnTx/>
                <a:uFillTx/>
                <a:latin typeface="#9Slide07 SVNDessert Menu Scrip" panose="00000500000000000000" pitchFamily="2" charset="0"/>
                <a:ea typeface="+mn-ea"/>
                <a:cs typeface="+mn-cs"/>
              </a:rPr>
              <a:t>lớp</a:t>
            </a:r>
            <a:endParaRPr kumimoji="0" lang="vi-VN" sz="5400" b="0" i="0" u="none" strike="noStrike" kern="1200" cap="none" spc="0" normalizeH="0" baseline="0" noProof="0" dirty="0">
              <a:ln>
                <a:noFill/>
              </a:ln>
              <a:solidFill>
                <a:schemeClr val="accent2">
                  <a:lumMod val="50000"/>
                </a:schemeClr>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45A6992F-761A-0281-F0A2-091B8832754A}"/>
              </a:ext>
            </a:extLst>
          </p:cNvPr>
          <p:cNvSpPr txBox="1"/>
          <p:nvPr/>
        </p:nvSpPr>
        <p:spPr>
          <a:xfrm>
            <a:off x="2561692" y="2211859"/>
            <a:ext cx="2692917"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C00000"/>
                </a:solidFill>
                <a:effectLst/>
                <a:uLnTx/>
                <a:uFillTx/>
                <a:latin typeface="#9Slide07 SVNDessert Menu Scrip" panose="00000500000000000000" pitchFamily="2" charset="0"/>
                <a:ea typeface="+mn-ea"/>
                <a:cs typeface="+mn-cs"/>
              </a:rPr>
              <a:t>Tiêu</a:t>
            </a:r>
            <a:r>
              <a:rPr kumimoji="0" lang="en-GB" sz="5400" b="0" i="0" u="none" strike="noStrike" kern="1200" cap="none" spc="0" normalizeH="0" baseline="0" noProof="0" dirty="0">
                <a:ln>
                  <a:noFill/>
                </a:ln>
                <a:solidFill>
                  <a:srgbClr val="C00000"/>
                </a:solidFill>
                <a:effectLst/>
                <a:uLnTx/>
                <a:uFillTx/>
                <a:latin typeface="#9Slide07 SVNDessert Menu Scrip" panose="00000500000000000000" pitchFamily="2" charset="0"/>
                <a:ea typeface="+mn-ea"/>
                <a:cs typeface="+mn-cs"/>
              </a:rPr>
              <a:t> </a:t>
            </a:r>
            <a:r>
              <a:rPr kumimoji="0" lang="en-GB" sz="5400" b="0" i="0" u="none" strike="noStrike" kern="1200" cap="none" spc="0" normalizeH="0" baseline="0" noProof="0" dirty="0" err="1">
                <a:ln>
                  <a:noFill/>
                </a:ln>
                <a:solidFill>
                  <a:srgbClr val="C00000"/>
                </a:solidFill>
                <a:effectLst/>
                <a:uLnTx/>
                <a:uFillTx/>
                <a:latin typeface="#9Slide07 SVNDessert Menu Scrip" panose="00000500000000000000" pitchFamily="2" charset="0"/>
                <a:ea typeface="+mn-ea"/>
                <a:cs typeface="+mn-cs"/>
              </a:rPr>
              <a:t>chí</a:t>
            </a:r>
            <a:endParaRPr kumimoji="0" lang="vi-VN" sz="54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pic>
        <p:nvPicPr>
          <p:cNvPr id="5" name="Picture 4">
            <a:extLst>
              <a:ext uri="{FF2B5EF4-FFF2-40B4-BE49-F238E27FC236}">
                <a16:creationId xmlns:a16="http://schemas.microsoft.com/office/drawing/2014/main" id="{5508C04F-A24B-2D82-4A70-3CB12D51514E}"/>
              </a:ext>
            </a:extLst>
          </p:cNvPr>
          <p:cNvPicPr>
            <a:picLocks noChangeAspect="1"/>
          </p:cNvPicPr>
          <p:nvPr/>
        </p:nvPicPr>
        <p:blipFill>
          <a:blip r:embed="rId6"/>
          <a:stretch>
            <a:fillRect/>
          </a:stretch>
        </p:blipFill>
        <p:spPr>
          <a:xfrm>
            <a:off x="406847" y="3045789"/>
            <a:ext cx="6888802" cy="2222742"/>
          </a:xfrm>
          <a:prstGeom prst="rect">
            <a:avLst/>
          </a:prstGeom>
        </p:spPr>
      </p:pic>
    </p:spTree>
    <p:extLst>
      <p:ext uri="{BB962C8B-B14F-4D97-AF65-F5344CB8AC3E}">
        <p14:creationId xmlns:p14="http://schemas.microsoft.com/office/powerpoint/2010/main" val="6463361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30370FA-1077-7B9A-4A0C-1C5DCEA2FDFB}"/>
              </a:ext>
            </a:extLst>
          </p:cNvPr>
          <p:cNvGrpSpPr/>
          <p:nvPr/>
        </p:nvGrpSpPr>
        <p:grpSpPr>
          <a:xfrm>
            <a:off x="3629456" y="1302348"/>
            <a:ext cx="3251018" cy="1108820"/>
            <a:chOff x="4639487" y="939795"/>
            <a:chExt cx="3251018" cy="1108820"/>
          </a:xfrm>
        </p:grpSpPr>
        <p:sp>
          <p:nvSpPr>
            <p:cNvPr id="3" name="TextBox 2">
              <a:extLst>
                <a:ext uri="{FF2B5EF4-FFF2-40B4-BE49-F238E27FC236}">
                  <a16:creationId xmlns:a16="http://schemas.microsoft.com/office/drawing/2014/main" id="{1E023E30-CD11-4531-EC26-804CA91741F7}"/>
                </a:ext>
              </a:extLst>
            </p:cNvPr>
            <p:cNvSpPr txBox="1"/>
            <p:nvPr/>
          </p:nvSpPr>
          <p:spPr>
            <a:xfrm>
              <a:off x="4639487" y="939795"/>
              <a:ext cx="3251018"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0" cap="none" spc="0" normalizeH="0" baseline="0" noProof="0" dirty="0" err="1">
                  <a:ln w="190500">
                    <a:solidFill>
                      <a:prstClr val="white"/>
                    </a:solidFill>
                  </a:ln>
                  <a:solidFill>
                    <a:prstClr val="black"/>
                  </a:solidFill>
                  <a:effectLst>
                    <a:outerShdw dist="38100" dir="2700000" algn="tl" rotWithShape="0">
                      <a:prstClr val="black"/>
                    </a:outerShdw>
                  </a:effectLst>
                  <a:uLnTx/>
                  <a:uFillTx/>
                  <a:latin typeface="SVN-DK Clochard" panose="02000000000000000000" pitchFamily="50" charset="0"/>
                  <a:ea typeface="+mn-ea"/>
                  <a:cs typeface="+mn-cs"/>
                </a:rPr>
                <a:t>Hoạt</a:t>
              </a:r>
              <a:r>
                <a:rPr kumimoji="0" lang="en-GB" sz="6600" b="0" i="0" u="none" strike="noStrike" kern="0" cap="none" spc="0" normalizeH="0" baseline="0" noProof="0" dirty="0">
                  <a:ln w="190500">
                    <a:solidFill>
                      <a:prstClr val="white"/>
                    </a:solidFill>
                  </a:ln>
                  <a:solidFill>
                    <a:prstClr val="black"/>
                  </a:solidFill>
                  <a:effectLst>
                    <a:outerShdw dist="38100" dir="2700000" algn="tl" rotWithShape="0">
                      <a:prstClr val="black"/>
                    </a:outerShdw>
                  </a:effectLst>
                  <a:uLnTx/>
                  <a:uFillTx/>
                  <a:latin typeface="SVN-DK Clochard" panose="02000000000000000000" pitchFamily="50" charset="0"/>
                  <a:ea typeface="+mn-ea"/>
                  <a:cs typeface="+mn-cs"/>
                </a:rPr>
                <a:t> </a:t>
              </a:r>
              <a:r>
                <a:rPr kumimoji="0" lang="en-GB" sz="6600" b="0" i="0" u="none" strike="noStrike" kern="0" cap="none" spc="0" normalizeH="0" baseline="0" noProof="0" dirty="0" err="1">
                  <a:ln w="190500">
                    <a:solidFill>
                      <a:prstClr val="white"/>
                    </a:solidFill>
                  </a:ln>
                  <a:solidFill>
                    <a:prstClr val="black"/>
                  </a:solidFill>
                  <a:effectLst>
                    <a:outerShdw dist="38100" dir="2700000" algn="tl" rotWithShape="0">
                      <a:prstClr val="black"/>
                    </a:outerShdw>
                  </a:effectLst>
                  <a:uLnTx/>
                  <a:uFillTx/>
                  <a:latin typeface="SVN-DK Clochard" panose="02000000000000000000" pitchFamily="50" charset="0"/>
                  <a:ea typeface="+mn-ea"/>
                  <a:cs typeface="+mn-cs"/>
                </a:rPr>
                <a:t>động</a:t>
              </a:r>
              <a:endParaRPr kumimoji="0" lang="vi-VN" sz="6600" b="0" i="0" u="none" strike="noStrike" kern="0" cap="none" spc="0" normalizeH="0" baseline="0" noProof="0" dirty="0">
                <a:ln w="190500">
                  <a:solidFill>
                    <a:prstClr val="white"/>
                  </a:solidFill>
                </a:ln>
                <a:solidFill>
                  <a:prstClr val="black"/>
                </a:solidFill>
                <a:effectLst>
                  <a:outerShdw dist="38100" dir="2700000" algn="tl" rotWithShape="0">
                    <a:prstClr val="black"/>
                  </a:outerShdw>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FCCC3BF6-353B-B978-9E4F-35F9B5598A20}"/>
                </a:ext>
              </a:extLst>
            </p:cNvPr>
            <p:cNvSpPr txBox="1"/>
            <p:nvPr/>
          </p:nvSpPr>
          <p:spPr>
            <a:xfrm>
              <a:off x="4639487" y="940619"/>
              <a:ext cx="3251018"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0" cap="none" spc="0" normalizeH="0" baseline="0" noProof="0" dirty="0" err="1">
                  <a:ln>
                    <a:noFill/>
                  </a:ln>
                  <a:solidFill>
                    <a:srgbClr val="005CAD"/>
                  </a:solidFill>
                  <a:effectLst/>
                  <a:uLnTx/>
                  <a:uFillTx/>
                  <a:latin typeface="SVN-DK Clochard" panose="02000000000000000000" pitchFamily="50" charset="0"/>
                  <a:ea typeface="+mn-ea"/>
                  <a:cs typeface="+mn-cs"/>
                </a:rPr>
                <a:t>Hoạt</a:t>
              </a:r>
              <a:r>
                <a:rPr kumimoji="0" lang="en-GB" sz="6600" b="0" i="0" u="none" strike="noStrike" kern="0" cap="none" spc="0" normalizeH="0" baseline="0" noProof="0" dirty="0">
                  <a:ln>
                    <a:noFill/>
                  </a:ln>
                  <a:solidFill>
                    <a:srgbClr val="005CAD"/>
                  </a:solidFill>
                  <a:effectLst/>
                  <a:uLnTx/>
                  <a:uFillTx/>
                  <a:latin typeface="SVN-DK Clochard" panose="02000000000000000000" pitchFamily="50" charset="0"/>
                  <a:ea typeface="+mn-ea"/>
                  <a:cs typeface="+mn-cs"/>
                </a:rPr>
                <a:t> </a:t>
              </a:r>
              <a:r>
                <a:rPr kumimoji="0" lang="en-GB" sz="6600" b="0" i="0" u="none" strike="noStrike" kern="0" cap="none" spc="0" normalizeH="0" baseline="0" noProof="0" dirty="0" err="1">
                  <a:ln>
                    <a:noFill/>
                  </a:ln>
                  <a:solidFill>
                    <a:srgbClr val="005CAD"/>
                  </a:solidFill>
                  <a:effectLst/>
                  <a:uLnTx/>
                  <a:uFillTx/>
                  <a:latin typeface="SVN-DK Clochard" panose="02000000000000000000" pitchFamily="50" charset="0"/>
                  <a:ea typeface="+mn-ea"/>
                  <a:cs typeface="+mn-cs"/>
                </a:rPr>
                <a:t>động</a:t>
              </a:r>
              <a:endParaRPr kumimoji="0" lang="vi-VN" sz="6600" b="0" i="0" u="none" strike="noStrike" kern="0" cap="none" spc="0" normalizeH="0" baseline="0" noProof="0" dirty="0">
                <a:ln>
                  <a:noFill/>
                </a:ln>
                <a:solidFill>
                  <a:srgbClr val="005CAD"/>
                </a:solidFill>
                <a:effectLst/>
                <a:uLnTx/>
                <a:uFillTx/>
                <a:latin typeface="Arial" panose="020B0604020202020204" pitchFamily="34" charset="0"/>
                <a:ea typeface="+mn-ea"/>
                <a:cs typeface="+mn-cs"/>
              </a:endParaRPr>
            </a:p>
          </p:txBody>
        </p:sp>
      </p:grpSp>
      <p:pic>
        <p:nvPicPr>
          <p:cNvPr id="5" name="Picture 4">
            <a:extLst>
              <a:ext uri="{FF2B5EF4-FFF2-40B4-BE49-F238E27FC236}">
                <a16:creationId xmlns:a16="http://schemas.microsoft.com/office/drawing/2014/main" id="{34A32FF3-37FA-434C-43A0-D96F12488ECB}"/>
              </a:ext>
            </a:extLst>
          </p:cNvPr>
          <p:cNvPicPr>
            <a:picLocks noChangeAspect="1"/>
          </p:cNvPicPr>
          <p:nvPr/>
        </p:nvPicPr>
        <p:blipFill>
          <a:blip r:embed="rId2"/>
          <a:stretch>
            <a:fillRect/>
          </a:stretch>
        </p:blipFill>
        <p:spPr>
          <a:xfrm>
            <a:off x="2591480" y="2386684"/>
            <a:ext cx="6492803" cy="2066723"/>
          </a:xfrm>
          <a:prstGeom prst="rect">
            <a:avLst/>
          </a:prstGeom>
        </p:spPr>
      </p:pic>
    </p:spTree>
    <p:extLst>
      <p:ext uri="{BB962C8B-B14F-4D97-AF65-F5344CB8AC3E}">
        <p14:creationId xmlns:p14="http://schemas.microsoft.com/office/powerpoint/2010/main" val="8667923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EF8769D-F0C9-6213-0226-1C72B14B04EB}"/>
              </a:ext>
            </a:extLst>
          </p:cNvPr>
          <p:cNvGrpSpPr/>
          <p:nvPr/>
        </p:nvGrpSpPr>
        <p:grpSpPr>
          <a:xfrm>
            <a:off x="267186" y="1455241"/>
            <a:ext cx="11388366" cy="1295032"/>
            <a:chOff x="267186" y="1455241"/>
            <a:chExt cx="11388366" cy="1295032"/>
          </a:xfrm>
        </p:grpSpPr>
        <p:sp>
          <p:nvSpPr>
            <p:cNvPr id="6" name="Rectangle: Rounded Corners 5">
              <a:extLst>
                <a:ext uri="{FF2B5EF4-FFF2-40B4-BE49-F238E27FC236}">
                  <a16:creationId xmlns:a16="http://schemas.microsoft.com/office/drawing/2014/main" id="{D3722B91-2528-ED72-C0E5-FFAB574B324F}"/>
                </a:ext>
              </a:extLst>
            </p:cNvPr>
            <p:cNvSpPr/>
            <p:nvPr/>
          </p:nvSpPr>
          <p:spPr>
            <a:xfrm>
              <a:off x="536448" y="1563623"/>
              <a:ext cx="11119104" cy="1149633"/>
            </a:xfrm>
            <a:prstGeom prst="roundRect">
              <a:avLst/>
            </a:prstGeom>
            <a:ln w="76200">
              <a:solidFill>
                <a:schemeClr val="accent3">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pic>
          <p:nvPicPr>
            <p:cNvPr id="7" name="Picture 6">
              <a:extLst>
                <a:ext uri="{FF2B5EF4-FFF2-40B4-BE49-F238E27FC236}">
                  <a16:creationId xmlns:a16="http://schemas.microsoft.com/office/drawing/2014/main" id="{548C650B-E0FA-750F-0CB5-A2D1290C145C}"/>
                </a:ext>
              </a:extLst>
            </p:cNvPr>
            <p:cNvPicPr>
              <a:picLocks noChangeAspect="1"/>
            </p:cNvPicPr>
            <p:nvPr/>
          </p:nvPicPr>
          <p:blipFill>
            <a:blip r:embed="rId2"/>
            <a:stretch>
              <a:fillRect/>
            </a:stretch>
          </p:blipFill>
          <p:spPr>
            <a:xfrm>
              <a:off x="267186" y="1455241"/>
              <a:ext cx="766600" cy="1295032"/>
            </a:xfrm>
            <a:prstGeom prst="rect">
              <a:avLst/>
            </a:prstGeom>
          </p:spPr>
        </p:pic>
        <p:sp>
          <p:nvSpPr>
            <p:cNvPr id="9" name="TextBox 8">
              <a:extLst>
                <a:ext uri="{FF2B5EF4-FFF2-40B4-BE49-F238E27FC236}">
                  <a16:creationId xmlns:a16="http://schemas.microsoft.com/office/drawing/2014/main" id="{0EA5E4C3-B019-6740-E819-9DC79B10CFC3}"/>
                </a:ext>
              </a:extLst>
            </p:cNvPr>
            <p:cNvSpPr txBox="1"/>
            <p:nvPr/>
          </p:nvSpPr>
          <p:spPr>
            <a:xfrm>
              <a:off x="1212613" y="1562644"/>
              <a:ext cx="10264112" cy="1077218"/>
            </a:xfrm>
            <a:prstGeom prst="rect">
              <a:avLst/>
            </a:prstGeom>
            <a:noFill/>
          </p:spPr>
          <p:txBody>
            <a:bodyPr wrap="square">
              <a:spAutoFit/>
            </a:bodyPr>
            <a:lstStyle/>
            <a:p>
              <a:pPr algn="just"/>
              <a:r>
                <a:rPr lang="vi-VN" sz="3200" b="1" dirty="0">
                  <a:solidFill>
                    <a:srgbClr val="C00000"/>
                  </a:solidFill>
                  <a:latin typeface="Cambria" panose="02040503050406030204" pitchFamily="18" charset="0"/>
                  <a:ea typeface="Cambria" panose="02040503050406030204" pitchFamily="18" charset="0"/>
                </a:rPr>
                <a:t>Mỏm đá trên đỉnh núi cao có gì đặc biệt? Mỏm đá được mọi vật yêu quý như thế nào?</a:t>
              </a:r>
            </a:p>
          </p:txBody>
        </p:sp>
      </p:grpSp>
      <p:pic>
        <p:nvPicPr>
          <p:cNvPr id="3" name="Picture 2">
            <a:extLst>
              <a:ext uri="{FF2B5EF4-FFF2-40B4-BE49-F238E27FC236}">
                <a16:creationId xmlns:a16="http://schemas.microsoft.com/office/drawing/2014/main" id="{3422AA4B-0C13-05EC-616B-81A6A2E594F6}"/>
              </a:ext>
            </a:extLst>
          </p:cNvPr>
          <p:cNvPicPr>
            <a:picLocks noChangeAspect="1"/>
          </p:cNvPicPr>
          <p:nvPr/>
        </p:nvPicPr>
        <p:blipFill>
          <a:blip r:embed="rId3"/>
          <a:stretch>
            <a:fillRect/>
          </a:stretch>
        </p:blipFill>
        <p:spPr>
          <a:xfrm>
            <a:off x="2907943" y="220268"/>
            <a:ext cx="6572058" cy="1322947"/>
          </a:xfrm>
          <a:prstGeom prst="rect">
            <a:avLst/>
          </a:prstGeom>
        </p:spPr>
      </p:pic>
      <p:sp>
        <p:nvSpPr>
          <p:cNvPr id="8" name="Rectangle: Rounded Corners 7">
            <a:extLst>
              <a:ext uri="{FF2B5EF4-FFF2-40B4-BE49-F238E27FC236}">
                <a16:creationId xmlns:a16="http://schemas.microsoft.com/office/drawing/2014/main" id="{6E4F1B63-C947-ADE0-4417-3E7497081D07}"/>
              </a:ext>
            </a:extLst>
          </p:cNvPr>
          <p:cNvSpPr/>
          <p:nvPr/>
        </p:nvSpPr>
        <p:spPr>
          <a:xfrm>
            <a:off x="1556657" y="3113314"/>
            <a:ext cx="1719943" cy="84908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002060"/>
                </a:solidFill>
                <a:latin typeface="Cambria" panose="02040503050406030204" pitchFamily="18" charset="0"/>
                <a:ea typeface="Cambria" panose="02040503050406030204" pitchFamily="18" charset="0"/>
              </a:rPr>
              <a:t>Nắng</a:t>
            </a:r>
            <a:endParaRPr lang="en-US" sz="4000" dirty="0">
              <a:solidFill>
                <a:srgbClr val="002060"/>
              </a:solidFill>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id="{B884E073-E8C5-94BC-3BBD-033BBCEFA100}"/>
              </a:ext>
            </a:extLst>
          </p:cNvPr>
          <p:cNvSpPr/>
          <p:nvPr/>
        </p:nvSpPr>
        <p:spPr>
          <a:xfrm>
            <a:off x="4778829" y="3080656"/>
            <a:ext cx="1719943" cy="84908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002060"/>
                </a:solidFill>
                <a:latin typeface="Cambria" panose="02040503050406030204" pitchFamily="18" charset="0"/>
                <a:ea typeface="Cambria" panose="02040503050406030204" pitchFamily="18" charset="0"/>
              </a:rPr>
              <a:t>Mưa</a:t>
            </a:r>
            <a:endParaRPr lang="en-US" sz="4000" dirty="0">
              <a:solidFill>
                <a:srgbClr val="002060"/>
              </a:solidFill>
              <a:latin typeface="Cambria" panose="02040503050406030204" pitchFamily="18" charset="0"/>
              <a:ea typeface="Cambria" panose="02040503050406030204" pitchFamily="18" charset="0"/>
            </a:endParaRPr>
          </a:p>
        </p:txBody>
      </p:sp>
      <p:sp>
        <p:nvSpPr>
          <p:cNvPr id="11" name="Rectangle: Rounded Corners 10">
            <a:extLst>
              <a:ext uri="{FF2B5EF4-FFF2-40B4-BE49-F238E27FC236}">
                <a16:creationId xmlns:a16="http://schemas.microsoft.com/office/drawing/2014/main" id="{1004696C-81D2-DDF4-59DD-B086DC186DBA}"/>
              </a:ext>
            </a:extLst>
          </p:cNvPr>
          <p:cNvSpPr/>
          <p:nvPr/>
        </p:nvSpPr>
        <p:spPr>
          <a:xfrm>
            <a:off x="7336972" y="3080656"/>
            <a:ext cx="1719943" cy="84908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060"/>
                </a:solidFill>
                <a:latin typeface="Cambria" panose="02040503050406030204" pitchFamily="18" charset="0"/>
                <a:ea typeface="Cambria" panose="02040503050406030204" pitchFamily="18" charset="0"/>
              </a:rPr>
              <a:t>….</a:t>
            </a:r>
          </a:p>
        </p:txBody>
      </p:sp>
      <p:sp>
        <p:nvSpPr>
          <p:cNvPr id="12" name="Rectangle: Rounded Corners 11">
            <a:extLst>
              <a:ext uri="{FF2B5EF4-FFF2-40B4-BE49-F238E27FC236}">
                <a16:creationId xmlns:a16="http://schemas.microsoft.com/office/drawing/2014/main" id="{966C952E-FD68-D3B7-B2B2-4FAF8F900268}"/>
              </a:ext>
            </a:extLst>
          </p:cNvPr>
          <p:cNvSpPr/>
          <p:nvPr/>
        </p:nvSpPr>
        <p:spPr>
          <a:xfrm>
            <a:off x="9775372" y="3058885"/>
            <a:ext cx="1719943" cy="84908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206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42583112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23F7425-DC6B-E87A-01FD-D33BB0628560}"/>
              </a:ext>
            </a:extLst>
          </p:cNvPr>
          <p:cNvSpPr/>
          <p:nvPr/>
        </p:nvSpPr>
        <p:spPr>
          <a:xfrm>
            <a:off x="1088572" y="1918607"/>
            <a:ext cx="1926771" cy="84908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002060"/>
                </a:solidFill>
                <a:latin typeface="Cambria" panose="02040503050406030204" pitchFamily="18" charset="0"/>
                <a:ea typeface="Cambria" panose="02040503050406030204" pitchFamily="18" charset="0"/>
              </a:rPr>
              <a:t>Nắng</a:t>
            </a:r>
            <a:endParaRPr lang="en-US" sz="4000" dirty="0">
              <a:solidFill>
                <a:srgbClr val="002060"/>
              </a:solidFill>
              <a:latin typeface="Cambria" panose="02040503050406030204" pitchFamily="18" charset="0"/>
              <a:ea typeface="Cambria" panose="02040503050406030204" pitchFamily="18" charset="0"/>
            </a:endParaRPr>
          </a:p>
        </p:txBody>
      </p:sp>
      <p:pic>
        <p:nvPicPr>
          <p:cNvPr id="1026" name="Picture 2" descr="ánh sáng mặt trời png | PNGEgg">
            <a:extLst>
              <a:ext uri="{FF2B5EF4-FFF2-40B4-BE49-F238E27FC236}">
                <a16:creationId xmlns:a16="http://schemas.microsoft.com/office/drawing/2014/main" id="{170A1851-95B4-7527-83A6-EC241F4ED41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70" b="89943" l="9770" r="90517">
                        <a14:foregroundMark x1="26437" y1="22126" x2="32184" y2="27011"/>
                        <a14:foregroundMark x1="48276" y1="16092" x2="49425" y2="22126"/>
                        <a14:foregroundMark x1="72701" y1="16954" x2="71552" y2="22414"/>
                        <a14:foregroundMark x1="77874" y1="37644" x2="85057" y2="33908"/>
                        <a14:foregroundMark x1="84195" y1="50862" x2="90517" y2="51437"/>
                        <a14:foregroundMark x1="74713" y1="72126" x2="83046" y2="81322"/>
                        <a14:foregroundMark x1="65230" y1="77299" x2="65805" y2="83908"/>
                        <a14:foregroundMark x1="47989" y1="77874" x2="46839" y2="87644"/>
                        <a14:foregroundMark x1="26437" y1="79023" x2="31609" y2="70115"/>
                        <a14:foregroundMark x1="18103" y1="60057" x2="23851" y2="57759"/>
                        <a14:foregroundMark x1="11494" y1="45115" x2="22989" y2="43391"/>
                      </a14:backgroundRemoval>
                    </a14:imgEffect>
                  </a14:imgLayer>
                </a14:imgProps>
              </a:ext>
              <a:ext uri="{28A0092B-C50C-407E-A947-70E740481C1C}">
                <a14:useLocalDpi xmlns:a14="http://schemas.microsoft.com/office/drawing/2010/main" val="0"/>
              </a:ext>
            </a:extLst>
          </a:blip>
          <a:srcRect/>
          <a:stretch>
            <a:fillRect/>
          </a:stretch>
        </p:blipFill>
        <p:spPr bwMode="auto">
          <a:xfrm>
            <a:off x="1227365" y="0"/>
            <a:ext cx="1940379" cy="194037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9">
            <a:extLst>
              <a:ext uri="{FF2B5EF4-FFF2-40B4-BE49-F238E27FC236}">
                <a16:creationId xmlns:a16="http://schemas.microsoft.com/office/drawing/2014/main" id="{E80C1A3B-4F7E-E9DA-1484-644719F03FBE}"/>
              </a:ext>
            </a:extLst>
          </p:cNvPr>
          <p:cNvSpPr/>
          <p:nvPr/>
        </p:nvSpPr>
        <p:spPr>
          <a:xfrm>
            <a:off x="5290457" y="1806738"/>
            <a:ext cx="5668230" cy="987551"/>
          </a:xfrm>
          <a:custGeom>
            <a:avLst/>
            <a:gdLst>
              <a:gd name="connsiteX0" fmla="*/ 0 w 10142892"/>
              <a:gd name="connsiteY0" fmla="*/ 164595 h 987551"/>
              <a:gd name="connsiteX1" fmla="*/ 164595 w 10142892"/>
              <a:gd name="connsiteY1" fmla="*/ 0 h 987551"/>
              <a:gd name="connsiteX2" fmla="*/ 9978297 w 10142892"/>
              <a:gd name="connsiteY2" fmla="*/ 0 h 987551"/>
              <a:gd name="connsiteX3" fmla="*/ 10142892 w 10142892"/>
              <a:gd name="connsiteY3" fmla="*/ 164595 h 987551"/>
              <a:gd name="connsiteX4" fmla="*/ 10142892 w 10142892"/>
              <a:gd name="connsiteY4" fmla="*/ 822956 h 987551"/>
              <a:gd name="connsiteX5" fmla="*/ 9978297 w 10142892"/>
              <a:gd name="connsiteY5" fmla="*/ 987551 h 987551"/>
              <a:gd name="connsiteX6" fmla="*/ 164595 w 10142892"/>
              <a:gd name="connsiteY6" fmla="*/ 987551 h 987551"/>
              <a:gd name="connsiteX7" fmla="*/ 0 w 10142892"/>
              <a:gd name="connsiteY7" fmla="*/ 822956 h 987551"/>
              <a:gd name="connsiteX8" fmla="*/ 0 w 10142892"/>
              <a:gd name="connsiteY8" fmla="*/ 164595 h 98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42892" h="987551" fill="none" extrusionOk="0">
                <a:moveTo>
                  <a:pt x="0" y="164595"/>
                </a:moveTo>
                <a:cubicBezTo>
                  <a:pt x="3155" y="71468"/>
                  <a:pt x="72234" y="-5090"/>
                  <a:pt x="164595" y="0"/>
                </a:cubicBezTo>
                <a:cubicBezTo>
                  <a:pt x="4976312" y="-162111"/>
                  <a:pt x="8349542" y="-123621"/>
                  <a:pt x="9978297" y="0"/>
                </a:cubicBezTo>
                <a:cubicBezTo>
                  <a:pt x="10073213" y="6900"/>
                  <a:pt x="10133628" y="67956"/>
                  <a:pt x="10142892" y="164595"/>
                </a:cubicBezTo>
                <a:cubicBezTo>
                  <a:pt x="10125473" y="428813"/>
                  <a:pt x="10188393" y="581529"/>
                  <a:pt x="10142892" y="822956"/>
                </a:cubicBezTo>
                <a:cubicBezTo>
                  <a:pt x="10139141" y="928326"/>
                  <a:pt x="10075515" y="993255"/>
                  <a:pt x="9978297" y="987551"/>
                </a:cubicBezTo>
                <a:cubicBezTo>
                  <a:pt x="5166677" y="1146948"/>
                  <a:pt x="4244672" y="880435"/>
                  <a:pt x="164595" y="987551"/>
                </a:cubicBezTo>
                <a:cubicBezTo>
                  <a:pt x="74243" y="992748"/>
                  <a:pt x="886" y="912488"/>
                  <a:pt x="0" y="822956"/>
                </a:cubicBezTo>
                <a:cubicBezTo>
                  <a:pt x="3288" y="621138"/>
                  <a:pt x="-34340" y="280284"/>
                  <a:pt x="0" y="164595"/>
                </a:cubicBezTo>
                <a:close/>
              </a:path>
              <a:path w="10142892" h="987551" stroke="0" extrusionOk="0">
                <a:moveTo>
                  <a:pt x="0" y="164595"/>
                </a:moveTo>
                <a:cubicBezTo>
                  <a:pt x="814" y="56152"/>
                  <a:pt x="71386" y="-1554"/>
                  <a:pt x="164595" y="0"/>
                </a:cubicBezTo>
                <a:cubicBezTo>
                  <a:pt x="1682737" y="31561"/>
                  <a:pt x="5211594" y="164257"/>
                  <a:pt x="9978297" y="0"/>
                </a:cubicBezTo>
                <a:cubicBezTo>
                  <a:pt x="10066676" y="4984"/>
                  <a:pt x="10135731" y="60987"/>
                  <a:pt x="10142892" y="164595"/>
                </a:cubicBezTo>
                <a:cubicBezTo>
                  <a:pt x="10162924" y="268042"/>
                  <a:pt x="10193625" y="651497"/>
                  <a:pt x="10142892" y="822956"/>
                </a:cubicBezTo>
                <a:cubicBezTo>
                  <a:pt x="10149663" y="912203"/>
                  <a:pt x="10069762" y="992244"/>
                  <a:pt x="9978297" y="987551"/>
                </a:cubicBezTo>
                <a:cubicBezTo>
                  <a:pt x="5265059" y="947819"/>
                  <a:pt x="1942053" y="986515"/>
                  <a:pt x="164595" y="987551"/>
                </a:cubicBezTo>
                <a:cubicBezTo>
                  <a:pt x="57373" y="980907"/>
                  <a:pt x="-8576" y="925404"/>
                  <a:pt x="0" y="822956"/>
                </a:cubicBezTo>
                <a:cubicBezTo>
                  <a:pt x="18398" y="562842"/>
                  <a:pt x="-41669" y="422896"/>
                  <a:pt x="0" y="164595"/>
                </a:cubicBezTo>
                <a:close/>
              </a:path>
            </a:pathLst>
          </a:custGeom>
          <a:solidFill>
            <a:schemeClr val="bg1"/>
          </a:solidFill>
          <a:ln w="57150">
            <a:solidFill>
              <a:srgbClr val="00B050"/>
            </a:solidFill>
            <a:prstDash val="sysDot"/>
            <a:extLst>
              <a:ext uri="{C807C97D-BFC1-408E-A445-0C87EB9F89A2}">
                <ask:lineSketchStyleProps xmlns="" xmlns:ask="http://schemas.microsoft.com/office/drawing/2018/sketchyshapes" sd="1768336300">
                  <a:custGeom>
                    <a:avLst/>
                    <a:gdLst>
                      <a:gd name="connsiteX0" fmla="*/ 0 w 5668230"/>
                      <a:gd name="connsiteY0" fmla="*/ 164595 h 987551"/>
                      <a:gd name="connsiteX1" fmla="*/ 164595 w 5668230"/>
                      <a:gd name="connsiteY1" fmla="*/ 0 h 987551"/>
                      <a:gd name="connsiteX2" fmla="*/ 5503635 w 5668230"/>
                      <a:gd name="connsiteY2" fmla="*/ 0 h 987551"/>
                      <a:gd name="connsiteX3" fmla="*/ 5668230 w 5668230"/>
                      <a:gd name="connsiteY3" fmla="*/ 164595 h 987551"/>
                      <a:gd name="connsiteX4" fmla="*/ 5668230 w 5668230"/>
                      <a:gd name="connsiteY4" fmla="*/ 822956 h 987551"/>
                      <a:gd name="connsiteX5" fmla="*/ 5503635 w 5668230"/>
                      <a:gd name="connsiteY5" fmla="*/ 987551 h 987551"/>
                      <a:gd name="connsiteX6" fmla="*/ 164595 w 5668230"/>
                      <a:gd name="connsiteY6" fmla="*/ 987551 h 987551"/>
                      <a:gd name="connsiteX7" fmla="*/ 0 w 5668230"/>
                      <a:gd name="connsiteY7" fmla="*/ 822956 h 987551"/>
                      <a:gd name="connsiteX8" fmla="*/ 0 w 5668230"/>
                      <a:gd name="connsiteY8" fmla="*/ 164595 h 98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8230" h="987551" fill="none" extrusionOk="0">
                        <a:moveTo>
                          <a:pt x="0" y="164595"/>
                        </a:moveTo>
                        <a:cubicBezTo>
                          <a:pt x="3155" y="71468"/>
                          <a:pt x="72234" y="-5090"/>
                          <a:pt x="164595" y="0"/>
                        </a:cubicBezTo>
                        <a:cubicBezTo>
                          <a:pt x="1839012" y="-162111"/>
                          <a:pt x="3511650" y="-123621"/>
                          <a:pt x="5503635" y="0"/>
                        </a:cubicBezTo>
                        <a:cubicBezTo>
                          <a:pt x="5598551" y="6900"/>
                          <a:pt x="5658966" y="67956"/>
                          <a:pt x="5668230" y="164595"/>
                        </a:cubicBezTo>
                        <a:cubicBezTo>
                          <a:pt x="5650811" y="428813"/>
                          <a:pt x="5713731" y="581529"/>
                          <a:pt x="5668230" y="822956"/>
                        </a:cubicBezTo>
                        <a:cubicBezTo>
                          <a:pt x="5664479" y="928326"/>
                          <a:pt x="5600853" y="993255"/>
                          <a:pt x="5503635" y="987551"/>
                        </a:cubicBezTo>
                        <a:cubicBezTo>
                          <a:pt x="3452378" y="1146948"/>
                          <a:pt x="1326151" y="880435"/>
                          <a:pt x="164595" y="987551"/>
                        </a:cubicBezTo>
                        <a:cubicBezTo>
                          <a:pt x="74243" y="992748"/>
                          <a:pt x="886" y="912488"/>
                          <a:pt x="0" y="822956"/>
                        </a:cubicBezTo>
                        <a:cubicBezTo>
                          <a:pt x="3288" y="621138"/>
                          <a:pt x="-34340" y="280284"/>
                          <a:pt x="0" y="164595"/>
                        </a:cubicBezTo>
                        <a:close/>
                      </a:path>
                      <a:path w="5668230" h="987551" stroke="0" extrusionOk="0">
                        <a:moveTo>
                          <a:pt x="0" y="164595"/>
                        </a:moveTo>
                        <a:cubicBezTo>
                          <a:pt x="814" y="56152"/>
                          <a:pt x="71386" y="-1554"/>
                          <a:pt x="164595" y="0"/>
                        </a:cubicBezTo>
                        <a:cubicBezTo>
                          <a:pt x="1908921" y="31561"/>
                          <a:pt x="3537769" y="164257"/>
                          <a:pt x="5503635" y="0"/>
                        </a:cubicBezTo>
                        <a:cubicBezTo>
                          <a:pt x="5592014" y="4984"/>
                          <a:pt x="5661069" y="60987"/>
                          <a:pt x="5668230" y="164595"/>
                        </a:cubicBezTo>
                        <a:cubicBezTo>
                          <a:pt x="5688262" y="268042"/>
                          <a:pt x="5718963" y="651497"/>
                          <a:pt x="5668230" y="822956"/>
                        </a:cubicBezTo>
                        <a:cubicBezTo>
                          <a:pt x="5675001" y="912203"/>
                          <a:pt x="5595100" y="992244"/>
                          <a:pt x="5503635" y="987551"/>
                        </a:cubicBezTo>
                        <a:cubicBezTo>
                          <a:pt x="4404705" y="947819"/>
                          <a:pt x="1290405" y="986515"/>
                          <a:pt x="164595" y="987551"/>
                        </a:cubicBezTo>
                        <a:cubicBezTo>
                          <a:pt x="57373" y="980907"/>
                          <a:pt x="-8576" y="925404"/>
                          <a:pt x="0" y="822956"/>
                        </a:cubicBezTo>
                        <a:cubicBezTo>
                          <a:pt x="18398" y="562842"/>
                          <a:pt x="-41669" y="422896"/>
                          <a:pt x="0" y="164595"/>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i="1" dirty="0" err="1">
                <a:solidFill>
                  <a:srgbClr val="FF0000"/>
                </a:solidFill>
                <a:latin typeface="Cambria" panose="02040503050406030204" pitchFamily="18" charset="0"/>
                <a:ea typeface="Cambria" panose="02040503050406030204" pitchFamily="18" charset="0"/>
              </a:rPr>
              <a:t>Sưởi</a:t>
            </a:r>
            <a:r>
              <a:rPr lang="en-US" sz="4400" b="1" i="1" dirty="0">
                <a:solidFill>
                  <a:srgbClr val="FF0000"/>
                </a:solidFill>
                <a:latin typeface="Cambria" panose="02040503050406030204" pitchFamily="18" charset="0"/>
                <a:ea typeface="Cambria" panose="02040503050406030204" pitchFamily="18" charset="0"/>
              </a:rPr>
              <a:t> </a:t>
            </a:r>
            <a:r>
              <a:rPr lang="en-US" sz="4400" b="1" i="1" dirty="0" err="1">
                <a:solidFill>
                  <a:srgbClr val="FF0000"/>
                </a:solidFill>
                <a:latin typeface="Cambria" panose="02040503050406030204" pitchFamily="18" charset="0"/>
                <a:ea typeface="Cambria" panose="02040503050406030204" pitchFamily="18" charset="0"/>
              </a:rPr>
              <a:t>ấm</a:t>
            </a:r>
            <a:r>
              <a:rPr lang="en-US" sz="4400" b="1" i="1" dirty="0">
                <a:solidFill>
                  <a:srgbClr val="FF0000"/>
                </a:solidFill>
                <a:latin typeface="Cambria" panose="02040503050406030204" pitchFamily="18" charset="0"/>
                <a:ea typeface="Cambria" panose="02040503050406030204" pitchFamily="18" charset="0"/>
              </a:rPr>
              <a:t> </a:t>
            </a:r>
            <a:r>
              <a:rPr lang="en-US" sz="4400" b="1" i="1" dirty="0" err="1">
                <a:solidFill>
                  <a:srgbClr val="FF0000"/>
                </a:solidFill>
                <a:latin typeface="Cambria" panose="02040503050406030204" pitchFamily="18" charset="0"/>
                <a:ea typeface="Cambria" panose="02040503050406030204" pitchFamily="18" charset="0"/>
              </a:rPr>
              <a:t>cho</a:t>
            </a:r>
            <a:r>
              <a:rPr lang="en-US" sz="4400" b="1" i="1" dirty="0">
                <a:solidFill>
                  <a:srgbClr val="FF0000"/>
                </a:solidFill>
                <a:latin typeface="Cambria" panose="02040503050406030204" pitchFamily="18" charset="0"/>
                <a:ea typeface="Cambria" panose="02040503050406030204" pitchFamily="18" charset="0"/>
              </a:rPr>
              <a:t> </a:t>
            </a:r>
            <a:r>
              <a:rPr lang="en-US" sz="4400" b="1" i="1" dirty="0" err="1">
                <a:solidFill>
                  <a:srgbClr val="FF0000"/>
                </a:solidFill>
                <a:latin typeface="Cambria" panose="02040503050406030204" pitchFamily="18" charset="0"/>
                <a:ea typeface="Cambria" panose="02040503050406030204" pitchFamily="18" charset="0"/>
              </a:rPr>
              <a:t>tảng</a:t>
            </a:r>
            <a:r>
              <a:rPr lang="en-US" sz="4400" b="1" i="1" dirty="0">
                <a:solidFill>
                  <a:srgbClr val="FF0000"/>
                </a:solidFill>
                <a:latin typeface="Cambria" panose="02040503050406030204" pitchFamily="18" charset="0"/>
                <a:ea typeface="Cambria" panose="02040503050406030204" pitchFamily="18" charset="0"/>
              </a:rPr>
              <a:t> </a:t>
            </a:r>
            <a:r>
              <a:rPr lang="en-US" sz="4400" b="1" i="1" dirty="0" err="1">
                <a:solidFill>
                  <a:srgbClr val="FF0000"/>
                </a:solidFill>
                <a:latin typeface="Cambria" panose="02040503050406030204" pitchFamily="18" charset="0"/>
                <a:ea typeface="Cambria" panose="02040503050406030204" pitchFamily="18" charset="0"/>
              </a:rPr>
              <a:t>đá</a:t>
            </a:r>
            <a:endParaRPr lang="vi-VN" sz="4400" b="1" i="1" dirty="0">
              <a:solidFill>
                <a:srgbClr val="FF0000"/>
              </a:solidFill>
              <a:latin typeface="Cambria" panose="02040503050406030204" pitchFamily="18" charset="0"/>
              <a:ea typeface="Cambria" panose="02040503050406030204" pitchFamily="18" charset="0"/>
            </a:endParaRPr>
          </a:p>
        </p:txBody>
      </p:sp>
      <p:sp>
        <p:nvSpPr>
          <p:cNvPr id="6" name="Arrow: Right 5">
            <a:extLst>
              <a:ext uri="{FF2B5EF4-FFF2-40B4-BE49-F238E27FC236}">
                <a16:creationId xmlns:a16="http://schemas.microsoft.com/office/drawing/2014/main" id="{831AB2C5-E3AE-9D7B-2CA1-371F6137A4EE}"/>
              </a:ext>
            </a:extLst>
          </p:cNvPr>
          <p:cNvSpPr/>
          <p:nvPr/>
        </p:nvSpPr>
        <p:spPr>
          <a:xfrm>
            <a:off x="3483429" y="2081893"/>
            <a:ext cx="1262743" cy="685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Đám Mây Mưa - Đám mây mưa với sét - CleanPNG / KissPNG">
            <a:extLst>
              <a:ext uri="{FF2B5EF4-FFF2-40B4-BE49-F238E27FC236}">
                <a16:creationId xmlns:a16="http://schemas.microsoft.com/office/drawing/2014/main" id="{C35FB3EE-FFD9-A54B-1A9B-91C31BA5A707}"/>
              </a:ext>
            </a:extLst>
          </p:cNvPr>
          <p:cNvPicPr>
            <a:picLocks noChangeAspect="1" noChangeArrowheads="1"/>
          </p:cNvPicPr>
          <p:nvPr/>
        </p:nvPicPr>
        <p:blipFill>
          <a:blip r:embed="rId4" cstate="hqprint">
            <a:extLst>
              <a:ext uri="{BEBA8EAE-BF5A-486C-A8C5-ECC9F3942E4B}">
                <a14:imgProps xmlns:a14="http://schemas.microsoft.com/office/drawing/2010/main">
                  <a14:imgLayer r:embed="rId5">
                    <a14:imgEffect>
                      <a14:backgroundRemoval t="7500" b="92885" l="10000" r="90000">
                        <a14:foregroundMark x1="44556" y1="7500" x2="56000" y2="8269"/>
                        <a14:foregroundMark x1="28667" y1="69615" x2="29000" y2="92885"/>
                        <a14:foregroundMark x1="34000" y1="88462" x2="40333" y2="88654"/>
                        <a14:foregroundMark x1="63556" y1="90577" x2="73667" y2="90577"/>
                        <a14:foregroundMark x1="73333" y1="70577" x2="73000" y2="85962"/>
                        <a14:foregroundMark x1="73000" y1="85962" x2="73000" y2="85962"/>
                      </a14:backgroundRemoval>
                    </a14:imgEffect>
                  </a14:imgLayer>
                </a14:imgProps>
              </a:ext>
              <a:ext uri="{28A0092B-C50C-407E-A947-70E740481C1C}">
                <a14:useLocalDpi xmlns:a14="http://schemas.microsoft.com/office/drawing/2010/main" val="0"/>
              </a:ext>
            </a:extLst>
          </a:blip>
          <a:srcRect/>
          <a:stretch>
            <a:fillRect/>
          </a:stretch>
        </p:blipFill>
        <p:spPr bwMode="auto">
          <a:xfrm>
            <a:off x="772884" y="3232814"/>
            <a:ext cx="2119993" cy="122488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F1F6C9CB-6B67-7A72-960A-29C3ED22EFFB}"/>
              </a:ext>
            </a:extLst>
          </p:cNvPr>
          <p:cNvSpPr/>
          <p:nvPr/>
        </p:nvSpPr>
        <p:spPr>
          <a:xfrm>
            <a:off x="1012372" y="4683579"/>
            <a:ext cx="1926771" cy="84908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002060"/>
                </a:solidFill>
                <a:latin typeface="Cambria" panose="02040503050406030204" pitchFamily="18" charset="0"/>
                <a:ea typeface="Cambria" panose="02040503050406030204" pitchFamily="18" charset="0"/>
              </a:rPr>
              <a:t>Mưa</a:t>
            </a:r>
            <a:endParaRPr lang="en-US" sz="4000" dirty="0">
              <a:solidFill>
                <a:srgbClr val="002060"/>
              </a:solidFill>
              <a:latin typeface="Cambria" panose="02040503050406030204" pitchFamily="18" charset="0"/>
              <a:ea typeface="Cambria" panose="02040503050406030204" pitchFamily="18" charset="0"/>
            </a:endParaRPr>
          </a:p>
        </p:txBody>
      </p:sp>
      <p:sp>
        <p:nvSpPr>
          <p:cNvPr id="9" name="Rectangle: Rounded Corners 9">
            <a:extLst>
              <a:ext uri="{FF2B5EF4-FFF2-40B4-BE49-F238E27FC236}">
                <a16:creationId xmlns:a16="http://schemas.microsoft.com/office/drawing/2014/main" id="{1BAC7250-EF56-5837-EC5B-C4883AB149C5}"/>
              </a:ext>
            </a:extLst>
          </p:cNvPr>
          <p:cNvSpPr/>
          <p:nvPr/>
        </p:nvSpPr>
        <p:spPr>
          <a:xfrm>
            <a:off x="5236028" y="4506396"/>
            <a:ext cx="5668230" cy="987551"/>
          </a:xfrm>
          <a:custGeom>
            <a:avLst/>
            <a:gdLst>
              <a:gd name="connsiteX0" fmla="*/ 0 w 10142892"/>
              <a:gd name="connsiteY0" fmla="*/ 164595 h 987551"/>
              <a:gd name="connsiteX1" fmla="*/ 164595 w 10142892"/>
              <a:gd name="connsiteY1" fmla="*/ 0 h 987551"/>
              <a:gd name="connsiteX2" fmla="*/ 9978297 w 10142892"/>
              <a:gd name="connsiteY2" fmla="*/ 0 h 987551"/>
              <a:gd name="connsiteX3" fmla="*/ 10142892 w 10142892"/>
              <a:gd name="connsiteY3" fmla="*/ 164595 h 987551"/>
              <a:gd name="connsiteX4" fmla="*/ 10142892 w 10142892"/>
              <a:gd name="connsiteY4" fmla="*/ 822956 h 987551"/>
              <a:gd name="connsiteX5" fmla="*/ 9978297 w 10142892"/>
              <a:gd name="connsiteY5" fmla="*/ 987551 h 987551"/>
              <a:gd name="connsiteX6" fmla="*/ 164595 w 10142892"/>
              <a:gd name="connsiteY6" fmla="*/ 987551 h 987551"/>
              <a:gd name="connsiteX7" fmla="*/ 0 w 10142892"/>
              <a:gd name="connsiteY7" fmla="*/ 822956 h 987551"/>
              <a:gd name="connsiteX8" fmla="*/ 0 w 10142892"/>
              <a:gd name="connsiteY8" fmla="*/ 164595 h 98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42892" h="987551" fill="none" extrusionOk="0">
                <a:moveTo>
                  <a:pt x="0" y="164595"/>
                </a:moveTo>
                <a:cubicBezTo>
                  <a:pt x="3155" y="71468"/>
                  <a:pt x="72234" y="-5090"/>
                  <a:pt x="164595" y="0"/>
                </a:cubicBezTo>
                <a:cubicBezTo>
                  <a:pt x="4976312" y="-162111"/>
                  <a:pt x="8349542" y="-123621"/>
                  <a:pt x="9978297" y="0"/>
                </a:cubicBezTo>
                <a:cubicBezTo>
                  <a:pt x="10073213" y="6900"/>
                  <a:pt x="10133628" y="67956"/>
                  <a:pt x="10142892" y="164595"/>
                </a:cubicBezTo>
                <a:cubicBezTo>
                  <a:pt x="10125473" y="428813"/>
                  <a:pt x="10188393" y="581529"/>
                  <a:pt x="10142892" y="822956"/>
                </a:cubicBezTo>
                <a:cubicBezTo>
                  <a:pt x="10139141" y="928326"/>
                  <a:pt x="10075515" y="993255"/>
                  <a:pt x="9978297" y="987551"/>
                </a:cubicBezTo>
                <a:cubicBezTo>
                  <a:pt x="5166677" y="1146948"/>
                  <a:pt x="4244672" y="880435"/>
                  <a:pt x="164595" y="987551"/>
                </a:cubicBezTo>
                <a:cubicBezTo>
                  <a:pt x="74243" y="992748"/>
                  <a:pt x="886" y="912488"/>
                  <a:pt x="0" y="822956"/>
                </a:cubicBezTo>
                <a:cubicBezTo>
                  <a:pt x="3288" y="621138"/>
                  <a:pt x="-34340" y="280284"/>
                  <a:pt x="0" y="164595"/>
                </a:cubicBezTo>
                <a:close/>
              </a:path>
              <a:path w="10142892" h="987551" stroke="0" extrusionOk="0">
                <a:moveTo>
                  <a:pt x="0" y="164595"/>
                </a:moveTo>
                <a:cubicBezTo>
                  <a:pt x="814" y="56152"/>
                  <a:pt x="71386" y="-1554"/>
                  <a:pt x="164595" y="0"/>
                </a:cubicBezTo>
                <a:cubicBezTo>
                  <a:pt x="1682737" y="31561"/>
                  <a:pt x="5211594" y="164257"/>
                  <a:pt x="9978297" y="0"/>
                </a:cubicBezTo>
                <a:cubicBezTo>
                  <a:pt x="10066676" y="4984"/>
                  <a:pt x="10135731" y="60987"/>
                  <a:pt x="10142892" y="164595"/>
                </a:cubicBezTo>
                <a:cubicBezTo>
                  <a:pt x="10162924" y="268042"/>
                  <a:pt x="10193625" y="651497"/>
                  <a:pt x="10142892" y="822956"/>
                </a:cubicBezTo>
                <a:cubicBezTo>
                  <a:pt x="10149663" y="912203"/>
                  <a:pt x="10069762" y="992244"/>
                  <a:pt x="9978297" y="987551"/>
                </a:cubicBezTo>
                <a:cubicBezTo>
                  <a:pt x="5265059" y="947819"/>
                  <a:pt x="1942053" y="986515"/>
                  <a:pt x="164595" y="987551"/>
                </a:cubicBezTo>
                <a:cubicBezTo>
                  <a:pt x="57373" y="980907"/>
                  <a:pt x="-8576" y="925404"/>
                  <a:pt x="0" y="822956"/>
                </a:cubicBezTo>
                <a:cubicBezTo>
                  <a:pt x="18398" y="562842"/>
                  <a:pt x="-41669" y="422896"/>
                  <a:pt x="0" y="164595"/>
                </a:cubicBezTo>
                <a:close/>
              </a:path>
            </a:pathLst>
          </a:custGeom>
          <a:solidFill>
            <a:schemeClr val="bg1"/>
          </a:solidFill>
          <a:ln w="57150">
            <a:solidFill>
              <a:srgbClr val="00B050"/>
            </a:solidFill>
            <a:prstDash val="sysDot"/>
            <a:extLst>
              <a:ext uri="{C807C97D-BFC1-408E-A445-0C87EB9F89A2}">
                <ask:lineSketchStyleProps xmlns="" xmlns:ask="http://schemas.microsoft.com/office/drawing/2018/sketchyshapes" sd="1768336300">
                  <a:custGeom>
                    <a:avLst/>
                    <a:gdLst>
                      <a:gd name="connsiteX0" fmla="*/ 0 w 5668230"/>
                      <a:gd name="connsiteY0" fmla="*/ 164595 h 987551"/>
                      <a:gd name="connsiteX1" fmla="*/ 164595 w 5668230"/>
                      <a:gd name="connsiteY1" fmla="*/ 0 h 987551"/>
                      <a:gd name="connsiteX2" fmla="*/ 5503635 w 5668230"/>
                      <a:gd name="connsiteY2" fmla="*/ 0 h 987551"/>
                      <a:gd name="connsiteX3" fmla="*/ 5668230 w 5668230"/>
                      <a:gd name="connsiteY3" fmla="*/ 164595 h 987551"/>
                      <a:gd name="connsiteX4" fmla="*/ 5668230 w 5668230"/>
                      <a:gd name="connsiteY4" fmla="*/ 822956 h 987551"/>
                      <a:gd name="connsiteX5" fmla="*/ 5503635 w 5668230"/>
                      <a:gd name="connsiteY5" fmla="*/ 987551 h 987551"/>
                      <a:gd name="connsiteX6" fmla="*/ 164595 w 5668230"/>
                      <a:gd name="connsiteY6" fmla="*/ 987551 h 987551"/>
                      <a:gd name="connsiteX7" fmla="*/ 0 w 5668230"/>
                      <a:gd name="connsiteY7" fmla="*/ 822956 h 987551"/>
                      <a:gd name="connsiteX8" fmla="*/ 0 w 5668230"/>
                      <a:gd name="connsiteY8" fmla="*/ 164595 h 98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8230" h="987551" fill="none" extrusionOk="0">
                        <a:moveTo>
                          <a:pt x="0" y="164595"/>
                        </a:moveTo>
                        <a:cubicBezTo>
                          <a:pt x="3155" y="71468"/>
                          <a:pt x="72234" y="-5090"/>
                          <a:pt x="164595" y="0"/>
                        </a:cubicBezTo>
                        <a:cubicBezTo>
                          <a:pt x="1839012" y="-162111"/>
                          <a:pt x="3511650" y="-123621"/>
                          <a:pt x="5503635" y="0"/>
                        </a:cubicBezTo>
                        <a:cubicBezTo>
                          <a:pt x="5598551" y="6900"/>
                          <a:pt x="5658966" y="67956"/>
                          <a:pt x="5668230" y="164595"/>
                        </a:cubicBezTo>
                        <a:cubicBezTo>
                          <a:pt x="5650811" y="428813"/>
                          <a:pt x="5713731" y="581529"/>
                          <a:pt x="5668230" y="822956"/>
                        </a:cubicBezTo>
                        <a:cubicBezTo>
                          <a:pt x="5664479" y="928326"/>
                          <a:pt x="5600853" y="993255"/>
                          <a:pt x="5503635" y="987551"/>
                        </a:cubicBezTo>
                        <a:cubicBezTo>
                          <a:pt x="3452378" y="1146948"/>
                          <a:pt x="1326151" y="880435"/>
                          <a:pt x="164595" y="987551"/>
                        </a:cubicBezTo>
                        <a:cubicBezTo>
                          <a:pt x="74243" y="992748"/>
                          <a:pt x="886" y="912488"/>
                          <a:pt x="0" y="822956"/>
                        </a:cubicBezTo>
                        <a:cubicBezTo>
                          <a:pt x="3288" y="621138"/>
                          <a:pt x="-34340" y="280284"/>
                          <a:pt x="0" y="164595"/>
                        </a:cubicBezTo>
                        <a:close/>
                      </a:path>
                      <a:path w="5668230" h="987551" stroke="0" extrusionOk="0">
                        <a:moveTo>
                          <a:pt x="0" y="164595"/>
                        </a:moveTo>
                        <a:cubicBezTo>
                          <a:pt x="814" y="56152"/>
                          <a:pt x="71386" y="-1554"/>
                          <a:pt x="164595" y="0"/>
                        </a:cubicBezTo>
                        <a:cubicBezTo>
                          <a:pt x="1908921" y="31561"/>
                          <a:pt x="3537769" y="164257"/>
                          <a:pt x="5503635" y="0"/>
                        </a:cubicBezTo>
                        <a:cubicBezTo>
                          <a:pt x="5592014" y="4984"/>
                          <a:pt x="5661069" y="60987"/>
                          <a:pt x="5668230" y="164595"/>
                        </a:cubicBezTo>
                        <a:cubicBezTo>
                          <a:pt x="5688262" y="268042"/>
                          <a:pt x="5718963" y="651497"/>
                          <a:pt x="5668230" y="822956"/>
                        </a:cubicBezTo>
                        <a:cubicBezTo>
                          <a:pt x="5675001" y="912203"/>
                          <a:pt x="5595100" y="992244"/>
                          <a:pt x="5503635" y="987551"/>
                        </a:cubicBezTo>
                        <a:cubicBezTo>
                          <a:pt x="4404705" y="947819"/>
                          <a:pt x="1290405" y="986515"/>
                          <a:pt x="164595" y="987551"/>
                        </a:cubicBezTo>
                        <a:cubicBezTo>
                          <a:pt x="57373" y="980907"/>
                          <a:pt x="-8576" y="925404"/>
                          <a:pt x="0" y="822956"/>
                        </a:cubicBezTo>
                        <a:cubicBezTo>
                          <a:pt x="18398" y="562842"/>
                          <a:pt x="-41669" y="422896"/>
                          <a:pt x="0" y="164595"/>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i="1" dirty="0" err="1">
                <a:solidFill>
                  <a:srgbClr val="FF0000"/>
                </a:solidFill>
                <a:latin typeface="Cambria" panose="02040503050406030204" pitchFamily="18" charset="0"/>
                <a:ea typeface="Cambria" panose="02040503050406030204" pitchFamily="18" charset="0"/>
              </a:rPr>
              <a:t>Tắm</a:t>
            </a:r>
            <a:r>
              <a:rPr lang="en-US" sz="4400" b="1" i="1" dirty="0">
                <a:solidFill>
                  <a:srgbClr val="FF0000"/>
                </a:solidFill>
                <a:latin typeface="Cambria" panose="02040503050406030204" pitchFamily="18" charset="0"/>
                <a:ea typeface="Cambria" panose="02040503050406030204" pitchFamily="18" charset="0"/>
              </a:rPr>
              <a:t> </a:t>
            </a:r>
            <a:r>
              <a:rPr lang="en-US" sz="4400" b="1" i="1" dirty="0" err="1">
                <a:solidFill>
                  <a:srgbClr val="FF0000"/>
                </a:solidFill>
                <a:latin typeface="Cambria" panose="02040503050406030204" pitchFamily="18" charset="0"/>
                <a:ea typeface="Cambria" panose="02040503050406030204" pitchFamily="18" charset="0"/>
              </a:rPr>
              <a:t>gội</a:t>
            </a:r>
            <a:r>
              <a:rPr lang="en-US" sz="4400" b="1" i="1" dirty="0">
                <a:solidFill>
                  <a:srgbClr val="FF0000"/>
                </a:solidFill>
                <a:latin typeface="Cambria" panose="02040503050406030204" pitchFamily="18" charset="0"/>
                <a:ea typeface="Cambria" panose="02040503050406030204" pitchFamily="18" charset="0"/>
              </a:rPr>
              <a:t> </a:t>
            </a:r>
            <a:r>
              <a:rPr lang="en-US" sz="4400" b="1" i="1" dirty="0" err="1">
                <a:solidFill>
                  <a:srgbClr val="FF0000"/>
                </a:solidFill>
                <a:latin typeface="Cambria" panose="02040503050406030204" pitchFamily="18" charset="0"/>
                <a:ea typeface="Cambria" panose="02040503050406030204" pitchFamily="18" charset="0"/>
              </a:rPr>
              <a:t>cho</a:t>
            </a:r>
            <a:r>
              <a:rPr lang="en-US" sz="4400" b="1" i="1" dirty="0">
                <a:solidFill>
                  <a:srgbClr val="FF0000"/>
                </a:solidFill>
                <a:latin typeface="Cambria" panose="02040503050406030204" pitchFamily="18" charset="0"/>
                <a:ea typeface="Cambria" panose="02040503050406030204" pitchFamily="18" charset="0"/>
              </a:rPr>
              <a:t> </a:t>
            </a:r>
            <a:r>
              <a:rPr lang="en-US" sz="4400" b="1" i="1" dirty="0" err="1">
                <a:solidFill>
                  <a:srgbClr val="FF0000"/>
                </a:solidFill>
                <a:latin typeface="Cambria" panose="02040503050406030204" pitchFamily="18" charset="0"/>
                <a:ea typeface="Cambria" panose="02040503050406030204" pitchFamily="18" charset="0"/>
              </a:rPr>
              <a:t>tảng</a:t>
            </a:r>
            <a:r>
              <a:rPr lang="en-US" sz="4400" b="1" i="1" dirty="0">
                <a:solidFill>
                  <a:srgbClr val="FF0000"/>
                </a:solidFill>
                <a:latin typeface="Cambria" panose="02040503050406030204" pitchFamily="18" charset="0"/>
                <a:ea typeface="Cambria" panose="02040503050406030204" pitchFamily="18" charset="0"/>
              </a:rPr>
              <a:t> </a:t>
            </a:r>
            <a:r>
              <a:rPr lang="en-US" sz="4400" b="1" i="1" dirty="0" err="1">
                <a:solidFill>
                  <a:srgbClr val="FF0000"/>
                </a:solidFill>
                <a:latin typeface="Cambria" panose="02040503050406030204" pitchFamily="18" charset="0"/>
                <a:ea typeface="Cambria" panose="02040503050406030204" pitchFamily="18" charset="0"/>
              </a:rPr>
              <a:t>đá</a:t>
            </a:r>
            <a:endParaRPr lang="vi-VN" sz="4400" b="1" i="1" dirty="0">
              <a:solidFill>
                <a:srgbClr val="FF0000"/>
              </a:solidFill>
              <a:latin typeface="Cambria" panose="02040503050406030204" pitchFamily="18" charset="0"/>
              <a:ea typeface="Cambria" panose="02040503050406030204" pitchFamily="18" charset="0"/>
            </a:endParaRPr>
          </a:p>
        </p:txBody>
      </p:sp>
      <p:sp>
        <p:nvSpPr>
          <p:cNvPr id="10" name="Arrow: Right 9">
            <a:extLst>
              <a:ext uri="{FF2B5EF4-FFF2-40B4-BE49-F238E27FC236}">
                <a16:creationId xmlns:a16="http://schemas.microsoft.com/office/drawing/2014/main" id="{2BD5DEEF-31BD-12C8-CA61-E19999181454}"/>
              </a:ext>
            </a:extLst>
          </p:cNvPr>
          <p:cNvSpPr/>
          <p:nvPr/>
        </p:nvSpPr>
        <p:spPr>
          <a:xfrm>
            <a:off x="3429000" y="4781551"/>
            <a:ext cx="1262743" cy="685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7707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animEffect transition="in" filter="fade">
                                      <p:cBhvr>
                                        <p:cTn id="15" dur="500"/>
                                        <p:tgtEl>
                                          <p:spTgt spid="103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23F7425-DC6B-E87A-01FD-D33BB0628560}"/>
              </a:ext>
            </a:extLst>
          </p:cNvPr>
          <p:cNvSpPr/>
          <p:nvPr/>
        </p:nvSpPr>
        <p:spPr>
          <a:xfrm>
            <a:off x="1088572" y="1592036"/>
            <a:ext cx="1926771" cy="84908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Gió</a:t>
            </a:r>
            <a:endPar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5" name="Rectangle: Rounded Corners 9">
            <a:extLst>
              <a:ext uri="{FF2B5EF4-FFF2-40B4-BE49-F238E27FC236}">
                <a16:creationId xmlns:a16="http://schemas.microsoft.com/office/drawing/2014/main" id="{E80C1A3B-4F7E-E9DA-1484-644719F03FBE}"/>
              </a:ext>
            </a:extLst>
          </p:cNvPr>
          <p:cNvSpPr/>
          <p:nvPr/>
        </p:nvSpPr>
        <p:spPr>
          <a:xfrm>
            <a:off x="5290456" y="1480167"/>
            <a:ext cx="6204857" cy="987551"/>
          </a:xfrm>
          <a:custGeom>
            <a:avLst/>
            <a:gdLst>
              <a:gd name="connsiteX0" fmla="*/ 0 w 10142892"/>
              <a:gd name="connsiteY0" fmla="*/ 164595 h 987551"/>
              <a:gd name="connsiteX1" fmla="*/ 164595 w 10142892"/>
              <a:gd name="connsiteY1" fmla="*/ 0 h 987551"/>
              <a:gd name="connsiteX2" fmla="*/ 9978297 w 10142892"/>
              <a:gd name="connsiteY2" fmla="*/ 0 h 987551"/>
              <a:gd name="connsiteX3" fmla="*/ 10142892 w 10142892"/>
              <a:gd name="connsiteY3" fmla="*/ 164595 h 987551"/>
              <a:gd name="connsiteX4" fmla="*/ 10142892 w 10142892"/>
              <a:gd name="connsiteY4" fmla="*/ 822956 h 987551"/>
              <a:gd name="connsiteX5" fmla="*/ 9978297 w 10142892"/>
              <a:gd name="connsiteY5" fmla="*/ 987551 h 987551"/>
              <a:gd name="connsiteX6" fmla="*/ 164595 w 10142892"/>
              <a:gd name="connsiteY6" fmla="*/ 987551 h 987551"/>
              <a:gd name="connsiteX7" fmla="*/ 0 w 10142892"/>
              <a:gd name="connsiteY7" fmla="*/ 822956 h 987551"/>
              <a:gd name="connsiteX8" fmla="*/ 0 w 10142892"/>
              <a:gd name="connsiteY8" fmla="*/ 164595 h 98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42892" h="987551" fill="none" extrusionOk="0">
                <a:moveTo>
                  <a:pt x="0" y="164595"/>
                </a:moveTo>
                <a:cubicBezTo>
                  <a:pt x="3155" y="71468"/>
                  <a:pt x="72234" y="-5090"/>
                  <a:pt x="164595" y="0"/>
                </a:cubicBezTo>
                <a:cubicBezTo>
                  <a:pt x="4976312" y="-162111"/>
                  <a:pt x="8349542" y="-123621"/>
                  <a:pt x="9978297" y="0"/>
                </a:cubicBezTo>
                <a:cubicBezTo>
                  <a:pt x="10073213" y="6900"/>
                  <a:pt x="10133628" y="67956"/>
                  <a:pt x="10142892" y="164595"/>
                </a:cubicBezTo>
                <a:cubicBezTo>
                  <a:pt x="10125473" y="428813"/>
                  <a:pt x="10188393" y="581529"/>
                  <a:pt x="10142892" y="822956"/>
                </a:cubicBezTo>
                <a:cubicBezTo>
                  <a:pt x="10139141" y="928326"/>
                  <a:pt x="10075515" y="993255"/>
                  <a:pt x="9978297" y="987551"/>
                </a:cubicBezTo>
                <a:cubicBezTo>
                  <a:pt x="5166677" y="1146948"/>
                  <a:pt x="4244672" y="880435"/>
                  <a:pt x="164595" y="987551"/>
                </a:cubicBezTo>
                <a:cubicBezTo>
                  <a:pt x="74243" y="992748"/>
                  <a:pt x="886" y="912488"/>
                  <a:pt x="0" y="822956"/>
                </a:cubicBezTo>
                <a:cubicBezTo>
                  <a:pt x="3288" y="621138"/>
                  <a:pt x="-34340" y="280284"/>
                  <a:pt x="0" y="164595"/>
                </a:cubicBezTo>
                <a:close/>
              </a:path>
              <a:path w="10142892" h="987551" stroke="0" extrusionOk="0">
                <a:moveTo>
                  <a:pt x="0" y="164595"/>
                </a:moveTo>
                <a:cubicBezTo>
                  <a:pt x="814" y="56152"/>
                  <a:pt x="71386" y="-1554"/>
                  <a:pt x="164595" y="0"/>
                </a:cubicBezTo>
                <a:cubicBezTo>
                  <a:pt x="1682737" y="31561"/>
                  <a:pt x="5211594" y="164257"/>
                  <a:pt x="9978297" y="0"/>
                </a:cubicBezTo>
                <a:cubicBezTo>
                  <a:pt x="10066676" y="4984"/>
                  <a:pt x="10135731" y="60987"/>
                  <a:pt x="10142892" y="164595"/>
                </a:cubicBezTo>
                <a:cubicBezTo>
                  <a:pt x="10162924" y="268042"/>
                  <a:pt x="10193625" y="651497"/>
                  <a:pt x="10142892" y="822956"/>
                </a:cubicBezTo>
                <a:cubicBezTo>
                  <a:pt x="10149663" y="912203"/>
                  <a:pt x="10069762" y="992244"/>
                  <a:pt x="9978297" y="987551"/>
                </a:cubicBezTo>
                <a:cubicBezTo>
                  <a:pt x="5265059" y="947819"/>
                  <a:pt x="1942053" y="986515"/>
                  <a:pt x="164595" y="987551"/>
                </a:cubicBezTo>
                <a:cubicBezTo>
                  <a:pt x="57373" y="980907"/>
                  <a:pt x="-8576" y="925404"/>
                  <a:pt x="0" y="822956"/>
                </a:cubicBezTo>
                <a:cubicBezTo>
                  <a:pt x="18398" y="562842"/>
                  <a:pt x="-41669" y="422896"/>
                  <a:pt x="0" y="164595"/>
                </a:cubicBezTo>
                <a:close/>
              </a:path>
            </a:pathLst>
          </a:custGeom>
          <a:solidFill>
            <a:schemeClr val="bg1"/>
          </a:solidFill>
          <a:ln w="57150">
            <a:solidFill>
              <a:srgbClr val="00B050"/>
            </a:solidFill>
            <a:prstDash val="sysDot"/>
            <a:extLst>
              <a:ext uri="{C807C97D-BFC1-408E-A445-0C87EB9F89A2}">
                <ask:lineSketchStyleProps xmlns="" xmlns:ask="http://schemas.microsoft.com/office/drawing/2018/sketchyshapes" sd="1768336300">
                  <a:custGeom>
                    <a:avLst/>
                    <a:gdLst>
                      <a:gd name="connsiteX0" fmla="*/ 0 w 6204857"/>
                      <a:gd name="connsiteY0" fmla="*/ 164595 h 987551"/>
                      <a:gd name="connsiteX1" fmla="*/ 100690 w 6204857"/>
                      <a:gd name="connsiteY1" fmla="*/ 0 h 987551"/>
                      <a:gd name="connsiteX2" fmla="*/ 6104166 w 6204857"/>
                      <a:gd name="connsiteY2" fmla="*/ 0 h 987551"/>
                      <a:gd name="connsiteX3" fmla="*/ 6204857 w 6204857"/>
                      <a:gd name="connsiteY3" fmla="*/ 164595 h 987551"/>
                      <a:gd name="connsiteX4" fmla="*/ 6204857 w 6204857"/>
                      <a:gd name="connsiteY4" fmla="*/ 822956 h 987551"/>
                      <a:gd name="connsiteX5" fmla="*/ 6104166 w 6204857"/>
                      <a:gd name="connsiteY5" fmla="*/ 987551 h 987551"/>
                      <a:gd name="connsiteX6" fmla="*/ 100690 w 6204857"/>
                      <a:gd name="connsiteY6" fmla="*/ 987551 h 987551"/>
                      <a:gd name="connsiteX7" fmla="*/ 0 w 6204857"/>
                      <a:gd name="connsiteY7" fmla="*/ 822956 h 987551"/>
                      <a:gd name="connsiteX8" fmla="*/ 0 w 6204857"/>
                      <a:gd name="connsiteY8" fmla="*/ 164595 h 987551"/>
                      <a:gd name="connsiteX0" fmla="*/ 0 w 6204857"/>
                      <a:gd name="connsiteY0" fmla="*/ 164595 h 987551"/>
                      <a:gd name="connsiteX1" fmla="*/ 100690 w 6204857"/>
                      <a:gd name="connsiteY1" fmla="*/ 0 h 987551"/>
                      <a:gd name="connsiteX2" fmla="*/ 6104166 w 6204857"/>
                      <a:gd name="connsiteY2" fmla="*/ 0 h 987551"/>
                      <a:gd name="connsiteX3" fmla="*/ 6204857 w 6204857"/>
                      <a:gd name="connsiteY3" fmla="*/ 164595 h 987551"/>
                      <a:gd name="connsiteX4" fmla="*/ 6204857 w 6204857"/>
                      <a:gd name="connsiteY4" fmla="*/ 822956 h 987551"/>
                      <a:gd name="connsiteX5" fmla="*/ 6104166 w 6204857"/>
                      <a:gd name="connsiteY5" fmla="*/ 987551 h 987551"/>
                      <a:gd name="connsiteX6" fmla="*/ 100690 w 6204857"/>
                      <a:gd name="connsiteY6" fmla="*/ 987551 h 987551"/>
                      <a:gd name="connsiteX7" fmla="*/ 0 w 6204857"/>
                      <a:gd name="connsiteY7" fmla="*/ 822956 h 987551"/>
                      <a:gd name="connsiteX8" fmla="*/ 0 w 6204857"/>
                      <a:gd name="connsiteY8" fmla="*/ 164595 h 98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04857" h="987551" fill="none" extrusionOk="0">
                        <a:moveTo>
                          <a:pt x="0" y="164595"/>
                        </a:moveTo>
                        <a:cubicBezTo>
                          <a:pt x="10944" y="65115"/>
                          <a:pt x="43979" y="-5818"/>
                          <a:pt x="100690" y="0"/>
                        </a:cubicBezTo>
                        <a:cubicBezTo>
                          <a:pt x="2940375" y="-281367"/>
                          <a:pt x="5244276" y="-235541"/>
                          <a:pt x="6104166" y="0"/>
                        </a:cubicBezTo>
                        <a:cubicBezTo>
                          <a:pt x="6167904" y="16654"/>
                          <a:pt x="6191664" y="63297"/>
                          <a:pt x="6204857" y="164595"/>
                        </a:cubicBezTo>
                        <a:cubicBezTo>
                          <a:pt x="6217276" y="433017"/>
                          <a:pt x="6232692" y="592219"/>
                          <a:pt x="6204857" y="822956"/>
                        </a:cubicBezTo>
                        <a:cubicBezTo>
                          <a:pt x="6200362" y="936809"/>
                          <a:pt x="6171866" y="1000686"/>
                          <a:pt x="6104166" y="987551"/>
                        </a:cubicBezTo>
                        <a:cubicBezTo>
                          <a:pt x="3266212" y="1204922"/>
                          <a:pt x="2495718" y="888543"/>
                          <a:pt x="100690" y="987551"/>
                        </a:cubicBezTo>
                        <a:cubicBezTo>
                          <a:pt x="46269" y="1000782"/>
                          <a:pt x="4288" y="906693"/>
                          <a:pt x="0" y="822956"/>
                        </a:cubicBezTo>
                        <a:cubicBezTo>
                          <a:pt x="3838" y="620531"/>
                          <a:pt x="660" y="274181"/>
                          <a:pt x="0" y="164595"/>
                        </a:cubicBezTo>
                        <a:close/>
                      </a:path>
                      <a:path w="6204857" h="987551" stroke="0" extrusionOk="0">
                        <a:moveTo>
                          <a:pt x="0" y="164595"/>
                        </a:moveTo>
                        <a:cubicBezTo>
                          <a:pt x="1270" y="46280"/>
                          <a:pt x="36748" y="3571"/>
                          <a:pt x="100690" y="0"/>
                        </a:cubicBezTo>
                        <a:cubicBezTo>
                          <a:pt x="1143610" y="3492"/>
                          <a:pt x="2975016" y="325058"/>
                          <a:pt x="6104166" y="0"/>
                        </a:cubicBezTo>
                        <a:cubicBezTo>
                          <a:pt x="6151580" y="-5742"/>
                          <a:pt x="6208817" y="58285"/>
                          <a:pt x="6204857" y="164595"/>
                        </a:cubicBezTo>
                        <a:cubicBezTo>
                          <a:pt x="6188013" y="280992"/>
                          <a:pt x="6226667" y="642342"/>
                          <a:pt x="6204857" y="822956"/>
                        </a:cubicBezTo>
                        <a:cubicBezTo>
                          <a:pt x="6202508" y="912347"/>
                          <a:pt x="6163964" y="993663"/>
                          <a:pt x="6104166" y="987551"/>
                        </a:cubicBezTo>
                        <a:cubicBezTo>
                          <a:pt x="3973338" y="877352"/>
                          <a:pt x="2874069" y="1065923"/>
                          <a:pt x="100690" y="987551"/>
                        </a:cubicBezTo>
                        <a:cubicBezTo>
                          <a:pt x="41750" y="970109"/>
                          <a:pt x="-2537" y="924527"/>
                          <a:pt x="0" y="822956"/>
                        </a:cubicBezTo>
                        <a:cubicBezTo>
                          <a:pt x="722" y="585876"/>
                          <a:pt x="-3442" y="421922"/>
                          <a:pt x="0" y="164595"/>
                        </a:cubicBezTo>
                        <a:close/>
                      </a:path>
                      <a:path w="6204857" h="987551" fill="none" stroke="0" extrusionOk="0">
                        <a:moveTo>
                          <a:pt x="0" y="164595"/>
                        </a:moveTo>
                        <a:cubicBezTo>
                          <a:pt x="2031" y="69297"/>
                          <a:pt x="40609" y="-7501"/>
                          <a:pt x="100690" y="0"/>
                        </a:cubicBezTo>
                        <a:cubicBezTo>
                          <a:pt x="3061870" y="-151183"/>
                          <a:pt x="5020022" y="-81847"/>
                          <a:pt x="6104166" y="0"/>
                        </a:cubicBezTo>
                        <a:cubicBezTo>
                          <a:pt x="6161711" y="7926"/>
                          <a:pt x="6197647" y="65220"/>
                          <a:pt x="6204857" y="164595"/>
                        </a:cubicBezTo>
                        <a:cubicBezTo>
                          <a:pt x="6187390" y="421963"/>
                          <a:pt x="6230435" y="576510"/>
                          <a:pt x="6204857" y="822956"/>
                        </a:cubicBezTo>
                        <a:cubicBezTo>
                          <a:pt x="6203896" y="928000"/>
                          <a:pt x="6164977" y="1004421"/>
                          <a:pt x="6104166" y="987551"/>
                        </a:cubicBezTo>
                        <a:cubicBezTo>
                          <a:pt x="3151705" y="1147613"/>
                          <a:pt x="2614529" y="890689"/>
                          <a:pt x="100690" y="987551"/>
                        </a:cubicBezTo>
                        <a:cubicBezTo>
                          <a:pt x="40122" y="990592"/>
                          <a:pt x="-6536" y="922015"/>
                          <a:pt x="0" y="822956"/>
                        </a:cubicBezTo>
                        <a:cubicBezTo>
                          <a:pt x="10052" y="609918"/>
                          <a:pt x="-25898" y="284539"/>
                          <a:pt x="0" y="164595"/>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Rì</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rào</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kể</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cho</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mỏm</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đá</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nghe</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những</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câu</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chuyện</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về</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mọi</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miền</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endParaRPr kumimoji="0" lang="vi-VN"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6" name="Arrow: Right 5">
            <a:extLst>
              <a:ext uri="{FF2B5EF4-FFF2-40B4-BE49-F238E27FC236}">
                <a16:creationId xmlns:a16="http://schemas.microsoft.com/office/drawing/2014/main" id="{831AB2C5-E3AE-9D7B-2CA1-371F6137A4EE}"/>
              </a:ext>
            </a:extLst>
          </p:cNvPr>
          <p:cNvSpPr/>
          <p:nvPr/>
        </p:nvSpPr>
        <p:spPr>
          <a:xfrm>
            <a:off x="3483429" y="1755322"/>
            <a:ext cx="1262743" cy="685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050" name="Picture 2" descr="Hình ảnh Gió PNG, Vector, PSD, và biểu tượng để tải về miễn phí | pngtree">
            <a:extLst>
              <a:ext uri="{FF2B5EF4-FFF2-40B4-BE49-F238E27FC236}">
                <a16:creationId xmlns:a16="http://schemas.microsoft.com/office/drawing/2014/main" id="{AF3DF98A-6385-97C9-C751-4BCA3BFF73E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08957" y="-326571"/>
            <a:ext cx="2073729" cy="207372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99B12E29-9493-1154-29FA-66B0CFB824FC}"/>
              </a:ext>
            </a:extLst>
          </p:cNvPr>
          <p:cNvSpPr/>
          <p:nvPr/>
        </p:nvSpPr>
        <p:spPr>
          <a:xfrm>
            <a:off x="1066801" y="3997778"/>
            <a:ext cx="1926771" cy="84908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Chim</a:t>
            </a:r>
            <a:endPar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2054" name="Picture 6" descr="Chim Hồng - Chim hoạt hình màu hồng dễ thương - CleanPNG / KissPNG">
            <a:extLst>
              <a:ext uri="{FF2B5EF4-FFF2-40B4-BE49-F238E27FC236}">
                <a16:creationId xmlns:a16="http://schemas.microsoft.com/office/drawing/2014/main" id="{0E2F90A8-5FA9-EE1E-3AF5-705B3AEE2DD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754" b="94737" l="9459" r="89865">
                        <a14:foregroundMark x1="21959" y1="43860" x2="57770" y2="53801"/>
                        <a14:foregroundMark x1="31419" y1="94737" x2="38851" y2="76023"/>
                        <a14:foregroundMark x1="38514" y1="1754" x2="45270" y2="15789"/>
                      </a14:backgroundRemoval>
                    </a14:imgEffect>
                  </a14:imgLayer>
                </a14:imgProps>
              </a:ext>
              <a:ext uri="{28A0092B-C50C-407E-A947-70E740481C1C}">
                <a14:useLocalDpi xmlns:a14="http://schemas.microsoft.com/office/drawing/2010/main" val="0"/>
              </a:ext>
            </a:extLst>
          </a:blip>
          <a:srcRect/>
          <a:stretch>
            <a:fillRect/>
          </a:stretch>
        </p:blipFill>
        <p:spPr bwMode="auto">
          <a:xfrm>
            <a:off x="887186" y="2665861"/>
            <a:ext cx="2334985" cy="134892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Rounded Corners 9">
            <a:extLst>
              <a:ext uri="{FF2B5EF4-FFF2-40B4-BE49-F238E27FC236}">
                <a16:creationId xmlns:a16="http://schemas.microsoft.com/office/drawing/2014/main" id="{43D55FF8-7EFC-FC88-FDBB-28FB36B5884C}"/>
              </a:ext>
            </a:extLst>
          </p:cNvPr>
          <p:cNvSpPr/>
          <p:nvPr/>
        </p:nvSpPr>
        <p:spPr>
          <a:xfrm>
            <a:off x="5268685" y="3885909"/>
            <a:ext cx="6204857" cy="987551"/>
          </a:xfrm>
          <a:custGeom>
            <a:avLst/>
            <a:gdLst>
              <a:gd name="connsiteX0" fmla="*/ 0 w 10142892"/>
              <a:gd name="connsiteY0" fmla="*/ 164595 h 987551"/>
              <a:gd name="connsiteX1" fmla="*/ 164595 w 10142892"/>
              <a:gd name="connsiteY1" fmla="*/ 0 h 987551"/>
              <a:gd name="connsiteX2" fmla="*/ 9978297 w 10142892"/>
              <a:gd name="connsiteY2" fmla="*/ 0 h 987551"/>
              <a:gd name="connsiteX3" fmla="*/ 10142892 w 10142892"/>
              <a:gd name="connsiteY3" fmla="*/ 164595 h 987551"/>
              <a:gd name="connsiteX4" fmla="*/ 10142892 w 10142892"/>
              <a:gd name="connsiteY4" fmla="*/ 822956 h 987551"/>
              <a:gd name="connsiteX5" fmla="*/ 9978297 w 10142892"/>
              <a:gd name="connsiteY5" fmla="*/ 987551 h 987551"/>
              <a:gd name="connsiteX6" fmla="*/ 164595 w 10142892"/>
              <a:gd name="connsiteY6" fmla="*/ 987551 h 987551"/>
              <a:gd name="connsiteX7" fmla="*/ 0 w 10142892"/>
              <a:gd name="connsiteY7" fmla="*/ 822956 h 987551"/>
              <a:gd name="connsiteX8" fmla="*/ 0 w 10142892"/>
              <a:gd name="connsiteY8" fmla="*/ 164595 h 98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42892" h="987551" fill="none" extrusionOk="0">
                <a:moveTo>
                  <a:pt x="0" y="164595"/>
                </a:moveTo>
                <a:cubicBezTo>
                  <a:pt x="3155" y="71468"/>
                  <a:pt x="72234" y="-5090"/>
                  <a:pt x="164595" y="0"/>
                </a:cubicBezTo>
                <a:cubicBezTo>
                  <a:pt x="4976312" y="-162111"/>
                  <a:pt x="8349542" y="-123621"/>
                  <a:pt x="9978297" y="0"/>
                </a:cubicBezTo>
                <a:cubicBezTo>
                  <a:pt x="10073213" y="6900"/>
                  <a:pt x="10133628" y="67956"/>
                  <a:pt x="10142892" y="164595"/>
                </a:cubicBezTo>
                <a:cubicBezTo>
                  <a:pt x="10125473" y="428813"/>
                  <a:pt x="10188393" y="581529"/>
                  <a:pt x="10142892" y="822956"/>
                </a:cubicBezTo>
                <a:cubicBezTo>
                  <a:pt x="10139141" y="928326"/>
                  <a:pt x="10075515" y="993255"/>
                  <a:pt x="9978297" y="987551"/>
                </a:cubicBezTo>
                <a:cubicBezTo>
                  <a:pt x="5166677" y="1146948"/>
                  <a:pt x="4244672" y="880435"/>
                  <a:pt x="164595" y="987551"/>
                </a:cubicBezTo>
                <a:cubicBezTo>
                  <a:pt x="74243" y="992748"/>
                  <a:pt x="886" y="912488"/>
                  <a:pt x="0" y="822956"/>
                </a:cubicBezTo>
                <a:cubicBezTo>
                  <a:pt x="3288" y="621138"/>
                  <a:pt x="-34340" y="280284"/>
                  <a:pt x="0" y="164595"/>
                </a:cubicBezTo>
                <a:close/>
              </a:path>
              <a:path w="10142892" h="987551" stroke="0" extrusionOk="0">
                <a:moveTo>
                  <a:pt x="0" y="164595"/>
                </a:moveTo>
                <a:cubicBezTo>
                  <a:pt x="814" y="56152"/>
                  <a:pt x="71386" y="-1554"/>
                  <a:pt x="164595" y="0"/>
                </a:cubicBezTo>
                <a:cubicBezTo>
                  <a:pt x="1682737" y="31561"/>
                  <a:pt x="5211594" y="164257"/>
                  <a:pt x="9978297" y="0"/>
                </a:cubicBezTo>
                <a:cubicBezTo>
                  <a:pt x="10066676" y="4984"/>
                  <a:pt x="10135731" y="60987"/>
                  <a:pt x="10142892" y="164595"/>
                </a:cubicBezTo>
                <a:cubicBezTo>
                  <a:pt x="10162924" y="268042"/>
                  <a:pt x="10193625" y="651497"/>
                  <a:pt x="10142892" y="822956"/>
                </a:cubicBezTo>
                <a:cubicBezTo>
                  <a:pt x="10149663" y="912203"/>
                  <a:pt x="10069762" y="992244"/>
                  <a:pt x="9978297" y="987551"/>
                </a:cubicBezTo>
                <a:cubicBezTo>
                  <a:pt x="5265059" y="947819"/>
                  <a:pt x="1942053" y="986515"/>
                  <a:pt x="164595" y="987551"/>
                </a:cubicBezTo>
                <a:cubicBezTo>
                  <a:pt x="57373" y="980907"/>
                  <a:pt x="-8576" y="925404"/>
                  <a:pt x="0" y="822956"/>
                </a:cubicBezTo>
                <a:cubicBezTo>
                  <a:pt x="18398" y="562842"/>
                  <a:pt x="-41669" y="422896"/>
                  <a:pt x="0" y="164595"/>
                </a:cubicBezTo>
                <a:close/>
              </a:path>
            </a:pathLst>
          </a:custGeom>
          <a:solidFill>
            <a:schemeClr val="bg1"/>
          </a:solidFill>
          <a:ln w="57150">
            <a:solidFill>
              <a:srgbClr val="00B050"/>
            </a:solidFill>
            <a:prstDash val="sysDot"/>
            <a:extLst>
              <a:ext uri="{C807C97D-BFC1-408E-A445-0C87EB9F89A2}">
                <ask:lineSketchStyleProps xmlns="" xmlns:ask="http://schemas.microsoft.com/office/drawing/2018/sketchyshapes" sd="1768336300">
                  <a:custGeom>
                    <a:avLst/>
                    <a:gdLst>
                      <a:gd name="connsiteX0" fmla="*/ 0 w 6204857"/>
                      <a:gd name="connsiteY0" fmla="*/ 164595 h 987551"/>
                      <a:gd name="connsiteX1" fmla="*/ 100690 w 6204857"/>
                      <a:gd name="connsiteY1" fmla="*/ 0 h 987551"/>
                      <a:gd name="connsiteX2" fmla="*/ 6104166 w 6204857"/>
                      <a:gd name="connsiteY2" fmla="*/ 0 h 987551"/>
                      <a:gd name="connsiteX3" fmla="*/ 6204857 w 6204857"/>
                      <a:gd name="connsiteY3" fmla="*/ 164595 h 987551"/>
                      <a:gd name="connsiteX4" fmla="*/ 6204857 w 6204857"/>
                      <a:gd name="connsiteY4" fmla="*/ 822956 h 987551"/>
                      <a:gd name="connsiteX5" fmla="*/ 6104166 w 6204857"/>
                      <a:gd name="connsiteY5" fmla="*/ 987551 h 987551"/>
                      <a:gd name="connsiteX6" fmla="*/ 100690 w 6204857"/>
                      <a:gd name="connsiteY6" fmla="*/ 987551 h 987551"/>
                      <a:gd name="connsiteX7" fmla="*/ 0 w 6204857"/>
                      <a:gd name="connsiteY7" fmla="*/ 822956 h 987551"/>
                      <a:gd name="connsiteX8" fmla="*/ 0 w 6204857"/>
                      <a:gd name="connsiteY8" fmla="*/ 164595 h 987551"/>
                      <a:gd name="connsiteX0" fmla="*/ 0 w 6204857"/>
                      <a:gd name="connsiteY0" fmla="*/ 164595 h 987551"/>
                      <a:gd name="connsiteX1" fmla="*/ 100690 w 6204857"/>
                      <a:gd name="connsiteY1" fmla="*/ 0 h 987551"/>
                      <a:gd name="connsiteX2" fmla="*/ 6104166 w 6204857"/>
                      <a:gd name="connsiteY2" fmla="*/ 0 h 987551"/>
                      <a:gd name="connsiteX3" fmla="*/ 6204857 w 6204857"/>
                      <a:gd name="connsiteY3" fmla="*/ 164595 h 987551"/>
                      <a:gd name="connsiteX4" fmla="*/ 6204857 w 6204857"/>
                      <a:gd name="connsiteY4" fmla="*/ 822956 h 987551"/>
                      <a:gd name="connsiteX5" fmla="*/ 6104166 w 6204857"/>
                      <a:gd name="connsiteY5" fmla="*/ 987551 h 987551"/>
                      <a:gd name="connsiteX6" fmla="*/ 100690 w 6204857"/>
                      <a:gd name="connsiteY6" fmla="*/ 987551 h 987551"/>
                      <a:gd name="connsiteX7" fmla="*/ 0 w 6204857"/>
                      <a:gd name="connsiteY7" fmla="*/ 822956 h 987551"/>
                      <a:gd name="connsiteX8" fmla="*/ 0 w 6204857"/>
                      <a:gd name="connsiteY8" fmla="*/ 164595 h 98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04857" h="987551" fill="none" extrusionOk="0">
                        <a:moveTo>
                          <a:pt x="0" y="164595"/>
                        </a:moveTo>
                        <a:cubicBezTo>
                          <a:pt x="10944" y="65115"/>
                          <a:pt x="43979" y="-5818"/>
                          <a:pt x="100690" y="0"/>
                        </a:cubicBezTo>
                        <a:cubicBezTo>
                          <a:pt x="2940375" y="-281367"/>
                          <a:pt x="5244276" y="-235541"/>
                          <a:pt x="6104166" y="0"/>
                        </a:cubicBezTo>
                        <a:cubicBezTo>
                          <a:pt x="6167904" y="16654"/>
                          <a:pt x="6191664" y="63297"/>
                          <a:pt x="6204857" y="164595"/>
                        </a:cubicBezTo>
                        <a:cubicBezTo>
                          <a:pt x="6217276" y="433017"/>
                          <a:pt x="6232692" y="592219"/>
                          <a:pt x="6204857" y="822956"/>
                        </a:cubicBezTo>
                        <a:cubicBezTo>
                          <a:pt x="6200362" y="936809"/>
                          <a:pt x="6171866" y="1000686"/>
                          <a:pt x="6104166" y="987551"/>
                        </a:cubicBezTo>
                        <a:cubicBezTo>
                          <a:pt x="3266212" y="1204922"/>
                          <a:pt x="2495718" y="888543"/>
                          <a:pt x="100690" y="987551"/>
                        </a:cubicBezTo>
                        <a:cubicBezTo>
                          <a:pt x="46269" y="1000782"/>
                          <a:pt x="4288" y="906693"/>
                          <a:pt x="0" y="822956"/>
                        </a:cubicBezTo>
                        <a:cubicBezTo>
                          <a:pt x="3838" y="620531"/>
                          <a:pt x="660" y="274181"/>
                          <a:pt x="0" y="164595"/>
                        </a:cubicBezTo>
                        <a:close/>
                      </a:path>
                      <a:path w="6204857" h="987551" stroke="0" extrusionOk="0">
                        <a:moveTo>
                          <a:pt x="0" y="164595"/>
                        </a:moveTo>
                        <a:cubicBezTo>
                          <a:pt x="1270" y="46280"/>
                          <a:pt x="36748" y="3571"/>
                          <a:pt x="100690" y="0"/>
                        </a:cubicBezTo>
                        <a:cubicBezTo>
                          <a:pt x="1143610" y="3492"/>
                          <a:pt x="2975016" y="325058"/>
                          <a:pt x="6104166" y="0"/>
                        </a:cubicBezTo>
                        <a:cubicBezTo>
                          <a:pt x="6151580" y="-5742"/>
                          <a:pt x="6208817" y="58285"/>
                          <a:pt x="6204857" y="164595"/>
                        </a:cubicBezTo>
                        <a:cubicBezTo>
                          <a:pt x="6188013" y="280992"/>
                          <a:pt x="6226667" y="642342"/>
                          <a:pt x="6204857" y="822956"/>
                        </a:cubicBezTo>
                        <a:cubicBezTo>
                          <a:pt x="6202508" y="912347"/>
                          <a:pt x="6163964" y="993663"/>
                          <a:pt x="6104166" y="987551"/>
                        </a:cubicBezTo>
                        <a:cubicBezTo>
                          <a:pt x="3973338" y="877352"/>
                          <a:pt x="2874069" y="1065923"/>
                          <a:pt x="100690" y="987551"/>
                        </a:cubicBezTo>
                        <a:cubicBezTo>
                          <a:pt x="41750" y="970109"/>
                          <a:pt x="-2537" y="924527"/>
                          <a:pt x="0" y="822956"/>
                        </a:cubicBezTo>
                        <a:cubicBezTo>
                          <a:pt x="722" y="585876"/>
                          <a:pt x="-3442" y="421922"/>
                          <a:pt x="0" y="164595"/>
                        </a:cubicBezTo>
                        <a:close/>
                      </a:path>
                      <a:path w="6204857" h="987551" fill="none" stroke="0" extrusionOk="0">
                        <a:moveTo>
                          <a:pt x="0" y="164595"/>
                        </a:moveTo>
                        <a:cubicBezTo>
                          <a:pt x="2031" y="69297"/>
                          <a:pt x="40609" y="-7501"/>
                          <a:pt x="100690" y="0"/>
                        </a:cubicBezTo>
                        <a:cubicBezTo>
                          <a:pt x="3061870" y="-151183"/>
                          <a:pt x="5020022" y="-81847"/>
                          <a:pt x="6104166" y="0"/>
                        </a:cubicBezTo>
                        <a:cubicBezTo>
                          <a:pt x="6161711" y="7926"/>
                          <a:pt x="6197647" y="65220"/>
                          <a:pt x="6204857" y="164595"/>
                        </a:cubicBezTo>
                        <a:cubicBezTo>
                          <a:pt x="6187390" y="421963"/>
                          <a:pt x="6230435" y="576510"/>
                          <a:pt x="6204857" y="822956"/>
                        </a:cubicBezTo>
                        <a:cubicBezTo>
                          <a:pt x="6203896" y="928000"/>
                          <a:pt x="6164977" y="1004421"/>
                          <a:pt x="6104166" y="987551"/>
                        </a:cubicBezTo>
                        <a:cubicBezTo>
                          <a:pt x="3151705" y="1147613"/>
                          <a:pt x="2614529" y="890689"/>
                          <a:pt x="100690" y="987551"/>
                        </a:cubicBezTo>
                        <a:cubicBezTo>
                          <a:pt x="40122" y="990592"/>
                          <a:pt x="-6536" y="922015"/>
                          <a:pt x="0" y="822956"/>
                        </a:cubicBezTo>
                        <a:cubicBezTo>
                          <a:pt x="10052" y="609918"/>
                          <a:pt x="-25898" y="284539"/>
                          <a:pt x="0" y="164595"/>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Hót</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cho</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mỏm</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đá</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nghe</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những</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điệu</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ca du </a:t>
            </a:r>
            <a:r>
              <a:rPr kumimoji="0" lang="en-US" sz="3200" b="1" i="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dương</a:t>
            </a:r>
            <a:endParaRPr kumimoji="0" lang="vi-VN"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13" name="Arrow: Right 12">
            <a:extLst>
              <a:ext uri="{FF2B5EF4-FFF2-40B4-BE49-F238E27FC236}">
                <a16:creationId xmlns:a16="http://schemas.microsoft.com/office/drawing/2014/main" id="{4AE174DD-742E-4650-863C-43221AA711EF}"/>
              </a:ext>
            </a:extLst>
          </p:cNvPr>
          <p:cNvSpPr/>
          <p:nvPr/>
        </p:nvSpPr>
        <p:spPr>
          <a:xfrm>
            <a:off x="3461658" y="4161064"/>
            <a:ext cx="1262743" cy="685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TextBox 13">
            <a:extLst>
              <a:ext uri="{FF2B5EF4-FFF2-40B4-BE49-F238E27FC236}">
                <a16:creationId xmlns:a16="http://schemas.microsoft.com/office/drawing/2014/main" id="{2529C71E-1315-19B6-E0E7-77E3703AF4A8}"/>
              </a:ext>
            </a:extLst>
          </p:cNvPr>
          <p:cNvSpPr txBox="1"/>
          <p:nvPr/>
        </p:nvSpPr>
        <p:spPr>
          <a:xfrm>
            <a:off x="1110343" y="5094514"/>
            <a:ext cx="10417629" cy="1569660"/>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Cứ</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thể</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năm</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này</a:t>
            </a:r>
            <a:r>
              <a:rPr lang="en-US" sz="3200" b="1" dirty="0">
                <a:latin typeface="Cambria" panose="02040503050406030204" pitchFamily="18" charset="0"/>
                <a:ea typeface="Cambria" panose="02040503050406030204" pitchFamily="18" charset="0"/>
                <a:sym typeface="Wingdings" panose="05000000000000000000" pitchFamily="2" charset="2"/>
              </a:rPr>
              <a:t> qua </a:t>
            </a:r>
            <a:r>
              <a:rPr lang="en-US" sz="3200" b="1" dirty="0" err="1">
                <a:latin typeface="Cambria" panose="02040503050406030204" pitchFamily="18" charset="0"/>
                <a:ea typeface="Cambria" panose="02040503050406030204" pitchFamily="18" charset="0"/>
                <a:sym typeface="Wingdings" panose="05000000000000000000" pitchFamily="2" charset="2"/>
              </a:rPr>
              <a:t>năm</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khác</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những</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câu</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chuyện</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của</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gió</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những</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bài</a:t>
            </a:r>
            <a:r>
              <a:rPr lang="en-US" sz="3200" b="1" dirty="0">
                <a:latin typeface="Cambria" panose="02040503050406030204" pitchFamily="18" charset="0"/>
                <a:ea typeface="Cambria" panose="02040503050406030204" pitchFamily="18" charset="0"/>
                <a:sym typeface="Wingdings" panose="05000000000000000000" pitchFamily="2" charset="2"/>
              </a:rPr>
              <a:t> ca </a:t>
            </a:r>
            <a:r>
              <a:rPr lang="en-US" sz="3200" b="1" dirty="0" err="1">
                <a:latin typeface="Cambria" panose="02040503050406030204" pitchFamily="18" charset="0"/>
                <a:ea typeface="Cambria" panose="02040503050406030204" pitchFamily="18" charset="0"/>
                <a:sym typeface="Wingdings" panose="05000000000000000000" pitchFamily="2" charset="2"/>
              </a:rPr>
              <a:t>của</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chim</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thấm</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sâu</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vào</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mỏm</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đá</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hình</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em</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bé</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234596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4"/>
                                        </p:tgtEl>
                                        <p:attrNameLst>
                                          <p:attrName>style.visibility</p:attrName>
                                        </p:attrNameLst>
                                      </p:cBhvr>
                                      <p:to>
                                        <p:strVal val="visible"/>
                                      </p:to>
                                    </p:set>
                                    <p:animEffect transition="in" filter="fade">
                                      <p:cBhvr>
                                        <p:cTn id="15" dur="500"/>
                                        <p:tgtEl>
                                          <p:spTgt spid="205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 grpId="0" animBg="1"/>
      <p:bldP spid="12" grpId="0" animBg="1"/>
      <p:bldP spid="13" grpId="0" animBg="1"/>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7FDAE66-71F0-69EE-E762-40A50280FD35}"/>
              </a:ext>
            </a:extLst>
          </p:cNvPr>
          <p:cNvSpPr txBox="1"/>
          <p:nvPr/>
        </p:nvSpPr>
        <p:spPr>
          <a:xfrm>
            <a:off x="896112" y="2048256"/>
            <a:ext cx="10186416" cy="2554545"/>
          </a:xfrm>
          <a:prstGeom prst="rect">
            <a:avLst/>
          </a:prstGeom>
          <a:noFill/>
        </p:spPr>
        <p:txBody>
          <a:bodyPr wrap="square">
            <a:spAutoFit/>
          </a:bodyPr>
          <a:lstStyle/>
          <a:p>
            <a:pPr algn="just"/>
            <a:r>
              <a:rPr lang="vi-VN" sz="4000" dirty="0">
                <a:latin typeface="Cambria" panose="02040503050406030204" pitchFamily="18" charset="0"/>
                <a:ea typeface="Cambria" panose="02040503050406030204" pitchFamily="18" charset="0"/>
              </a:rPr>
              <a:t>Những hành động, việc làm của chú bé người đá </a:t>
            </a:r>
            <a:r>
              <a:rPr lang="vi-VN" sz="4000" dirty="0" smtClean="0">
                <a:latin typeface="Cambria" panose="02040503050406030204" pitchFamily="18" charset="0"/>
                <a:ea typeface="Cambria" panose="02040503050406030204" pitchFamily="18" charset="0"/>
              </a:rPr>
              <a:t>thể </a:t>
            </a:r>
            <a:r>
              <a:rPr lang="vi-VN" sz="4000" dirty="0">
                <a:latin typeface="Cambria" panose="02040503050406030204" pitchFamily="18" charset="0"/>
                <a:ea typeface="Cambria" panose="02040503050406030204" pitchFamily="18" charset="0"/>
              </a:rPr>
              <a:t>hiện tình yêu đối với con người cuộc </a:t>
            </a:r>
            <a:r>
              <a:rPr lang="vi-VN" sz="4000" dirty="0" smtClean="0">
                <a:latin typeface="Cambria" panose="02040503050406030204" pitchFamily="18" charset="0"/>
                <a:ea typeface="Cambria" panose="02040503050406030204" pitchFamily="18" charset="0"/>
              </a:rPr>
              <a:t>sống</a:t>
            </a:r>
            <a:r>
              <a:rPr lang="en-US" sz="4000" dirty="0" smtClean="0">
                <a:latin typeface="Cambria" panose="02040503050406030204" pitchFamily="18" charset="0"/>
                <a:ea typeface="Cambria" panose="02040503050406030204" pitchFamily="18" charset="0"/>
              </a:rPr>
              <a:t>,</a:t>
            </a:r>
            <a:r>
              <a:rPr lang="vi-VN" sz="4000" dirty="0" smtClean="0">
                <a:latin typeface="Cambria" panose="02040503050406030204" pitchFamily="18" charset="0"/>
                <a:ea typeface="Cambria" panose="02040503050406030204" pitchFamily="18" charset="0"/>
              </a:rPr>
              <a:t> </a:t>
            </a:r>
            <a:r>
              <a:rPr lang="vi-VN" sz="4000" dirty="0">
                <a:latin typeface="Cambria" panose="02040503050406030204" pitchFamily="18" charset="0"/>
                <a:ea typeface="Cambria" panose="02040503050406030204" pitchFamily="18" charset="0"/>
              </a:rPr>
              <a:t>góp phần làm cho cuộc sống thêm tươi đẹp hơn.</a:t>
            </a:r>
          </a:p>
        </p:txBody>
      </p:sp>
      <p:pic>
        <p:nvPicPr>
          <p:cNvPr id="7" name="Picture 6">
            <a:extLst>
              <a:ext uri="{FF2B5EF4-FFF2-40B4-BE49-F238E27FC236}">
                <a16:creationId xmlns:a16="http://schemas.microsoft.com/office/drawing/2014/main" id="{549BBDFC-F3C8-5C68-DAD7-014133F7D46A}"/>
              </a:ext>
            </a:extLst>
          </p:cNvPr>
          <p:cNvPicPr>
            <a:picLocks noChangeAspect="1"/>
          </p:cNvPicPr>
          <p:nvPr/>
        </p:nvPicPr>
        <p:blipFill>
          <a:blip r:embed="rId2"/>
          <a:stretch>
            <a:fillRect/>
          </a:stretch>
        </p:blipFill>
        <p:spPr>
          <a:xfrm>
            <a:off x="2875286" y="470640"/>
            <a:ext cx="6572058" cy="1322947"/>
          </a:xfrm>
          <a:prstGeom prst="rect">
            <a:avLst/>
          </a:prstGeom>
        </p:spPr>
      </p:pic>
    </p:spTree>
    <p:extLst>
      <p:ext uri="{BB962C8B-B14F-4D97-AF65-F5344CB8AC3E}">
        <p14:creationId xmlns:p14="http://schemas.microsoft.com/office/powerpoint/2010/main" val="19582478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7BC758-2F6C-5523-9348-D435CB9A929E}"/>
              </a:ext>
            </a:extLst>
          </p:cNvPr>
          <p:cNvPicPr>
            <a:picLocks noChangeAspect="1"/>
          </p:cNvPicPr>
          <p:nvPr/>
        </p:nvPicPr>
        <p:blipFill>
          <a:blip r:embed="rId2"/>
          <a:stretch>
            <a:fillRect/>
          </a:stretch>
        </p:blipFill>
        <p:spPr>
          <a:xfrm>
            <a:off x="2479484" y="1033951"/>
            <a:ext cx="6492803" cy="4419983"/>
          </a:xfrm>
          <a:prstGeom prst="rect">
            <a:avLst/>
          </a:prstGeom>
        </p:spPr>
      </p:pic>
    </p:spTree>
    <p:extLst>
      <p:ext uri="{BB962C8B-B14F-4D97-AF65-F5344CB8AC3E}">
        <p14:creationId xmlns:p14="http://schemas.microsoft.com/office/powerpoint/2010/main" val="895087080"/>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6312DC-B02F-6ADB-0986-BB35E5C5F854}"/>
              </a:ext>
            </a:extLst>
          </p:cNvPr>
          <p:cNvPicPr>
            <a:picLocks noChangeAspect="1"/>
          </p:cNvPicPr>
          <p:nvPr/>
        </p:nvPicPr>
        <p:blipFill>
          <a:blip r:embed="rId2"/>
          <a:stretch>
            <a:fillRect/>
          </a:stretch>
        </p:blipFill>
        <p:spPr>
          <a:xfrm>
            <a:off x="133067" y="248691"/>
            <a:ext cx="12058933" cy="2353260"/>
          </a:xfrm>
          <a:prstGeom prst="rect">
            <a:avLst/>
          </a:prstGeom>
        </p:spPr>
      </p:pic>
      <p:pic>
        <p:nvPicPr>
          <p:cNvPr id="3" name="Picture 2">
            <a:extLst>
              <a:ext uri="{FF2B5EF4-FFF2-40B4-BE49-F238E27FC236}">
                <a16:creationId xmlns:a16="http://schemas.microsoft.com/office/drawing/2014/main" id="{DA645B67-2942-6373-F06C-C2B1ABD34BE9}"/>
              </a:ext>
            </a:extLst>
          </p:cNvPr>
          <p:cNvPicPr>
            <a:picLocks noChangeAspect="1"/>
          </p:cNvPicPr>
          <p:nvPr/>
        </p:nvPicPr>
        <p:blipFill>
          <a:blip r:embed="rId3"/>
          <a:stretch>
            <a:fillRect/>
          </a:stretch>
        </p:blipFill>
        <p:spPr>
          <a:xfrm>
            <a:off x="383553" y="1145850"/>
            <a:ext cx="11424894" cy="4566300"/>
          </a:xfrm>
          <a:prstGeom prst="rect">
            <a:avLst/>
          </a:prstGeom>
        </p:spPr>
      </p:pic>
    </p:spTree>
    <p:extLst>
      <p:ext uri="{BB962C8B-B14F-4D97-AF65-F5344CB8AC3E}">
        <p14:creationId xmlns:p14="http://schemas.microsoft.com/office/powerpoint/2010/main" val="357348509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0B19A9-911B-DE85-CC73-C031651C9F55}"/>
              </a:ext>
            </a:extLst>
          </p:cNvPr>
          <p:cNvGrpSpPr/>
          <p:nvPr/>
        </p:nvGrpSpPr>
        <p:grpSpPr>
          <a:xfrm>
            <a:off x="2481942" y="455902"/>
            <a:ext cx="8820041" cy="2909089"/>
            <a:chOff x="7432880" y="455902"/>
            <a:chExt cx="3869104" cy="2909089"/>
          </a:xfrm>
        </p:grpSpPr>
        <p:sp>
          <p:nvSpPr>
            <p:cNvPr id="3" name="Freeform 18">
              <a:extLst>
                <a:ext uri="{FF2B5EF4-FFF2-40B4-BE49-F238E27FC236}">
                  <a16:creationId xmlns:a16="http://schemas.microsoft.com/office/drawing/2014/main" id="{BC1AD4AC-0E5C-3DB3-EED9-9BD25CE9EB0D}"/>
                </a:ext>
              </a:extLst>
            </p:cNvPr>
            <p:cNvSpPr/>
            <p:nvPr/>
          </p:nvSpPr>
          <p:spPr>
            <a:xfrm>
              <a:off x="7432880" y="455902"/>
              <a:ext cx="3869104" cy="2909089"/>
            </a:xfrm>
            <a:custGeom>
              <a:avLst/>
              <a:gdLst/>
              <a:ahLst/>
              <a:cxnLst/>
              <a:rect l="l" t="t" r="r" b="b"/>
              <a:pathLst>
                <a:path w="3044185" h="1849342">
                  <a:moveTo>
                    <a:pt x="0" y="0"/>
                  </a:moveTo>
                  <a:lnTo>
                    <a:pt x="3044185" y="0"/>
                  </a:lnTo>
                  <a:lnTo>
                    <a:pt x="3044185" y="1849342"/>
                  </a:lnTo>
                  <a:lnTo>
                    <a:pt x="0" y="184934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1CE7C7E3-1CC6-30F7-404B-3B259372462B}"/>
                </a:ext>
              </a:extLst>
            </p:cNvPr>
            <p:cNvSpPr txBox="1"/>
            <p:nvPr/>
          </p:nvSpPr>
          <p:spPr>
            <a:xfrm>
              <a:off x="7876979" y="1305536"/>
              <a:ext cx="319644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latin typeface="Cambria" panose="02040503050406030204" pitchFamily="18" charset="0"/>
                  <a:ea typeface="Cambria" panose="02040503050406030204" pitchFamily="18" charset="0"/>
                </a:rPr>
                <a:t>Kể</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tên</a:t>
              </a:r>
              <a:r>
                <a:rPr lang="en-US" sz="3600" b="1" dirty="0">
                  <a:latin typeface="Cambria" panose="02040503050406030204" pitchFamily="18" charset="0"/>
                  <a:ea typeface="Cambria" panose="02040503050406030204" pitchFamily="18" charset="0"/>
                </a:rPr>
                <a:t> 1 - 2 </a:t>
              </a:r>
              <a:r>
                <a:rPr lang="en-US" sz="3600" b="1" dirty="0" err="1">
                  <a:latin typeface="Cambria" panose="02040503050406030204" pitchFamily="18" charset="0"/>
                  <a:ea typeface="Cambria" panose="02040503050406030204" pitchFamily="18" charset="0"/>
                </a:rPr>
                <a:t>truyện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cổ</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mà</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em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đã</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đọc</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hoặc</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đã</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nghe</a:t>
              </a:r>
              <a:r>
                <a:rPr lang="en-US" sz="3600" b="1" dirty="0">
                  <a:latin typeface="Cambria" panose="02040503050406030204" pitchFamily="18" charset="0"/>
                  <a:ea typeface="Cambria" panose="02040503050406030204" pitchFamily="18" charset="0"/>
                </a:rPr>
                <a:t>. </a:t>
              </a:r>
              <a:endPar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grpSp>
        <p:nvGrpSpPr>
          <p:cNvPr id="5" name="Group 4">
            <a:extLst>
              <a:ext uri="{FF2B5EF4-FFF2-40B4-BE49-F238E27FC236}">
                <a16:creationId xmlns:a16="http://schemas.microsoft.com/office/drawing/2014/main" id="{45276306-7ADD-87FE-FA79-2D037A9C57C5}"/>
              </a:ext>
            </a:extLst>
          </p:cNvPr>
          <p:cNvGrpSpPr/>
          <p:nvPr/>
        </p:nvGrpSpPr>
        <p:grpSpPr>
          <a:xfrm>
            <a:off x="1480456" y="3830475"/>
            <a:ext cx="6183087" cy="2211098"/>
            <a:chOff x="7432880" y="455902"/>
            <a:chExt cx="3869104" cy="2909089"/>
          </a:xfrm>
        </p:grpSpPr>
        <p:sp>
          <p:nvSpPr>
            <p:cNvPr id="6" name="Freeform 18">
              <a:extLst>
                <a:ext uri="{FF2B5EF4-FFF2-40B4-BE49-F238E27FC236}">
                  <a16:creationId xmlns:a16="http://schemas.microsoft.com/office/drawing/2014/main" id="{569E80C2-B0A6-C541-1340-4280D9F0A203}"/>
                </a:ext>
              </a:extLst>
            </p:cNvPr>
            <p:cNvSpPr/>
            <p:nvPr/>
          </p:nvSpPr>
          <p:spPr>
            <a:xfrm>
              <a:off x="7432880" y="455902"/>
              <a:ext cx="3869104" cy="2909089"/>
            </a:xfrm>
            <a:custGeom>
              <a:avLst/>
              <a:gdLst/>
              <a:ahLst/>
              <a:cxnLst/>
              <a:rect l="l" t="t" r="r" b="b"/>
              <a:pathLst>
                <a:path w="3044185" h="1849342">
                  <a:moveTo>
                    <a:pt x="0" y="0"/>
                  </a:moveTo>
                  <a:lnTo>
                    <a:pt x="3044185" y="0"/>
                  </a:lnTo>
                  <a:lnTo>
                    <a:pt x="3044185" y="1849342"/>
                  </a:lnTo>
                  <a:lnTo>
                    <a:pt x="0" y="184934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0941D2BF-96D8-B119-222F-BB25C494FBD7}"/>
                </a:ext>
              </a:extLst>
            </p:cNvPr>
            <p:cNvSpPr txBox="1"/>
            <p:nvPr/>
          </p:nvSpPr>
          <p:spPr>
            <a:xfrm>
              <a:off x="7876979" y="1305536"/>
              <a:ext cx="319644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latin typeface="Cambria" panose="02040503050406030204" pitchFamily="18" charset="0"/>
                  <a:ea typeface="Cambria" panose="02040503050406030204" pitchFamily="18" charset="0"/>
                </a:rPr>
                <a:t>Nêu</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những</a:t>
              </a:r>
              <a:r>
                <a:rPr lang="en-US" sz="3600" b="1" dirty="0">
                  <a:latin typeface="Cambria" panose="02040503050406030204" pitchFamily="18" charset="0"/>
                  <a:ea typeface="Cambria" panose="02040503050406030204" pitchFamily="18" charset="0"/>
                </a:rPr>
                <a:t> chi </a:t>
              </a:r>
              <a:r>
                <a:rPr lang="en-US" sz="3600" b="1" dirty="0" err="1">
                  <a:latin typeface="Cambria" panose="02040503050406030204" pitchFamily="18" charset="0"/>
                  <a:ea typeface="Cambria" panose="02040503050406030204" pitchFamily="18" charset="0"/>
                </a:rPr>
                <a:t>tiết</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em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thích</a:t>
              </a:r>
              <a:endPar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1796309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E80667-C593-476B-3123-9512B1964F07}"/>
              </a:ext>
            </a:extLst>
          </p:cNvPr>
          <p:cNvPicPr>
            <a:picLocks noChangeAspect="1"/>
          </p:cNvPicPr>
          <p:nvPr/>
        </p:nvPicPr>
        <p:blipFill>
          <a:blip r:embed="rId2"/>
          <a:stretch>
            <a:fillRect/>
          </a:stretch>
        </p:blipFill>
        <p:spPr>
          <a:xfrm>
            <a:off x="2716325" y="299337"/>
            <a:ext cx="3694496" cy="1725318"/>
          </a:xfrm>
          <a:prstGeom prst="rect">
            <a:avLst/>
          </a:prstGeom>
        </p:spPr>
      </p:pic>
      <p:pic>
        <p:nvPicPr>
          <p:cNvPr id="5" name="Picture 4">
            <a:extLst>
              <a:ext uri="{FF2B5EF4-FFF2-40B4-BE49-F238E27FC236}">
                <a16:creationId xmlns:a16="http://schemas.microsoft.com/office/drawing/2014/main" id="{F676E881-747A-4B53-8487-DED820936E7C}"/>
              </a:ext>
            </a:extLst>
          </p:cNvPr>
          <p:cNvPicPr>
            <a:picLocks noChangeAspect="1"/>
          </p:cNvPicPr>
          <p:nvPr/>
        </p:nvPicPr>
        <p:blipFill>
          <a:blip r:embed="rId3"/>
          <a:stretch>
            <a:fillRect/>
          </a:stretch>
        </p:blipFill>
        <p:spPr>
          <a:xfrm>
            <a:off x="1465499" y="1208385"/>
            <a:ext cx="2078916" cy="1603387"/>
          </a:xfrm>
          <a:prstGeom prst="rect">
            <a:avLst/>
          </a:prstGeom>
        </p:spPr>
      </p:pic>
      <p:pic>
        <p:nvPicPr>
          <p:cNvPr id="6" name="Picture 5">
            <a:extLst>
              <a:ext uri="{FF2B5EF4-FFF2-40B4-BE49-F238E27FC236}">
                <a16:creationId xmlns:a16="http://schemas.microsoft.com/office/drawing/2014/main" id="{E11C9624-35A6-9E18-D0FE-E33899AD8814}"/>
              </a:ext>
            </a:extLst>
          </p:cNvPr>
          <p:cNvPicPr>
            <a:picLocks noChangeAspect="1"/>
          </p:cNvPicPr>
          <p:nvPr/>
        </p:nvPicPr>
        <p:blipFill>
          <a:blip r:embed="rId4"/>
          <a:stretch>
            <a:fillRect/>
          </a:stretch>
        </p:blipFill>
        <p:spPr>
          <a:xfrm>
            <a:off x="1297858" y="2086699"/>
            <a:ext cx="7675529" cy="3127519"/>
          </a:xfrm>
          <a:prstGeom prst="rect">
            <a:avLst/>
          </a:prstGeom>
        </p:spPr>
      </p:pic>
      <p:sp>
        <p:nvSpPr>
          <p:cNvPr id="7" name="TextBox 6">
            <a:extLst>
              <a:ext uri="{FF2B5EF4-FFF2-40B4-BE49-F238E27FC236}">
                <a16:creationId xmlns:a16="http://schemas.microsoft.com/office/drawing/2014/main" id="{834ADD49-98B7-97DB-AA00-98B734422325}"/>
              </a:ext>
            </a:extLst>
          </p:cNvPr>
          <p:cNvSpPr txBox="1"/>
          <p:nvPr/>
        </p:nvSpPr>
        <p:spPr>
          <a:xfrm>
            <a:off x="4960148" y="4977056"/>
            <a:ext cx="4565417" cy="830997"/>
          </a:xfrm>
          <a:prstGeom prst="rect">
            <a:avLst/>
          </a:prstGeom>
          <a:noFill/>
        </p:spPr>
        <p:txBody>
          <a:bodyPr wrap="none" rtlCol="0">
            <a:spAutoFit/>
          </a:bodyPr>
          <a:lstStyle/>
          <a:p>
            <a:pPr algn="ctr"/>
            <a:r>
              <a:rPr lang="en-GB" sz="4800" i="1" dirty="0" err="1" smtClean="0">
                <a:latin typeface="iCiel Pony" panose="02000000000000000000" pitchFamily="2" charset="-93"/>
              </a:rPr>
              <a:t>Tuần</a:t>
            </a:r>
            <a:r>
              <a:rPr lang="en-GB" sz="4800" i="1" dirty="0" smtClean="0">
                <a:latin typeface="iCiel Pony" panose="02000000000000000000" pitchFamily="2" charset="-93"/>
              </a:rPr>
              <a:t> 19 – </a:t>
            </a:r>
            <a:r>
              <a:rPr lang="en-GB" sz="4800" i="1" dirty="0" err="1" smtClean="0">
                <a:latin typeface="iCiel Pony" panose="02000000000000000000" pitchFamily="2" charset="-93"/>
              </a:rPr>
              <a:t>Tiết</a:t>
            </a:r>
            <a:r>
              <a:rPr lang="en-GB" sz="4800" i="1" dirty="0" smtClean="0">
                <a:latin typeface="iCiel Pony" panose="02000000000000000000" pitchFamily="2" charset="-93"/>
              </a:rPr>
              <a:t> 127</a:t>
            </a:r>
            <a:endParaRPr lang="vi-VN" sz="4800" i="1" dirty="0">
              <a:latin typeface="iCiel Pony" panose="02000000000000000000" pitchFamily="2" charset="-93"/>
            </a:endParaRPr>
          </a:p>
        </p:txBody>
      </p:sp>
      <p:sp>
        <p:nvSpPr>
          <p:cNvPr id="8" name="TextBox 7">
            <a:extLst>
              <a:ext uri="{FF2B5EF4-FFF2-40B4-BE49-F238E27FC236}">
                <a16:creationId xmlns:a16="http://schemas.microsoft.com/office/drawing/2014/main" id="{0E601415-B850-7950-2F75-563569DABCF4}"/>
              </a:ext>
            </a:extLst>
          </p:cNvPr>
          <p:cNvSpPr txBox="1"/>
          <p:nvPr/>
        </p:nvSpPr>
        <p:spPr>
          <a:xfrm rot="1414975">
            <a:off x="4786263" y="607533"/>
            <a:ext cx="3249117" cy="1015663"/>
          </a:xfrm>
          <a:prstGeom prst="rect">
            <a:avLst/>
          </a:prstGeom>
          <a:noFill/>
        </p:spPr>
        <p:txBody>
          <a:bodyPr wrap="square">
            <a:spAutoFit/>
          </a:bodyPr>
          <a:lstStyle/>
          <a:p>
            <a:pPr algn="ctr"/>
            <a:r>
              <a:rPr lang="en-GB" sz="6000" b="1" dirty="0" smtClean="0">
                <a:solidFill>
                  <a:srgbClr val="FF6600"/>
                </a:solidFill>
                <a:latin typeface="Cambria" panose="02040503050406030204" pitchFamily="18" charset="0"/>
                <a:ea typeface="Cambria" panose="02040503050406030204" pitchFamily="18" charset="0"/>
              </a:rPr>
              <a:t>5</a:t>
            </a:r>
            <a:endParaRPr lang="vi-VN" sz="6000" b="1" dirty="0">
              <a:solidFill>
                <a:srgbClr val="FF66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648548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24">
            <a:extLst>
              <a:ext uri="{FF2B5EF4-FFF2-40B4-BE49-F238E27FC236}">
                <a16:creationId xmlns:a16="http://schemas.microsoft.com/office/drawing/2014/main" id="{02315B9D-6E72-E7DA-E94D-8A6AB5EB6FF7}"/>
              </a:ext>
            </a:extLst>
          </p:cNvPr>
          <p:cNvSpPr/>
          <p:nvPr/>
        </p:nvSpPr>
        <p:spPr>
          <a:xfrm>
            <a:off x="1492798" y="474248"/>
            <a:ext cx="8620465" cy="5702715"/>
          </a:xfrm>
          <a:custGeom>
            <a:avLst/>
            <a:gdLst/>
            <a:ahLst/>
            <a:cxnLst/>
            <a:rect l="l" t="t" r="r" b="b"/>
            <a:pathLst>
              <a:path w="3396420" h="2712891">
                <a:moveTo>
                  <a:pt x="0" y="0"/>
                </a:moveTo>
                <a:lnTo>
                  <a:pt x="3396420" y="0"/>
                </a:lnTo>
                <a:lnTo>
                  <a:pt x="3396420" y="2712890"/>
                </a:lnTo>
                <a:lnTo>
                  <a:pt x="0" y="2712890"/>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txBody>
          <a:bodyPr/>
          <a:lstStyle/>
          <a:p>
            <a:endParaRPr lang="vi-VN"/>
          </a:p>
        </p:txBody>
      </p:sp>
      <p:pic>
        <p:nvPicPr>
          <p:cNvPr id="9" name="Picture 8">
            <a:extLst>
              <a:ext uri="{FF2B5EF4-FFF2-40B4-BE49-F238E27FC236}">
                <a16:creationId xmlns:a16="http://schemas.microsoft.com/office/drawing/2014/main" id="{2FFDF2C6-68C5-A006-58F4-3564A68EFBF1}"/>
              </a:ext>
            </a:extLst>
          </p:cNvPr>
          <p:cNvPicPr>
            <a:picLocks noChangeAspect="1"/>
          </p:cNvPicPr>
          <p:nvPr/>
        </p:nvPicPr>
        <p:blipFill>
          <a:blip r:embed="rId5"/>
          <a:stretch>
            <a:fillRect/>
          </a:stretch>
        </p:blipFill>
        <p:spPr>
          <a:xfrm>
            <a:off x="2544805" y="955577"/>
            <a:ext cx="6340390" cy="4359018"/>
          </a:xfrm>
          <a:prstGeom prst="rect">
            <a:avLst/>
          </a:prstGeom>
        </p:spPr>
      </p:pic>
    </p:spTree>
    <p:extLst>
      <p:ext uri="{BB962C8B-B14F-4D97-AF65-F5344CB8AC3E}">
        <p14:creationId xmlns:p14="http://schemas.microsoft.com/office/powerpoint/2010/main" val="34014562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4199A0D-BACE-0039-980F-45E54D8228A9}"/>
              </a:ext>
            </a:extLst>
          </p:cNvPr>
          <p:cNvSpPr txBox="1"/>
          <p:nvPr/>
        </p:nvSpPr>
        <p:spPr>
          <a:xfrm>
            <a:off x="500743" y="651578"/>
            <a:ext cx="11157857" cy="7478970"/>
          </a:xfrm>
          <a:prstGeom prst="rect">
            <a:avLst/>
          </a:prstGeom>
          <a:noFill/>
        </p:spPr>
        <p:txBody>
          <a:bodyPr wrap="square">
            <a:spAutoFit/>
          </a:bodyPr>
          <a:lstStyle/>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3200" b="0" i="0" dirty="0">
                <a:solidFill>
                  <a:srgbClr val="000000"/>
                </a:solidFill>
                <a:effectLst/>
                <a:latin typeface="Cambria" panose="02040503050406030204" pitchFamily="18" charset="0"/>
                <a:ea typeface="Cambria" panose="02040503050406030204" pitchFamily="18" charset="0"/>
              </a:rPr>
              <a:t>Trên đỉnh núi cao ở vùng Chư Bô-đa, có một mỏm đá xanh giống hình một em bé cưỡi voi. Những tia nắng vàng dịu, những hạt mưa trong vắt thay nhau tắm gội, sưởi ấm cho mỏm đá. Gió rì rào kể cho mỏm đá nghe những câu chuyện về mọi miền. Chim hót cho mỏm đá nghe những điệu ca du dương. Cứ thế, năm này qua năm khác, những câu chuyện của gió, những bài ca của chim thấm sâu vào mỏm đá hình em bé.</a:t>
            </a:r>
          </a:p>
          <a:p>
            <a:pPr algn="just"/>
            <a:r>
              <a:rPr lang="en-US" sz="3200" b="0" i="0" dirty="0">
                <a:solidFill>
                  <a:srgbClr val="000000"/>
                </a:solidFill>
                <a:effectLst/>
                <a:latin typeface="Cambria" panose="02040503050406030204" pitchFamily="18" charset="0"/>
                <a:ea typeface="Cambria" panose="02040503050406030204" pitchFamily="18" charset="0"/>
              </a:rPr>
              <a:t>   </a:t>
            </a:r>
            <a:r>
              <a:rPr lang="vi-VN" sz="3200" b="0" i="0" dirty="0">
                <a:solidFill>
                  <a:srgbClr val="000000"/>
                </a:solidFill>
                <a:effectLst/>
                <a:latin typeface="Cambria" panose="02040503050406030204" pitchFamily="18" charset="0"/>
                <a:ea typeface="Cambria" panose="02040503050406030204" pitchFamily="18" charset="0"/>
              </a:rPr>
              <a:t>Một buổi sáng, mỏm đá khẽ cựa quậy, rồi từ từ biến thành một em bé xinh đẹp. Em bước xuống núi, thấy muông thú từng đàn kéo về phá nương rẫy, dân làng đuổi đằng đông, dồn đằng tây mà chẳng ăn thua gì. Em bé liền cất giọng hát. Tiếng hát của em vang khắp núi rừng. Muông thú quên cả phá lúa, nhảy múa theo tiếng hát. Dân làng vây quanh em bé, hỏi em từ đâu tới, tên em là gì, nhưng em chỉ cười. Mọi người đặt tên cho em là Nai Ngọc.</a:t>
            </a:r>
          </a:p>
        </p:txBody>
      </p:sp>
      <p:pic>
        <p:nvPicPr>
          <p:cNvPr id="3" name="Picture 2">
            <a:extLst>
              <a:ext uri="{FF2B5EF4-FFF2-40B4-BE49-F238E27FC236}">
                <a16:creationId xmlns:a16="http://schemas.microsoft.com/office/drawing/2014/main" id="{D32916FF-A1C2-0FA8-C735-8D7F7234641A}"/>
              </a:ext>
            </a:extLst>
          </p:cNvPr>
          <p:cNvPicPr>
            <a:picLocks noChangeAspect="1"/>
          </p:cNvPicPr>
          <p:nvPr/>
        </p:nvPicPr>
        <p:blipFill>
          <a:blip r:embed="rId2"/>
          <a:stretch>
            <a:fillRect/>
          </a:stretch>
        </p:blipFill>
        <p:spPr>
          <a:xfrm>
            <a:off x="4668538" y="0"/>
            <a:ext cx="2920237" cy="859611"/>
          </a:xfrm>
          <a:prstGeom prst="rect">
            <a:avLst/>
          </a:prstGeom>
        </p:spPr>
      </p:pic>
    </p:spTree>
    <p:extLst>
      <p:ext uri="{BB962C8B-B14F-4D97-AF65-F5344CB8AC3E}">
        <p14:creationId xmlns:p14="http://schemas.microsoft.com/office/powerpoint/2010/main" val="2242305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4199A0D-BACE-0039-980F-45E54D8228A9}"/>
              </a:ext>
            </a:extLst>
          </p:cNvPr>
          <p:cNvSpPr txBox="1"/>
          <p:nvPr/>
        </p:nvSpPr>
        <p:spPr>
          <a:xfrm>
            <a:off x="489857" y="520949"/>
            <a:ext cx="11157857" cy="5693866"/>
          </a:xfrm>
          <a:prstGeom prst="rect">
            <a:avLst/>
          </a:prstGeom>
          <a:noFill/>
        </p:spPr>
        <p:txBody>
          <a:bodyPr wrap="square">
            <a:spAutoFit/>
          </a:bodyPr>
          <a:lstStyle/>
          <a:p>
            <a:pPr algn="just"/>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Ngày nọ, giặc kéo đến đông như lá rừng, nhanh như chớp giật, giáo mác chĩa lên trời tua tủa như bông lách, bông lau. Dân làng không kể trẻ già, trai gái vội cầm tên nỏ, khiên đao đuổi giặc. Bốn phương lửa cháy rừng rực. Nai Ngọc trèo lên một mỏm núi, cất tiếng hát kêu gọi những kẻ xâm lược chớ đi ăn cướp, hãy trở về với vợ con, đi hái rau ngọt, cắt lúa vàng, tối ngủ bên lửa ấm, sáng thức dậy theo mặt trời,... Giọng hát của Nai Ngọc khiến giặc đứng sững như những pho tượng, vũ khí tuột khỏi tay</a:t>
            </a:r>
          </a:p>
          <a:p>
            <a:pPr algn="just"/>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Giặc tan, nhưng không thấy Nai Ngọc đâu. Dân làng bảo nhau rằng sau khi giúp dân trừ giặc, Nai Ngọc đã trở lên núi cao, biến thành đá như trước. Ai cũng tin rằng nhất định Nai Ngọc sẽ trở về với dân làng, cất tiếng hát giữa cảnh núi rừng thanh bình, tươi đẹp.</a:t>
            </a:r>
          </a:p>
          <a:p>
            <a:pPr algn="r"/>
            <a:r>
              <a:rPr lang="vi-VN" sz="2800" dirty="0">
                <a:latin typeface="Cambria" panose="02040503050406030204" pitchFamily="18" charset="0"/>
                <a:ea typeface="Cambria" panose="02040503050406030204" pitchFamily="18" charset="0"/>
              </a:rPr>
              <a:t>(Theo </a:t>
            </a:r>
            <a:r>
              <a:rPr lang="vi-VN" sz="2800" i="1" dirty="0">
                <a:latin typeface="Cambria" panose="02040503050406030204" pitchFamily="18" charset="0"/>
                <a:ea typeface="Cambria" panose="02040503050406030204" pitchFamily="18" charset="0"/>
              </a:rPr>
              <a:t>Truyện cổ Việt Nam</a:t>
            </a:r>
            <a:r>
              <a:rPr lang="vi-VN" sz="2800" dirty="0">
                <a:latin typeface="Cambria" panose="02040503050406030204" pitchFamily="18" charset="0"/>
                <a:ea typeface="Cambria" panose="02040503050406030204" pitchFamily="18" charset="0"/>
              </a:rPr>
              <a:t>, Ngọc Anh và Văn Lang </a:t>
            </a:r>
            <a:r>
              <a:rPr lang="vi-VN" sz="2800" i="1" dirty="0">
                <a:latin typeface="Cambria" panose="02040503050406030204" pitchFamily="18" charset="0"/>
                <a:ea typeface="Cambria" panose="02040503050406030204" pitchFamily="18" charset="0"/>
              </a:rPr>
              <a:t>kể</a:t>
            </a:r>
            <a:r>
              <a:rPr lang="vi-VN" sz="28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7268716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51BC801-DBBE-00AA-19BF-05DBB0EB518E}"/>
              </a:ext>
            </a:extLst>
          </p:cNvPr>
          <p:cNvGrpSpPr/>
          <p:nvPr/>
        </p:nvGrpSpPr>
        <p:grpSpPr>
          <a:xfrm>
            <a:off x="7432880" y="455902"/>
            <a:ext cx="3869104" cy="2909089"/>
            <a:chOff x="7432880" y="455902"/>
            <a:chExt cx="3869104" cy="2909089"/>
          </a:xfrm>
        </p:grpSpPr>
        <p:sp>
          <p:nvSpPr>
            <p:cNvPr id="5" name="Freeform 18">
              <a:extLst>
                <a:ext uri="{FF2B5EF4-FFF2-40B4-BE49-F238E27FC236}">
                  <a16:creationId xmlns:a16="http://schemas.microsoft.com/office/drawing/2014/main" id="{69A2894F-C6B5-7E3F-92A4-CA765B11F455}"/>
                </a:ext>
              </a:extLst>
            </p:cNvPr>
            <p:cNvSpPr/>
            <p:nvPr/>
          </p:nvSpPr>
          <p:spPr>
            <a:xfrm>
              <a:off x="7432880" y="455902"/>
              <a:ext cx="3869104" cy="2909089"/>
            </a:xfrm>
            <a:custGeom>
              <a:avLst/>
              <a:gdLst/>
              <a:ahLst/>
              <a:cxnLst/>
              <a:rect l="l" t="t" r="r" b="b"/>
              <a:pathLst>
                <a:path w="3044185" h="1849342">
                  <a:moveTo>
                    <a:pt x="0" y="0"/>
                  </a:moveTo>
                  <a:lnTo>
                    <a:pt x="3044185" y="0"/>
                  </a:lnTo>
                  <a:lnTo>
                    <a:pt x="3044185" y="1849342"/>
                  </a:lnTo>
                  <a:lnTo>
                    <a:pt x="0" y="184934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834ADD49-98B7-97DB-AA00-98B734422325}"/>
                </a:ext>
              </a:extLst>
            </p:cNvPr>
            <p:cNvSpPr txBox="1"/>
            <p:nvPr/>
          </p:nvSpPr>
          <p:spPr>
            <a:xfrm>
              <a:off x="7731455" y="1494947"/>
              <a:ext cx="3268845" cy="830997"/>
            </a:xfrm>
            <a:prstGeom prst="rect">
              <a:avLst/>
            </a:prstGeom>
            <a:noFill/>
          </p:spPr>
          <p:txBody>
            <a:bodyPr wrap="none" rtlCol="0">
              <a:spAutoFit/>
            </a:bodyPr>
            <a:lstStyle/>
            <a:p>
              <a:pPr algn="ctr"/>
              <a:r>
                <a:rPr lang="en-GB" sz="4800" dirty="0">
                  <a:latin typeface="iCiel Pony" panose="02000000000000000000" pitchFamily="2" charset="-93"/>
                </a:rPr>
                <a:t>Chia </a:t>
              </a:r>
              <a:r>
                <a:rPr lang="en-GB" sz="4800" dirty="0" err="1">
                  <a:latin typeface="iCiel Pony" panose="02000000000000000000" pitchFamily="2" charset="-93"/>
                </a:rPr>
                <a:t>đoạn</a:t>
              </a:r>
              <a:endParaRPr lang="vi-VN" sz="4800" dirty="0">
                <a:latin typeface="iCiel Pony" panose="02000000000000000000" pitchFamily="2" charset="-93"/>
              </a:endParaRPr>
            </a:p>
          </p:txBody>
        </p:sp>
      </p:grpSp>
      <p:grpSp>
        <p:nvGrpSpPr>
          <p:cNvPr id="8" name="Group 7">
            <a:extLst>
              <a:ext uri="{FF2B5EF4-FFF2-40B4-BE49-F238E27FC236}">
                <a16:creationId xmlns:a16="http://schemas.microsoft.com/office/drawing/2014/main" id="{3EBE465F-AB60-AB8C-51C8-7123BAE18AC6}"/>
              </a:ext>
            </a:extLst>
          </p:cNvPr>
          <p:cNvGrpSpPr/>
          <p:nvPr/>
        </p:nvGrpSpPr>
        <p:grpSpPr>
          <a:xfrm>
            <a:off x="727983" y="455902"/>
            <a:ext cx="5368017" cy="1523771"/>
            <a:chOff x="727983" y="455902"/>
            <a:chExt cx="5368017" cy="1523771"/>
          </a:xfrm>
        </p:grpSpPr>
        <p:sp>
          <p:nvSpPr>
            <p:cNvPr id="9" name="Freeform 22">
              <a:extLst>
                <a:ext uri="{FF2B5EF4-FFF2-40B4-BE49-F238E27FC236}">
                  <a16:creationId xmlns:a16="http://schemas.microsoft.com/office/drawing/2014/main" id="{FB570166-4ED5-F871-54A2-24574D86E30B}"/>
                </a:ext>
              </a:extLst>
            </p:cNvPr>
            <p:cNvSpPr/>
            <p:nvPr/>
          </p:nvSpPr>
          <p:spPr>
            <a:xfrm>
              <a:off x="727983" y="455902"/>
              <a:ext cx="5368017" cy="1523771"/>
            </a:xfrm>
            <a:custGeom>
              <a:avLst/>
              <a:gdLst/>
              <a:ahLst/>
              <a:cxnLst/>
              <a:rect l="l" t="t" r="r" b="b"/>
              <a:pathLst>
                <a:path w="2226795" h="669894">
                  <a:moveTo>
                    <a:pt x="0" y="0"/>
                  </a:moveTo>
                  <a:lnTo>
                    <a:pt x="2226795" y="0"/>
                  </a:lnTo>
                  <a:lnTo>
                    <a:pt x="2226795" y="669895"/>
                  </a:lnTo>
                  <a:lnTo>
                    <a:pt x="0" y="669895"/>
                  </a:lnTo>
                  <a:lnTo>
                    <a:pt x="0" y="0"/>
                  </a:lnTo>
                  <a:close/>
                </a:path>
              </a:pathLst>
            </a:custGeom>
            <a:blipFill>
              <a:blip r:embed="rId4"/>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sp>
          <p:nvSpPr>
            <p:cNvPr id="10" name="TextBox 9">
              <a:extLst>
                <a:ext uri="{FF2B5EF4-FFF2-40B4-BE49-F238E27FC236}">
                  <a16:creationId xmlns:a16="http://schemas.microsoft.com/office/drawing/2014/main" id="{934E5D6C-5C9D-EE3A-2258-7CC5F79B0555}"/>
                </a:ext>
              </a:extLst>
            </p:cNvPr>
            <p:cNvSpPr txBox="1"/>
            <p:nvPr/>
          </p:nvSpPr>
          <p:spPr>
            <a:xfrm>
              <a:off x="1047606" y="1100765"/>
              <a:ext cx="4742288" cy="584775"/>
            </a:xfrm>
            <a:prstGeom prst="rect">
              <a:avLst/>
            </a:prstGeom>
            <a:noFill/>
          </p:spPr>
          <p:txBody>
            <a:bodyPr wrap="square">
              <a:spAutoFit/>
            </a:bodyPr>
            <a:lstStyle/>
            <a:p>
              <a:r>
                <a:rPr lang="pt-BR" sz="3200" b="1" dirty="0">
                  <a:latin typeface="Calibri" panose="020F0502020204030204" pitchFamily="34" charset="0"/>
                  <a:ea typeface="Calibri" panose="020F0502020204030204" pitchFamily="34" charset="0"/>
                  <a:cs typeface="Calibri" panose="020F0502020204030204" pitchFamily="34" charset="0"/>
                </a:rPr>
                <a:t>Đoạn 1: Từ đầu ... em bé.</a:t>
              </a:r>
              <a:endParaRPr lang="vi-VN" sz="32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11" name="Group 10">
            <a:extLst>
              <a:ext uri="{FF2B5EF4-FFF2-40B4-BE49-F238E27FC236}">
                <a16:creationId xmlns:a16="http://schemas.microsoft.com/office/drawing/2014/main" id="{A62072E8-064F-5F8D-014E-C85C6007707B}"/>
              </a:ext>
            </a:extLst>
          </p:cNvPr>
          <p:cNvGrpSpPr/>
          <p:nvPr/>
        </p:nvGrpSpPr>
        <p:grpSpPr>
          <a:xfrm>
            <a:off x="577175" y="1976647"/>
            <a:ext cx="6063111" cy="1523771"/>
            <a:chOff x="588398" y="2156869"/>
            <a:chExt cx="6063111" cy="1523771"/>
          </a:xfrm>
        </p:grpSpPr>
        <p:sp>
          <p:nvSpPr>
            <p:cNvPr id="12" name="Freeform 22">
              <a:extLst>
                <a:ext uri="{FF2B5EF4-FFF2-40B4-BE49-F238E27FC236}">
                  <a16:creationId xmlns:a16="http://schemas.microsoft.com/office/drawing/2014/main" id="{79727FB8-09D8-02C6-1156-FA94C15B3302}"/>
                </a:ext>
              </a:extLst>
            </p:cNvPr>
            <p:cNvSpPr/>
            <p:nvPr/>
          </p:nvSpPr>
          <p:spPr>
            <a:xfrm>
              <a:off x="588398" y="2156869"/>
              <a:ext cx="5959032" cy="1523771"/>
            </a:xfrm>
            <a:custGeom>
              <a:avLst/>
              <a:gdLst/>
              <a:ahLst/>
              <a:cxnLst/>
              <a:rect l="l" t="t" r="r" b="b"/>
              <a:pathLst>
                <a:path w="2226795" h="669894">
                  <a:moveTo>
                    <a:pt x="0" y="0"/>
                  </a:moveTo>
                  <a:lnTo>
                    <a:pt x="2226795" y="0"/>
                  </a:lnTo>
                  <a:lnTo>
                    <a:pt x="2226795" y="669895"/>
                  </a:lnTo>
                  <a:lnTo>
                    <a:pt x="0" y="669895"/>
                  </a:lnTo>
                  <a:lnTo>
                    <a:pt x="0" y="0"/>
                  </a:lnTo>
                  <a:close/>
                </a:path>
              </a:pathLst>
            </a:custGeom>
            <a:blipFill>
              <a:blip r:embed="rId4"/>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sp>
          <p:nvSpPr>
            <p:cNvPr id="13" name="TextBox 12">
              <a:extLst>
                <a:ext uri="{FF2B5EF4-FFF2-40B4-BE49-F238E27FC236}">
                  <a16:creationId xmlns:a16="http://schemas.microsoft.com/office/drawing/2014/main" id="{C6887ACB-89ED-D901-E12F-B1C7A7FC8A21}"/>
                </a:ext>
              </a:extLst>
            </p:cNvPr>
            <p:cNvSpPr txBox="1"/>
            <p:nvPr/>
          </p:nvSpPr>
          <p:spPr>
            <a:xfrm>
              <a:off x="927862" y="2760421"/>
              <a:ext cx="5723647" cy="584775"/>
            </a:xfrm>
            <a:prstGeom prst="rect">
              <a:avLst/>
            </a:prstGeom>
            <a:noFill/>
          </p:spPr>
          <p:txBody>
            <a:bodyPr wrap="square">
              <a:spAutoFit/>
            </a:bodyPr>
            <a:lstStyle/>
            <a:p>
              <a:r>
                <a:rPr lang="vi-VN" sz="3200" b="1" dirty="0">
                  <a:latin typeface="Calibri" panose="020F0502020204030204" pitchFamily="34" charset="0"/>
                  <a:ea typeface="Calibri" panose="020F0502020204030204" pitchFamily="34" charset="0"/>
                  <a:cs typeface="Calibri" panose="020F0502020204030204" pitchFamily="34" charset="0"/>
                </a:rPr>
                <a:t>Đoạn 2: Tiếp</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theo</a:t>
              </a:r>
              <a:r>
                <a:rPr lang="vi-VN"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là</a:t>
              </a:r>
              <a:r>
                <a:rPr lang="en-US" sz="3200" b="1" dirty="0">
                  <a:latin typeface="Calibri" panose="020F0502020204030204" pitchFamily="34" charset="0"/>
                  <a:ea typeface="Calibri" panose="020F0502020204030204" pitchFamily="34" charset="0"/>
                  <a:cs typeface="Calibri" panose="020F0502020204030204" pitchFamily="34" charset="0"/>
                </a:rPr>
                <a:t> </a:t>
              </a:r>
              <a:r>
                <a:rPr lang="vi-VN" sz="3200" b="1" dirty="0">
                  <a:latin typeface="Calibri" panose="020F0502020204030204" pitchFamily="34" charset="0"/>
                  <a:ea typeface="Calibri" panose="020F0502020204030204" pitchFamily="34" charset="0"/>
                  <a:cs typeface="Calibri" panose="020F0502020204030204" pitchFamily="34" charset="0"/>
                </a:rPr>
                <a:t>Nai Ngọc.</a:t>
              </a:r>
              <a:endParaRPr lang="vi-VN" sz="32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14" name="Group 13">
            <a:extLst>
              <a:ext uri="{FF2B5EF4-FFF2-40B4-BE49-F238E27FC236}">
                <a16:creationId xmlns:a16="http://schemas.microsoft.com/office/drawing/2014/main" id="{85510141-46F4-824E-E28F-D4703956958C}"/>
              </a:ext>
            </a:extLst>
          </p:cNvPr>
          <p:cNvGrpSpPr/>
          <p:nvPr/>
        </p:nvGrpSpPr>
        <p:grpSpPr>
          <a:xfrm>
            <a:off x="577175" y="3497392"/>
            <a:ext cx="5986910" cy="1523771"/>
            <a:chOff x="577175" y="3497392"/>
            <a:chExt cx="5986910" cy="1523771"/>
          </a:xfrm>
        </p:grpSpPr>
        <p:sp>
          <p:nvSpPr>
            <p:cNvPr id="15" name="Freeform 22">
              <a:extLst>
                <a:ext uri="{FF2B5EF4-FFF2-40B4-BE49-F238E27FC236}">
                  <a16:creationId xmlns:a16="http://schemas.microsoft.com/office/drawing/2014/main" id="{7371DBFC-D370-382F-CD3F-380D06B1E1FC}"/>
                </a:ext>
              </a:extLst>
            </p:cNvPr>
            <p:cNvSpPr/>
            <p:nvPr/>
          </p:nvSpPr>
          <p:spPr>
            <a:xfrm>
              <a:off x="577175" y="3497392"/>
              <a:ext cx="5959032" cy="1523771"/>
            </a:xfrm>
            <a:custGeom>
              <a:avLst/>
              <a:gdLst/>
              <a:ahLst/>
              <a:cxnLst/>
              <a:rect l="l" t="t" r="r" b="b"/>
              <a:pathLst>
                <a:path w="2226795" h="669894">
                  <a:moveTo>
                    <a:pt x="0" y="0"/>
                  </a:moveTo>
                  <a:lnTo>
                    <a:pt x="2226795" y="0"/>
                  </a:lnTo>
                  <a:lnTo>
                    <a:pt x="2226795" y="669895"/>
                  </a:lnTo>
                  <a:lnTo>
                    <a:pt x="0" y="669895"/>
                  </a:lnTo>
                  <a:lnTo>
                    <a:pt x="0" y="0"/>
                  </a:lnTo>
                  <a:close/>
                </a:path>
              </a:pathLst>
            </a:custGeom>
            <a:blipFill>
              <a:blip r:embed="rId4"/>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sp>
          <p:nvSpPr>
            <p:cNvPr id="16" name="TextBox 15">
              <a:extLst>
                <a:ext uri="{FF2B5EF4-FFF2-40B4-BE49-F238E27FC236}">
                  <a16:creationId xmlns:a16="http://schemas.microsoft.com/office/drawing/2014/main" id="{13EA2DF5-C193-A9AA-B51C-23748BBC0BEA}"/>
                </a:ext>
              </a:extLst>
            </p:cNvPr>
            <p:cNvSpPr txBox="1"/>
            <p:nvPr/>
          </p:nvSpPr>
          <p:spPr>
            <a:xfrm>
              <a:off x="940635" y="4130492"/>
              <a:ext cx="5623450" cy="523220"/>
            </a:xfrm>
            <a:prstGeom prst="rect">
              <a:avLst/>
            </a:prstGeom>
            <a:noFill/>
          </p:spPr>
          <p:txBody>
            <a:bodyPr wrap="square">
              <a:spAutoFit/>
            </a:bodyPr>
            <a:lstStyle/>
            <a:p>
              <a:r>
                <a:rPr lang="vi-VN" sz="2800" b="1" dirty="0">
                  <a:latin typeface="Calibri" panose="020F0502020204030204" pitchFamily="34" charset="0"/>
                  <a:ea typeface="Calibri" panose="020F0502020204030204" pitchFamily="34" charset="0"/>
                  <a:cs typeface="Calibri" panose="020F0502020204030204" pitchFamily="34" charset="0"/>
                </a:rPr>
                <a:t>Đoạn 3: Tiếp</a:t>
              </a:r>
              <a:r>
                <a:rPr lang="en-US" sz="2800" b="1" dirty="0">
                  <a:latin typeface="Calibri" panose="020F0502020204030204" pitchFamily="34" charset="0"/>
                  <a:ea typeface="Calibri" panose="020F0502020204030204" pitchFamily="34" charset="0"/>
                  <a:cs typeface="Calibri" panose="020F0502020204030204" pitchFamily="34" charset="0"/>
                </a:rPr>
                <a:t> </a:t>
              </a:r>
              <a:r>
                <a:rPr lang="en-US" sz="2800" b="1" dirty="0" err="1">
                  <a:latin typeface="Calibri" panose="020F0502020204030204" pitchFamily="34" charset="0"/>
                  <a:ea typeface="Calibri" panose="020F0502020204030204" pitchFamily="34" charset="0"/>
                  <a:cs typeface="Calibri" panose="020F0502020204030204" pitchFamily="34" charset="0"/>
                </a:rPr>
                <a:t>theo</a:t>
              </a:r>
              <a:r>
                <a:rPr lang="vi-VN" sz="2800" b="1" dirty="0">
                  <a:latin typeface="Calibri" panose="020F0502020204030204" pitchFamily="34" charset="0"/>
                  <a:ea typeface="Calibri" panose="020F0502020204030204" pitchFamily="34" charset="0"/>
                  <a:cs typeface="Calibri" panose="020F0502020204030204" pitchFamily="34" charset="0"/>
                </a:rPr>
                <a:t> … tuột khỏi tay.</a:t>
              </a:r>
              <a:endParaRPr lang="vi-VN" sz="28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17" name="Group 16">
            <a:extLst>
              <a:ext uri="{FF2B5EF4-FFF2-40B4-BE49-F238E27FC236}">
                <a16:creationId xmlns:a16="http://schemas.microsoft.com/office/drawing/2014/main" id="{0F3A0435-384F-218E-DDFD-C92F543C19B7}"/>
              </a:ext>
            </a:extLst>
          </p:cNvPr>
          <p:cNvGrpSpPr/>
          <p:nvPr/>
        </p:nvGrpSpPr>
        <p:grpSpPr>
          <a:xfrm>
            <a:off x="577175" y="5129784"/>
            <a:ext cx="6553684" cy="1260130"/>
            <a:chOff x="577175" y="5129784"/>
            <a:chExt cx="6553684" cy="1544038"/>
          </a:xfrm>
        </p:grpSpPr>
        <p:sp>
          <p:nvSpPr>
            <p:cNvPr id="18" name="Freeform 22">
              <a:extLst>
                <a:ext uri="{FF2B5EF4-FFF2-40B4-BE49-F238E27FC236}">
                  <a16:creationId xmlns:a16="http://schemas.microsoft.com/office/drawing/2014/main" id="{9CFD635D-AF36-EC93-091C-0D4725DDFF81}"/>
                </a:ext>
              </a:extLst>
            </p:cNvPr>
            <p:cNvSpPr/>
            <p:nvPr/>
          </p:nvSpPr>
          <p:spPr>
            <a:xfrm>
              <a:off x="577175" y="5129784"/>
              <a:ext cx="6171098" cy="1544038"/>
            </a:xfrm>
            <a:custGeom>
              <a:avLst/>
              <a:gdLst/>
              <a:ahLst/>
              <a:cxnLst/>
              <a:rect l="l" t="t" r="r" b="b"/>
              <a:pathLst>
                <a:path w="2226795" h="669894">
                  <a:moveTo>
                    <a:pt x="0" y="0"/>
                  </a:moveTo>
                  <a:lnTo>
                    <a:pt x="2226795" y="0"/>
                  </a:lnTo>
                  <a:lnTo>
                    <a:pt x="2226795" y="669895"/>
                  </a:lnTo>
                  <a:lnTo>
                    <a:pt x="0" y="669895"/>
                  </a:lnTo>
                  <a:lnTo>
                    <a:pt x="0" y="0"/>
                  </a:lnTo>
                  <a:close/>
                </a:path>
              </a:pathLst>
            </a:custGeom>
            <a:blipFill>
              <a:blip r:embed="rId4"/>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sp>
          <p:nvSpPr>
            <p:cNvPr id="19" name="TextBox 18">
              <a:extLst>
                <a:ext uri="{FF2B5EF4-FFF2-40B4-BE49-F238E27FC236}">
                  <a16:creationId xmlns:a16="http://schemas.microsoft.com/office/drawing/2014/main" id="{777C719E-0E89-8BEF-49E5-A17E049139F4}"/>
                </a:ext>
              </a:extLst>
            </p:cNvPr>
            <p:cNvSpPr txBox="1"/>
            <p:nvPr/>
          </p:nvSpPr>
          <p:spPr>
            <a:xfrm>
              <a:off x="1036383" y="5676327"/>
              <a:ext cx="6094476" cy="716525"/>
            </a:xfrm>
            <a:prstGeom prst="rect">
              <a:avLst/>
            </a:prstGeom>
            <a:noFill/>
          </p:spPr>
          <p:txBody>
            <a:bodyPr wrap="square">
              <a:spAutoFit/>
            </a:bodyPr>
            <a:lstStyle/>
            <a:p>
              <a:r>
                <a:rPr lang="vi-VN" sz="3200" b="1" dirty="0">
                  <a:latin typeface="Calibri" panose="020F0502020204030204" pitchFamily="34" charset="0"/>
                  <a:ea typeface="Calibri" panose="020F0502020204030204" pitchFamily="34" charset="0"/>
                  <a:cs typeface="Calibri" panose="020F0502020204030204" pitchFamily="34" charset="0"/>
                </a:rPr>
                <a:t>Đoạn 4: phần còn lại.</a:t>
              </a:r>
            </a:p>
          </p:txBody>
        </p:sp>
      </p:grpSp>
    </p:spTree>
    <p:extLst>
      <p:ext uri="{BB962C8B-B14F-4D97-AF65-F5344CB8AC3E}">
        <p14:creationId xmlns:p14="http://schemas.microsoft.com/office/powerpoint/2010/main" val="28333155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F1A6976-5150-D2BB-9F1E-A19C2DC26E3F}"/>
              </a:ext>
            </a:extLst>
          </p:cNvPr>
          <p:cNvGrpSpPr/>
          <p:nvPr/>
        </p:nvGrpSpPr>
        <p:grpSpPr>
          <a:xfrm rot="21218542">
            <a:off x="3475141" y="775242"/>
            <a:ext cx="3931920" cy="1942780"/>
            <a:chOff x="1554973" y="877258"/>
            <a:chExt cx="3931920" cy="1942780"/>
          </a:xfrm>
        </p:grpSpPr>
        <p:pic>
          <p:nvPicPr>
            <p:cNvPr id="7" name="Picture 6">
              <a:extLst>
                <a:ext uri="{FF2B5EF4-FFF2-40B4-BE49-F238E27FC236}">
                  <a16:creationId xmlns:a16="http://schemas.microsoft.com/office/drawing/2014/main" id="{4135B94B-EDF8-118F-4342-6575957D31D7}"/>
                </a:ext>
              </a:extLst>
            </p:cNvPr>
            <p:cNvPicPr>
              <a:picLocks noChangeAspect="1"/>
            </p:cNvPicPr>
            <p:nvPr/>
          </p:nvPicPr>
          <p:blipFill>
            <a:blip r:embed="rId2"/>
            <a:stretch>
              <a:fillRect/>
            </a:stretch>
          </p:blipFill>
          <p:spPr>
            <a:xfrm>
              <a:off x="1554973" y="877258"/>
              <a:ext cx="3931920" cy="1942780"/>
            </a:xfrm>
            <a:prstGeom prst="rect">
              <a:avLst/>
            </a:prstGeom>
          </p:spPr>
        </p:pic>
        <p:sp>
          <p:nvSpPr>
            <p:cNvPr id="8" name="TextBox 7">
              <a:extLst>
                <a:ext uri="{FF2B5EF4-FFF2-40B4-BE49-F238E27FC236}">
                  <a16:creationId xmlns:a16="http://schemas.microsoft.com/office/drawing/2014/main" id="{0E601415-B850-7950-2F75-563569DABCF4}"/>
                </a:ext>
              </a:extLst>
            </p:cNvPr>
            <p:cNvSpPr txBox="1"/>
            <p:nvPr/>
          </p:nvSpPr>
          <p:spPr>
            <a:xfrm>
              <a:off x="1896374" y="1123478"/>
              <a:ext cx="3249117" cy="1446550"/>
            </a:xfrm>
            <a:prstGeom prst="rect">
              <a:avLst/>
            </a:prstGeom>
            <a:noFill/>
          </p:spPr>
          <p:txBody>
            <a:bodyPr wrap="square">
              <a:spAutoFit/>
            </a:bodyPr>
            <a:lstStyle/>
            <a:p>
              <a:pPr algn="ctr"/>
              <a:r>
                <a:rPr lang="en-GB" sz="4400" b="1" dirty="0" err="1" smtClean="0">
                  <a:solidFill>
                    <a:schemeClr val="accent6">
                      <a:lumMod val="75000"/>
                    </a:schemeClr>
                  </a:solidFill>
                  <a:latin typeface="Cambria" panose="02040503050406030204" pitchFamily="18" charset="0"/>
                  <a:ea typeface="Cambria" panose="02040503050406030204" pitchFamily="18" charset="0"/>
                </a:rPr>
                <a:t>Luyện</a:t>
              </a:r>
              <a:r>
                <a:rPr lang="en-GB" sz="4400" b="1" dirty="0" smtClean="0">
                  <a:solidFill>
                    <a:schemeClr val="accent6">
                      <a:lumMod val="75000"/>
                    </a:schemeClr>
                  </a:solidFill>
                  <a:latin typeface="Cambria" panose="02040503050406030204" pitchFamily="18" charset="0"/>
                  <a:ea typeface="Cambria" panose="02040503050406030204" pitchFamily="18" charset="0"/>
                </a:rPr>
                <a:t> </a:t>
              </a:r>
              <a:r>
                <a:rPr lang="en-GB" sz="4400" b="1" dirty="0" err="1" smtClean="0">
                  <a:solidFill>
                    <a:schemeClr val="accent6">
                      <a:lumMod val="75000"/>
                    </a:schemeClr>
                  </a:solidFill>
                  <a:latin typeface="Cambria" panose="02040503050406030204" pitchFamily="18" charset="0"/>
                  <a:ea typeface="Cambria" panose="02040503050406030204" pitchFamily="18" charset="0"/>
                </a:rPr>
                <a:t>đọc</a:t>
              </a:r>
              <a:r>
                <a:rPr lang="en-GB" sz="4400" b="1" dirty="0" smtClean="0">
                  <a:solidFill>
                    <a:schemeClr val="accent6">
                      <a:lumMod val="75000"/>
                    </a:schemeClr>
                  </a:solidFill>
                  <a:latin typeface="Cambria" panose="02040503050406030204" pitchFamily="18" charset="0"/>
                  <a:ea typeface="Cambria" panose="02040503050406030204" pitchFamily="18" charset="0"/>
                </a:rPr>
                <a:t> </a:t>
              </a:r>
              <a:r>
                <a:rPr lang="en-GB" sz="4400" b="1" dirty="0" err="1" smtClean="0">
                  <a:solidFill>
                    <a:schemeClr val="accent6">
                      <a:lumMod val="75000"/>
                    </a:schemeClr>
                  </a:solidFill>
                  <a:latin typeface="Cambria" panose="02040503050406030204" pitchFamily="18" charset="0"/>
                  <a:ea typeface="Cambria" panose="02040503050406030204" pitchFamily="18" charset="0"/>
                </a:rPr>
                <a:t>từ</a:t>
              </a:r>
              <a:r>
                <a:rPr lang="en-GB" sz="4400" b="1" dirty="0" smtClean="0">
                  <a:solidFill>
                    <a:schemeClr val="accent6">
                      <a:lumMod val="75000"/>
                    </a:schemeClr>
                  </a:solidFill>
                  <a:latin typeface="Cambria" panose="02040503050406030204" pitchFamily="18" charset="0"/>
                  <a:ea typeface="Cambria" panose="02040503050406030204" pitchFamily="18" charset="0"/>
                </a:rPr>
                <a:t> </a:t>
              </a:r>
              <a:r>
                <a:rPr lang="en-GB" sz="4400" b="1" dirty="0" err="1">
                  <a:solidFill>
                    <a:schemeClr val="accent6">
                      <a:lumMod val="75000"/>
                    </a:schemeClr>
                  </a:solidFill>
                  <a:latin typeface="Cambria" panose="02040503050406030204" pitchFamily="18" charset="0"/>
                  <a:ea typeface="Cambria" panose="02040503050406030204" pitchFamily="18" charset="0"/>
                </a:rPr>
                <a:t>khó</a:t>
              </a:r>
              <a:endParaRPr lang="vi-VN" sz="4400" b="1" dirty="0">
                <a:solidFill>
                  <a:schemeClr val="accent6">
                    <a:lumMod val="75000"/>
                  </a:schemeClr>
                </a:solidFill>
                <a:latin typeface="Cambria" panose="02040503050406030204" pitchFamily="18" charset="0"/>
                <a:ea typeface="Cambria" panose="02040503050406030204" pitchFamily="18" charset="0"/>
              </a:endParaRPr>
            </a:p>
          </p:txBody>
        </p:sp>
      </p:grpSp>
      <p:grpSp>
        <p:nvGrpSpPr>
          <p:cNvPr id="13" name="Group 12">
            <a:extLst>
              <a:ext uri="{FF2B5EF4-FFF2-40B4-BE49-F238E27FC236}">
                <a16:creationId xmlns:a16="http://schemas.microsoft.com/office/drawing/2014/main" id="{9531D434-4866-8768-35F4-260CE276564D}"/>
              </a:ext>
            </a:extLst>
          </p:cNvPr>
          <p:cNvGrpSpPr/>
          <p:nvPr/>
        </p:nvGrpSpPr>
        <p:grpSpPr>
          <a:xfrm>
            <a:off x="4851410" y="3360057"/>
            <a:ext cx="2583533" cy="1392168"/>
            <a:chOff x="867238" y="3523343"/>
            <a:chExt cx="4122871" cy="1392168"/>
          </a:xfrm>
        </p:grpSpPr>
        <p:pic>
          <p:nvPicPr>
            <p:cNvPr id="10" name="Picture 9">
              <a:extLst>
                <a:ext uri="{FF2B5EF4-FFF2-40B4-BE49-F238E27FC236}">
                  <a16:creationId xmlns:a16="http://schemas.microsoft.com/office/drawing/2014/main" id="{C58637BA-CBE2-02E6-45AC-80CCABAAA88F}"/>
                </a:ext>
              </a:extLst>
            </p:cNvPr>
            <p:cNvPicPr>
              <a:picLocks noChangeAspect="1"/>
            </p:cNvPicPr>
            <p:nvPr/>
          </p:nvPicPr>
          <p:blipFill>
            <a:blip r:embed="rId3"/>
            <a:stretch>
              <a:fillRect/>
            </a:stretch>
          </p:blipFill>
          <p:spPr>
            <a:xfrm>
              <a:off x="867238" y="3523343"/>
              <a:ext cx="4122871" cy="1392168"/>
            </a:xfrm>
            <a:prstGeom prst="rect">
              <a:avLst/>
            </a:prstGeom>
          </p:spPr>
        </p:pic>
        <p:sp>
          <p:nvSpPr>
            <p:cNvPr id="12" name="TextBox 11">
              <a:extLst>
                <a:ext uri="{FF2B5EF4-FFF2-40B4-BE49-F238E27FC236}">
                  <a16:creationId xmlns:a16="http://schemas.microsoft.com/office/drawing/2014/main" id="{2E640B22-F602-A00B-8718-0F4BD83DE25B}"/>
                </a:ext>
              </a:extLst>
            </p:cNvPr>
            <p:cNvSpPr txBox="1"/>
            <p:nvPr/>
          </p:nvSpPr>
          <p:spPr>
            <a:xfrm>
              <a:off x="1274751" y="3865484"/>
              <a:ext cx="3642205" cy="707886"/>
            </a:xfrm>
            <a:prstGeom prst="rect">
              <a:avLst/>
            </a:prstGeom>
            <a:noFill/>
          </p:spPr>
          <p:txBody>
            <a:bodyPr wrap="square">
              <a:spAutoFit/>
            </a:bodyPr>
            <a:lstStyle/>
            <a:p>
              <a:r>
                <a:rPr lang="en-US" sz="4000" i="1" dirty="0" err="1">
                  <a:latin typeface="Cambria" panose="02040503050406030204" pitchFamily="18" charset="0"/>
                  <a:ea typeface="Cambria" panose="02040503050406030204" pitchFamily="18" charset="0"/>
                </a:rPr>
                <a:t>đỉnh</a:t>
              </a:r>
              <a:r>
                <a:rPr lang="en-US" sz="4000" i="1" dirty="0">
                  <a:latin typeface="Cambria" panose="02040503050406030204" pitchFamily="18" charset="0"/>
                  <a:ea typeface="Cambria" panose="02040503050406030204" pitchFamily="18" charset="0"/>
                </a:rPr>
                <a:t> </a:t>
              </a:r>
              <a:r>
                <a:rPr lang="en-US" sz="4000" i="1" dirty="0" err="1">
                  <a:latin typeface="Cambria" panose="02040503050406030204" pitchFamily="18" charset="0"/>
                  <a:ea typeface="Cambria" panose="02040503050406030204" pitchFamily="18" charset="0"/>
                </a:rPr>
                <a:t>núi</a:t>
              </a:r>
              <a:endParaRPr lang="vi-VN" sz="4000" i="1" dirty="0">
                <a:latin typeface="Cambria" panose="02040503050406030204" pitchFamily="18" charset="0"/>
                <a:ea typeface="Cambria" panose="02040503050406030204" pitchFamily="18" charset="0"/>
              </a:endParaRPr>
            </a:p>
          </p:txBody>
        </p:sp>
      </p:grpSp>
      <p:grpSp>
        <p:nvGrpSpPr>
          <p:cNvPr id="14" name="Group 13">
            <a:extLst>
              <a:ext uri="{FF2B5EF4-FFF2-40B4-BE49-F238E27FC236}">
                <a16:creationId xmlns:a16="http://schemas.microsoft.com/office/drawing/2014/main" id="{25636A5F-7C3A-8ADA-2869-195EA6D337F3}"/>
              </a:ext>
            </a:extLst>
          </p:cNvPr>
          <p:cNvGrpSpPr/>
          <p:nvPr/>
        </p:nvGrpSpPr>
        <p:grpSpPr>
          <a:xfrm>
            <a:off x="7832975" y="3349172"/>
            <a:ext cx="2932998" cy="1392168"/>
            <a:chOff x="867238" y="3523343"/>
            <a:chExt cx="4389455" cy="1392168"/>
          </a:xfrm>
        </p:grpSpPr>
        <p:pic>
          <p:nvPicPr>
            <p:cNvPr id="15" name="Picture 14">
              <a:extLst>
                <a:ext uri="{FF2B5EF4-FFF2-40B4-BE49-F238E27FC236}">
                  <a16:creationId xmlns:a16="http://schemas.microsoft.com/office/drawing/2014/main" id="{DC2474D6-CE94-7D1F-1FD1-A16E71AD3610}"/>
                </a:ext>
              </a:extLst>
            </p:cNvPr>
            <p:cNvPicPr>
              <a:picLocks noChangeAspect="1"/>
            </p:cNvPicPr>
            <p:nvPr/>
          </p:nvPicPr>
          <p:blipFill>
            <a:blip r:embed="rId3"/>
            <a:stretch>
              <a:fillRect/>
            </a:stretch>
          </p:blipFill>
          <p:spPr>
            <a:xfrm>
              <a:off x="867238" y="3523343"/>
              <a:ext cx="4122871" cy="1392168"/>
            </a:xfrm>
            <a:prstGeom prst="rect">
              <a:avLst/>
            </a:prstGeom>
          </p:spPr>
        </p:pic>
        <p:sp>
          <p:nvSpPr>
            <p:cNvPr id="16" name="TextBox 15">
              <a:extLst>
                <a:ext uri="{FF2B5EF4-FFF2-40B4-BE49-F238E27FC236}">
                  <a16:creationId xmlns:a16="http://schemas.microsoft.com/office/drawing/2014/main" id="{61B40CD6-0E85-ED33-921F-EA335D671C76}"/>
                </a:ext>
              </a:extLst>
            </p:cNvPr>
            <p:cNvSpPr txBox="1"/>
            <p:nvPr/>
          </p:nvSpPr>
          <p:spPr>
            <a:xfrm>
              <a:off x="1614488" y="3767401"/>
              <a:ext cx="3642205" cy="830997"/>
            </a:xfrm>
            <a:prstGeom prst="rect">
              <a:avLst/>
            </a:prstGeom>
            <a:noFill/>
          </p:spPr>
          <p:txBody>
            <a:bodyPr wrap="square">
              <a:spAutoFit/>
            </a:bodyPr>
            <a:lstStyle/>
            <a:p>
              <a:r>
                <a:rPr lang="en-US" sz="4800" i="1" dirty="0" err="1">
                  <a:effectLst/>
                  <a:latin typeface="Cambria" panose="02040503050406030204" pitchFamily="18" charset="0"/>
                  <a:ea typeface="Cambria" panose="02040503050406030204" pitchFamily="18" charset="0"/>
                </a:rPr>
                <a:t>tia</a:t>
              </a:r>
              <a:r>
                <a:rPr lang="en-US" sz="4800" i="1" dirty="0">
                  <a:effectLst/>
                  <a:latin typeface="Cambria" panose="02040503050406030204" pitchFamily="18" charset="0"/>
                  <a:ea typeface="Cambria" panose="02040503050406030204" pitchFamily="18" charset="0"/>
                </a:rPr>
                <a:t> </a:t>
              </a:r>
              <a:r>
                <a:rPr lang="en-US" sz="4800" i="1" dirty="0" err="1">
                  <a:effectLst/>
                  <a:latin typeface="Cambria" panose="02040503050406030204" pitchFamily="18" charset="0"/>
                  <a:ea typeface="Cambria" panose="02040503050406030204" pitchFamily="18" charset="0"/>
                </a:rPr>
                <a:t>nắng</a:t>
              </a:r>
              <a:endParaRPr lang="vi-VN" sz="8800" dirty="0">
                <a:latin typeface="Cambria" panose="02040503050406030204" pitchFamily="18" charset="0"/>
                <a:ea typeface="Cambria" panose="02040503050406030204" pitchFamily="18" charset="0"/>
              </a:endParaRPr>
            </a:p>
          </p:txBody>
        </p:sp>
      </p:grpSp>
      <p:grpSp>
        <p:nvGrpSpPr>
          <p:cNvPr id="17" name="Group 16">
            <a:extLst>
              <a:ext uri="{FF2B5EF4-FFF2-40B4-BE49-F238E27FC236}">
                <a16:creationId xmlns:a16="http://schemas.microsoft.com/office/drawing/2014/main" id="{0D11B960-5CE3-71DE-8A3B-88F3A17F863A}"/>
              </a:ext>
            </a:extLst>
          </p:cNvPr>
          <p:cNvGrpSpPr/>
          <p:nvPr/>
        </p:nvGrpSpPr>
        <p:grpSpPr>
          <a:xfrm>
            <a:off x="1287871" y="5203372"/>
            <a:ext cx="3382100" cy="1206851"/>
            <a:chOff x="867238" y="3523343"/>
            <a:chExt cx="4467040" cy="1392168"/>
          </a:xfrm>
        </p:grpSpPr>
        <p:pic>
          <p:nvPicPr>
            <p:cNvPr id="18" name="Picture 17">
              <a:extLst>
                <a:ext uri="{FF2B5EF4-FFF2-40B4-BE49-F238E27FC236}">
                  <a16:creationId xmlns:a16="http://schemas.microsoft.com/office/drawing/2014/main" id="{5AB86D1D-636F-BEC5-F91A-F7D105F4EC48}"/>
                </a:ext>
              </a:extLst>
            </p:cNvPr>
            <p:cNvPicPr>
              <a:picLocks noChangeAspect="1"/>
            </p:cNvPicPr>
            <p:nvPr/>
          </p:nvPicPr>
          <p:blipFill>
            <a:blip r:embed="rId3"/>
            <a:stretch>
              <a:fillRect/>
            </a:stretch>
          </p:blipFill>
          <p:spPr>
            <a:xfrm>
              <a:off x="867238" y="3523343"/>
              <a:ext cx="4122871" cy="1392168"/>
            </a:xfrm>
            <a:prstGeom prst="rect">
              <a:avLst/>
            </a:prstGeom>
          </p:spPr>
        </p:pic>
        <p:sp>
          <p:nvSpPr>
            <p:cNvPr id="19" name="TextBox 18">
              <a:extLst>
                <a:ext uri="{FF2B5EF4-FFF2-40B4-BE49-F238E27FC236}">
                  <a16:creationId xmlns:a16="http://schemas.microsoft.com/office/drawing/2014/main" id="{E38B63C2-2691-EC47-BCE9-4FBF2CDACAB6}"/>
                </a:ext>
              </a:extLst>
            </p:cNvPr>
            <p:cNvSpPr txBox="1"/>
            <p:nvPr/>
          </p:nvSpPr>
          <p:spPr>
            <a:xfrm>
              <a:off x="1692073" y="3865484"/>
              <a:ext cx="3642205" cy="830997"/>
            </a:xfrm>
            <a:prstGeom prst="rect">
              <a:avLst/>
            </a:prstGeom>
            <a:noFill/>
          </p:spPr>
          <p:txBody>
            <a:bodyPr wrap="square">
              <a:spAutoFit/>
            </a:bodyPr>
            <a:lstStyle/>
            <a:p>
              <a:r>
                <a:rPr lang="en-GB" sz="4800" i="1" dirty="0" err="1">
                  <a:latin typeface="Cambria" panose="02040503050406030204" pitchFamily="18" charset="0"/>
                  <a:ea typeface="Cambria" panose="02040503050406030204" pitchFamily="18" charset="0"/>
                </a:rPr>
                <a:t>dân</a:t>
              </a:r>
              <a:r>
                <a:rPr lang="en-GB" sz="4800" i="1" dirty="0">
                  <a:latin typeface="Cambria" panose="02040503050406030204" pitchFamily="18" charset="0"/>
                  <a:ea typeface="Cambria" panose="02040503050406030204" pitchFamily="18" charset="0"/>
                </a:rPr>
                <a:t> </a:t>
              </a:r>
              <a:r>
                <a:rPr lang="en-GB" sz="4800" i="1" dirty="0" err="1">
                  <a:latin typeface="Cambria" panose="02040503050406030204" pitchFamily="18" charset="0"/>
                  <a:ea typeface="Cambria" panose="02040503050406030204" pitchFamily="18" charset="0"/>
                </a:rPr>
                <a:t>làng</a:t>
              </a:r>
              <a:endParaRPr lang="vi-VN" sz="4800" i="1" dirty="0">
                <a:latin typeface="Cambria" panose="02040503050406030204" pitchFamily="18" charset="0"/>
                <a:ea typeface="Cambria" panose="02040503050406030204" pitchFamily="18" charset="0"/>
              </a:endParaRPr>
            </a:p>
          </p:txBody>
        </p:sp>
      </p:grpSp>
      <p:grpSp>
        <p:nvGrpSpPr>
          <p:cNvPr id="3" name="Group 2">
            <a:extLst>
              <a:ext uri="{FF2B5EF4-FFF2-40B4-BE49-F238E27FC236}">
                <a16:creationId xmlns:a16="http://schemas.microsoft.com/office/drawing/2014/main" id="{863B4AF0-0632-CD89-EB8F-75EBD6CDE55D}"/>
              </a:ext>
            </a:extLst>
          </p:cNvPr>
          <p:cNvGrpSpPr/>
          <p:nvPr/>
        </p:nvGrpSpPr>
        <p:grpSpPr>
          <a:xfrm>
            <a:off x="4836615" y="5225143"/>
            <a:ext cx="3121522" cy="1206851"/>
            <a:chOff x="867238" y="3523343"/>
            <a:chExt cx="4122871" cy="1392168"/>
          </a:xfrm>
        </p:grpSpPr>
        <p:pic>
          <p:nvPicPr>
            <p:cNvPr id="4" name="Picture 3">
              <a:extLst>
                <a:ext uri="{FF2B5EF4-FFF2-40B4-BE49-F238E27FC236}">
                  <a16:creationId xmlns:a16="http://schemas.microsoft.com/office/drawing/2014/main" id="{54FEC9FC-0620-4EC7-1F4A-F6953EB82EE6}"/>
                </a:ext>
              </a:extLst>
            </p:cNvPr>
            <p:cNvPicPr>
              <a:picLocks noChangeAspect="1"/>
            </p:cNvPicPr>
            <p:nvPr/>
          </p:nvPicPr>
          <p:blipFill>
            <a:blip r:embed="rId3"/>
            <a:stretch>
              <a:fillRect/>
            </a:stretch>
          </p:blipFill>
          <p:spPr>
            <a:xfrm>
              <a:off x="867238" y="3523343"/>
              <a:ext cx="4122871" cy="1392168"/>
            </a:xfrm>
            <a:prstGeom prst="rect">
              <a:avLst/>
            </a:prstGeom>
          </p:spPr>
        </p:pic>
        <p:sp>
          <p:nvSpPr>
            <p:cNvPr id="9" name="TextBox 8">
              <a:extLst>
                <a:ext uri="{FF2B5EF4-FFF2-40B4-BE49-F238E27FC236}">
                  <a16:creationId xmlns:a16="http://schemas.microsoft.com/office/drawing/2014/main" id="{0CEF8257-04B5-7186-7394-2DC2E0B9C2DE}"/>
                </a:ext>
              </a:extLst>
            </p:cNvPr>
            <p:cNvSpPr txBox="1"/>
            <p:nvPr/>
          </p:nvSpPr>
          <p:spPr>
            <a:xfrm>
              <a:off x="1102587" y="3727354"/>
              <a:ext cx="3642205" cy="958600"/>
            </a:xfrm>
            <a:prstGeom prst="rect">
              <a:avLst/>
            </a:prstGeom>
            <a:noFill/>
          </p:spPr>
          <p:txBody>
            <a:bodyPr wrap="square">
              <a:spAutoFit/>
            </a:bodyPr>
            <a:lstStyle/>
            <a:p>
              <a:r>
                <a:rPr lang="en-GB" sz="4800" i="1" dirty="0" err="1">
                  <a:latin typeface="Cambria" panose="02040503050406030204" pitchFamily="18" charset="0"/>
                  <a:ea typeface="Cambria" panose="02040503050406030204" pitchFamily="18" charset="0"/>
                </a:rPr>
                <a:t>bông</a:t>
              </a:r>
              <a:r>
                <a:rPr lang="en-GB" sz="4800" i="1" dirty="0">
                  <a:latin typeface="Cambria" panose="02040503050406030204" pitchFamily="18" charset="0"/>
                  <a:ea typeface="Cambria" panose="02040503050406030204" pitchFamily="18" charset="0"/>
                </a:rPr>
                <a:t> </a:t>
              </a:r>
              <a:r>
                <a:rPr lang="en-GB" sz="4800" i="1" dirty="0" err="1">
                  <a:latin typeface="Cambria" panose="02040503050406030204" pitchFamily="18" charset="0"/>
                  <a:ea typeface="Cambria" panose="02040503050406030204" pitchFamily="18" charset="0"/>
                </a:rPr>
                <a:t>lách</a:t>
              </a:r>
              <a:endParaRPr lang="vi-VN" sz="4800" i="1" dirty="0">
                <a:latin typeface="Cambria" panose="02040503050406030204" pitchFamily="18" charset="0"/>
                <a:ea typeface="Cambria" panose="02040503050406030204" pitchFamily="18" charset="0"/>
              </a:endParaRPr>
            </a:p>
          </p:txBody>
        </p:sp>
      </p:grpSp>
      <p:grpSp>
        <p:nvGrpSpPr>
          <p:cNvPr id="11" name="Group 10">
            <a:extLst>
              <a:ext uri="{FF2B5EF4-FFF2-40B4-BE49-F238E27FC236}">
                <a16:creationId xmlns:a16="http://schemas.microsoft.com/office/drawing/2014/main" id="{145BF467-E4F2-910B-255B-C1A5C8CD31E3}"/>
              </a:ext>
            </a:extLst>
          </p:cNvPr>
          <p:cNvGrpSpPr/>
          <p:nvPr/>
        </p:nvGrpSpPr>
        <p:grpSpPr>
          <a:xfrm>
            <a:off x="8287386" y="5159829"/>
            <a:ext cx="3121522" cy="1206851"/>
            <a:chOff x="867238" y="3523343"/>
            <a:chExt cx="4122871" cy="1392168"/>
          </a:xfrm>
        </p:grpSpPr>
        <p:pic>
          <p:nvPicPr>
            <p:cNvPr id="20" name="Picture 19">
              <a:extLst>
                <a:ext uri="{FF2B5EF4-FFF2-40B4-BE49-F238E27FC236}">
                  <a16:creationId xmlns:a16="http://schemas.microsoft.com/office/drawing/2014/main" id="{486510EA-0833-1C19-298F-34A605EFCC25}"/>
                </a:ext>
              </a:extLst>
            </p:cNvPr>
            <p:cNvPicPr>
              <a:picLocks noChangeAspect="1"/>
            </p:cNvPicPr>
            <p:nvPr/>
          </p:nvPicPr>
          <p:blipFill>
            <a:blip r:embed="rId3"/>
            <a:stretch>
              <a:fillRect/>
            </a:stretch>
          </p:blipFill>
          <p:spPr>
            <a:xfrm>
              <a:off x="867238" y="3523343"/>
              <a:ext cx="4122871" cy="1392168"/>
            </a:xfrm>
            <a:prstGeom prst="rect">
              <a:avLst/>
            </a:prstGeom>
          </p:spPr>
        </p:pic>
        <p:sp>
          <p:nvSpPr>
            <p:cNvPr id="21" name="TextBox 20">
              <a:extLst>
                <a:ext uri="{FF2B5EF4-FFF2-40B4-BE49-F238E27FC236}">
                  <a16:creationId xmlns:a16="http://schemas.microsoft.com/office/drawing/2014/main" id="{10AAE06B-2BF4-2898-BA2C-EC75D39CEE92}"/>
                </a:ext>
              </a:extLst>
            </p:cNvPr>
            <p:cNvSpPr txBox="1"/>
            <p:nvPr/>
          </p:nvSpPr>
          <p:spPr>
            <a:xfrm>
              <a:off x="1102587" y="3727354"/>
              <a:ext cx="3642205" cy="958600"/>
            </a:xfrm>
            <a:prstGeom prst="rect">
              <a:avLst/>
            </a:prstGeom>
            <a:noFill/>
          </p:spPr>
          <p:txBody>
            <a:bodyPr wrap="square">
              <a:spAutoFit/>
            </a:bodyPr>
            <a:lstStyle/>
            <a:p>
              <a:r>
                <a:rPr lang="en-GB" sz="4800" i="1" dirty="0" err="1">
                  <a:latin typeface="Cambria" panose="02040503050406030204" pitchFamily="18" charset="0"/>
                  <a:ea typeface="Cambria" panose="02040503050406030204" pitchFamily="18" charset="0"/>
                </a:rPr>
                <a:t>bông</a:t>
              </a:r>
              <a:r>
                <a:rPr lang="en-GB" sz="4800" i="1" dirty="0">
                  <a:latin typeface="Cambria" panose="02040503050406030204" pitchFamily="18" charset="0"/>
                  <a:ea typeface="Cambria" panose="02040503050406030204" pitchFamily="18" charset="0"/>
                </a:rPr>
                <a:t> </a:t>
              </a:r>
              <a:r>
                <a:rPr lang="en-GB" sz="4800" i="1" dirty="0" err="1">
                  <a:latin typeface="Cambria" panose="02040503050406030204" pitchFamily="18" charset="0"/>
                  <a:ea typeface="Cambria" panose="02040503050406030204" pitchFamily="18" charset="0"/>
                </a:rPr>
                <a:t>lau</a:t>
              </a:r>
              <a:endParaRPr lang="vi-VN" sz="4800" i="1" dirty="0">
                <a:latin typeface="Cambria" panose="02040503050406030204" pitchFamily="18" charset="0"/>
                <a:ea typeface="Cambria" panose="02040503050406030204" pitchFamily="18" charset="0"/>
              </a:endParaRPr>
            </a:p>
          </p:txBody>
        </p:sp>
      </p:grpSp>
      <p:grpSp>
        <p:nvGrpSpPr>
          <p:cNvPr id="23" name="Group 22">
            <a:extLst>
              <a:ext uri="{FF2B5EF4-FFF2-40B4-BE49-F238E27FC236}">
                <a16:creationId xmlns:a16="http://schemas.microsoft.com/office/drawing/2014/main" id="{19AED1AA-228A-A8F8-56BD-06D84B8184B7}"/>
              </a:ext>
            </a:extLst>
          </p:cNvPr>
          <p:cNvGrpSpPr/>
          <p:nvPr/>
        </p:nvGrpSpPr>
        <p:grpSpPr>
          <a:xfrm>
            <a:off x="910782" y="3305629"/>
            <a:ext cx="3018961" cy="1392168"/>
            <a:chOff x="867238" y="3523343"/>
            <a:chExt cx="4122871" cy="1392168"/>
          </a:xfrm>
        </p:grpSpPr>
        <p:pic>
          <p:nvPicPr>
            <p:cNvPr id="24" name="Picture 23">
              <a:extLst>
                <a:ext uri="{FF2B5EF4-FFF2-40B4-BE49-F238E27FC236}">
                  <a16:creationId xmlns:a16="http://schemas.microsoft.com/office/drawing/2014/main" id="{DDE93E0E-EA22-526F-3715-EE5A97545A97}"/>
                </a:ext>
              </a:extLst>
            </p:cNvPr>
            <p:cNvPicPr>
              <a:picLocks noChangeAspect="1"/>
            </p:cNvPicPr>
            <p:nvPr/>
          </p:nvPicPr>
          <p:blipFill>
            <a:blip r:embed="rId3"/>
            <a:stretch>
              <a:fillRect/>
            </a:stretch>
          </p:blipFill>
          <p:spPr>
            <a:xfrm>
              <a:off x="867238" y="3523343"/>
              <a:ext cx="4122871" cy="1392168"/>
            </a:xfrm>
            <a:prstGeom prst="rect">
              <a:avLst/>
            </a:prstGeom>
          </p:spPr>
        </p:pic>
        <p:sp>
          <p:nvSpPr>
            <p:cNvPr id="25" name="TextBox 24">
              <a:extLst>
                <a:ext uri="{FF2B5EF4-FFF2-40B4-BE49-F238E27FC236}">
                  <a16:creationId xmlns:a16="http://schemas.microsoft.com/office/drawing/2014/main" id="{11498571-EA72-1313-5CEA-B70DDA3AB00C}"/>
                </a:ext>
              </a:extLst>
            </p:cNvPr>
            <p:cNvSpPr txBox="1"/>
            <p:nvPr/>
          </p:nvSpPr>
          <p:spPr>
            <a:xfrm>
              <a:off x="1274751" y="3865484"/>
              <a:ext cx="3642205" cy="707886"/>
            </a:xfrm>
            <a:prstGeom prst="rect">
              <a:avLst/>
            </a:prstGeom>
            <a:noFill/>
          </p:spPr>
          <p:txBody>
            <a:bodyPr wrap="square">
              <a:spAutoFit/>
            </a:bodyPr>
            <a:lstStyle/>
            <a:p>
              <a:r>
                <a:rPr lang="en-US" sz="4000" i="1" dirty="0" err="1">
                  <a:latin typeface="Cambria" panose="02040503050406030204" pitchFamily="18" charset="0"/>
                  <a:ea typeface="Cambria" panose="02040503050406030204" pitchFamily="18" charset="0"/>
                </a:rPr>
                <a:t>Chư</a:t>
              </a:r>
              <a:r>
                <a:rPr lang="en-US" sz="4000" i="1" dirty="0">
                  <a:latin typeface="Cambria" panose="02040503050406030204" pitchFamily="18" charset="0"/>
                  <a:ea typeface="Cambria" panose="02040503050406030204" pitchFamily="18" charset="0"/>
                </a:rPr>
                <a:t> </a:t>
              </a:r>
              <a:r>
                <a:rPr lang="en-US" sz="4000" i="1" dirty="0" err="1">
                  <a:latin typeface="Cambria" panose="02040503050406030204" pitchFamily="18" charset="0"/>
                  <a:ea typeface="Cambria" panose="02040503050406030204" pitchFamily="18" charset="0"/>
                </a:rPr>
                <a:t>Bô-đa</a:t>
              </a:r>
              <a:endParaRPr lang="vi-VN" sz="4000" i="1"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6093426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F1A6976-5150-D2BB-9F1E-A19C2DC26E3F}"/>
              </a:ext>
            </a:extLst>
          </p:cNvPr>
          <p:cNvGrpSpPr/>
          <p:nvPr/>
        </p:nvGrpSpPr>
        <p:grpSpPr>
          <a:xfrm rot="21218542">
            <a:off x="1721319" y="133626"/>
            <a:ext cx="5712991" cy="1942780"/>
            <a:chOff x="-122492" y="143992"/>
            <a:chExt cx="5712991" cy="1942780"/>
          </a:xfrm>
        </p:grpSpPr>
        <p:pic>
          <p:nvPicPr>
            <p:cNvPr id="7" name="Picture 6">
              <a:extLst>
                <a:ext uri="{FF2B5EF4-FFF2-40B4-BE49-F238E27FC236}">
                  <a16:creationId xmlns:a16="http://schemas.microsoft.com/office/drawing/2014/main" id="{4135B94B-EDF8-118F-4342-6575957D31D7}"/>
                </a:ext>
              </a:extLst>
            </p:cNvPr>
            <p:cNvPicPr>
              <a:picLocks noChangeAspect="1"/>
            </p:cNvPicPr>
            <p:nvPr/>
          </p:nvPicPr>
          <p:blipFill>
            <a:blip r:embed="rId2"/>
            <a:stretch>
              <a:fillRect/>
            </a:stretch>
          </p:blipFill>
          <p:spPr>
            <a:xfrm>
              <a:off x="-122492" y="143992"/>
              <a:ext cx="5712991" cy="1942780"/>
            </a:xfrm>
            <a:prstGeom prst="rect">
              <a:avLst/>
            </a:prstGeom>
          </p:spPr>
        </p:pic>
        <p:sp>
          <p:nvSpPr>
            <p:cNvPr id="8" name="TextBox 7">
              <a:extLst>
                <a:ext uri="{FF2B5EF4-FFF2-40B4-BE49-F238E27FC236}">
                  <a16:creationId xmlns:a16="http://schemas.microsoft.com/office/drawing/2014/main" id="{0E601415-B850-7950-2F75-563569DABCF4}"/>
                </a:ext>
              </a:extLst>
            </p:cNvPr>
            <p:cNvSpPr txBox="1"/>
            <p:nvPr/>
          </p:nvSpPr>
          <p:spPr>
            <a:xfrm>
              <a:off x="587872" y="328656"/>
              <a:ext cx="4661227" cy="1569660"/>
            </a:xfrm>
            <a:prstGeom prst="rect">
              <a:avLst/>
            </a:prstGeom>
            <a:noFill/>
          </p:spPr>
          <p:txBody>
            <a:bodyPr wrap="square">
              <a:spAutoFit/>
            </a:bodyPr>
            <a:lstStyle/>
            <a:p>
              <a:pPr algn="ctr"/>
              <a:r>
                <a:rPr lang="en-GB" sz="3200" b="1" dirty="0" err="1">
                  <a:solidFill>
                    <a:srgbClr val="FF0000"/>
                  </a:solidFill>
                  <a:latin typeface="Cambria" panose="02040503050406030204" pitchFamily="18" charset="0"/>
                  <a:ea typeface="Cambria" panose="02040503050406030204" pitchFamily="18" charset="0"/>
                </a:rPr>
                <a:t>Đọc</a:t>
              </a:r>
              <a:r>
                <a:rPr lang="en-GB" sz="3200" b="1" dirty="0">
                  <a:solidFill>
                    <a:srgbClr val="FF0000"/>
                  </a:solidFill>
                  <a:latin typeface="Cambria" panose="02040503050406030204" pitchFamily="18" charset="0"/>
                  <a:ea typeface="Cambria" panose="02040503050406030204" pitchFamily="18" charset="0"/>
                </a:rPr>
                <a:t> </a:t>
              </a:r>
              <a:r>
                <a:rPr lang="en-GB" sz="3200" b="1" dirty="0" err="1">
                  <a:solidFill>
                    <a:srgbClr val="FF0000"/>
                  </a:solidFill>
                  <a:latin typeface="Cambria" panose="02040503050406030204" pitchFamily="18" charset="0"/>
                  <a:ea typeface="Cambria" panose="02040503050406030204" pitchFamily="18" charset="0"/>
                </a:rPr>
                <a:t>diễn</a:t>
              </a:r>
              <a:r>
                <a:rPr lang="en-GB" sz="3200" b="1" dirty="0">
                  <a:solidFill>
                    <a:srgbClr val="FF0000"/>
                  </a:solidFill>
                  <a:latin typeface="Cambria" panose="02040503050406030204" pitchFamily="18" charset="0"/>
                  <a:ea typeface="Cambria" panose="02040503050406030204" pitchFamily="18" charset="0"/>
                </a:rPr>
                <a:t> </a:t>
              </a:r>
              <a:r>
                <a:rPr lang="en-GB" sz="3200" b="1" dirty="0" err="1">
                  <a:solidFill>
                    <a:srgbClr val="FF0000"/>
                  </a:solidFill>
                  <a:latin typeface="Cambria" panose="02040503050406030204" pitchFamily="18" charset="0"/>
                  <a:ea typeface="Cambria" panose="02040503050406030204" pitchFamily="18" charset="0"/>
                </a:rPr>
                <a:t>cảm</a:t>
              </a:r>
              <a:r>
                <a:rPr lang="en-GB" sz="3200" b="1" dirty="0">
                  <a:solidFill>
                    <a:srgbClr val="FF0000"/>
                  </a:solidFill>
                  <a:latin typeface="Cambria" panose="02040503050406030204" pitchFamily="18" charset="0"/>
                  <a:ea typeface="Cambria" panose="02040503050406030204" pitchFamily="18" charset="0"/>
                </a:rPr>
                <a:t> </a:t>
              </a:r>
              <a:r>
                <a:rPr lang="en-GB" sz="3200" b="1" dirty="0" err="1">
                  <a:solidFill>
                    <a:srgbClr val="FF0000"/>
                  </a:solidFill>
                  <a:latin typeface="Cambria" panose="02040503050406030204" pitchFamily="18" charset="0"/>
                  <a:ea typeface="Cambria" panose="02040503050406030204" pitchFamily="18" charset="0"/>
                </a:rPr>
                <a:t>câu</a:t>
              </a:r>
              <a:r>
                <a:rPr lang="en-GB"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effectLst/>
                  <a:latin typeface="Times New Roman" panose="02020603050405020304" pitchFamily="18" charset="0"/>
                  <a:ea typeface="Calibri" panose="020F0502020204030204" pitchFamily="34" charset="0"/>
                </a:rPr>
                <a:t>có</a:t>
              </a:r>
              <a:r>
                <a:rPr lang="en-US" sz="3200" b="1" dirty="0">
                  <a:solidFill>
                    <a:srgbClr val="FF0000"/>
                  </a:solidFill>
                  <a:effectLst/>
                  <a:latin typeface="Times New Roman" panose="02020603050405020304" pitchFamily="18" charset="0"/>
                  <a:ea typeface="Calibri" panose="020F0502020204030204" pitchFamily="34" charset="0"/>
                </a:rPr>
                <a:t> </a:t>
              </a:r>
              <a:r>
                <a:rPr lang="vi-VN" sz="3200" b="1" dirty="0">
                  <a:solidFill>
                    <a:srgbClr val="FF0000"/>
                  </a:solidFill>
                  <a:effectLst/>
                  <a:latin typeface="Times New Roman" panose="02020603050405020304" pitchFamily="18" charset="0"/>
                  <a:ea typeface="Calibri" panose="020F0502020204030204" pitchFamily="34" charset="0"/>
                </a:rPr>
                <a:t>những từ ngữ gợi tả, đi</a:t>
              </a:r>
              <a:r>
                <a:rPr lang="en-US" sz="3200" b="1" dirty="0" err="1">
                  <a:solidFill>
                    <a:srgbClr val="FF0000"/>
                  </a:solidFill>
                  <a:effectLst/>
                  <a:latin typeface="Times New Roman" panose="02020603050405020304" pitchFamily="18" charset="0"/>
                  <a:ea typeface="Calibri" panose="020F0502020204030204" pitchFamily="34" charset="0"/>
                </a:rPr>
                <a:t>ệp</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từ</a:t>
              </a:r>
              <a:r>
                <a:rPr lang="en-US" sz="3200" b="1" dirty="0">
                  <a:solidFill>
                    <a:srgbClr val="FF0000"/>
                  </a:solidFill>
                  <a:effectLst/>
                  <a:latin typeface="Times New Roman" panose="02020603050405020304" pitchFamily="18" charset="0"/>
                  <a:ea typeface="Calibri" panose="020F0502020204030204" pitchFamily="34" charset="0"/>
                </a:rPr>
                <a:t>,</a:t>
              </a:r>
              <a:r>
                <a:rPr lang="vi-VN" sz="3200" b="1" dirty="0">
                  <a:solidFill>
                    <a:srgbClr val="FF0000"/>
                  </a:solidFill>
                  <a:effectLst/>
                  <a:latin typeface="Times New Roman" panose="02020603050405020304" pitchFamily="18" charset="0"/>
                  <a:ea typeface="Calibri" panose="020F0502020204030204" pitchFamily="34" charset="0"/>
                </a:rPr>
                <a:t> điệp ngữ</a:t>
              </a:r>
              <a:endParaRPr lang="vi-VN" sz="3200" b="1" dirty="0">
                <a:solidFill>
                  <a:srgbClr val="FF0000"/>
                </a:solidFill>
                <a:latin typeface="Cambria" panose="02040503050406030204" pitchFamily="18" charset="0"/>
                <a:ea typeface="Cambria" panose="02040503050406030204" pitchFamily="18" charset="0"/>
              </a:endParaRPr>
            </a:p>
          </p:txBody>
        </p:sp>
      </p:grpSp>
      <p:sp>
        <p:nvSpPr>
          <p:cNvPr id="4" name="TextBox 3">
            <a:extLst>
              <a:ext uri="{FF2B5EF4-FFF2-40B4-BE49-F238E27FC236}">
                <a16:creationId xmlns:a16="http://schemas.microsoft.com/office/drawing/2014/main" id="{1F3E6252-6235-EEB6-7520-2EB6DE238707}"/>
              </a:ext>
            </a:extLst>
          </p:cNvPr>
          <p:cNvSpPr txBox="1"/>
          <p:nvPr/>
        </p:nvSpPr>
        <p:spPr>
          <a:xfrm>
            <a:off x="849086" y="2732853"/>
            <a:ext cx="10321834" cy="3539430"/>
          </a:xfrm>
          <a:prstGeom prst="rect">
            <a:avLst/>
          </a:prstGeom>
          <a:noFill/>
        </p:spPr>
        <p:txBody>
          <a:bodyPr wrap="square">
            <a:spAutoFit/>
          </a:bodyPr>
          <a:lstStyle/>
          <a:p>
            <a:pPr algn="just"/>
            <a:r>
              <a:rPr lang="en-US" sz="3200" i="1" dirty="0">
                <a:latin typeface="Cambria" panose="02040503050406030204" pitchFamily="18" charset="0"/>
                <a:ea typeface="Cambria" panose="02040503050406030204" pitchFamily="18" charset="0"/>
              </a:rPr>
              <a:t>    </a:t>
            </a:r>
            <a:r>
              <a:rPr lang="vi-VN" sz="3200" i="1" dirty="0">
                <a:latin typeface="Cambria" panose="02040503050406030204" pitchFamily="18" charset="0"/>
                <a:ea typeface="Cambria" panose="02040503050406030204" pitchFamily="18" charset="0"/>
              </a:rPr>
              <a:t>Những tia nắng </a:t>
            </a:r>
            <a:r>
              <a:rPr lang="vi-VN" sz="3200" b="1" i="1" dirty="0">
                <a:latin typeface="Cambria" panose="02040503050406030204" pitchFamily="18" charset="0"/>
                <a:ea typeface="Cambria" panose="02040503050406030204" pitchFamily="18" charset="0"/>
              </a:rPr>
              <a:t>vàng dịu</a:t>
            </a:r>
            <a:r>
              <a:rPr lang="vi-VN" sz="3200" i="1" dirty="0">
                <a:latin typeface="Cambria" panose="02040503050406030204" pitchFamily="18" charset="0"/>
                <a:ea typeface="Cambria" panose="02040503050406030204" pitchFamily="18" charset="0"/>
              </a:rPr>
              <a:t>, những hạt mưa </a:t>
            </a:r>
            <a:r>
              <a:rPr lang="vi-VN" sz="3200" b="1" i="1" dirty="0">
                <a:latin typeface="Cambria" panose="02040503050406030204" pitchFamily="18" charset="0"/>
                <a:ea typeface="Cambria" panose="02040503050406030204" pitchFamily="18" charset="0"/>
              </a:rPr>
              <a:t>trong vắt </a:t>
            </a:r>
            <a:r>
              <a:rPr lang="vi-VN" sz="3200" i="1" dirty="0">
                <a:latin typeface="Cambria" panose="02040503050406030204" pitchFamily="18" charset="0"/>
                <a:ea typeface="Cambria" panose="02040503050406030204" pitchFamily="18" charset="0"/>
              </a:rPr>
              <a:t>thay nhau tắm gội ph</a:t>
            </a:r>
            <a:r>
              <a:rPr lang="en-US" sz="3200" i="1" dirty="0">
                <a:latin typeface="Cambria" panose="02040503050406030204" pitchFamily="18" charset="0"/>
                <a:ea typeface="Cambria" panose="02040503050406030204" pitchFamily="18" charset="0"/>
              </a:rPr>
              <a:t>ả</a:t>
            </a:r>
            <a:r>
              <a:rPr lang="vi-VN" sz="3200" i="1" dirty="0">
                <a:latin typeface="Cambria" panose="02040503050406030204" pitchFamily="18" charset="0"/>
                <a:ea typeface="Cambria" panose="02040503050406030204" pitchFamily="18" charset="0"/>
              </a:rPr>
              <a:t>i sưởi ấm cho mỏm đá</a:t>
            </a:r>
            <a:r>
              <a:rPr lang="en-US" sz="3200" i="1" dirty="0">
                <a:latin typeface="Cambria" panose="02040503050406030204" pitchFamily="18" charset="0"/>
                <a:ea typeface="Cambria" panose="02040503050406030204" pitchFamily="18" charset="0"/>
              </a:rPr>
              <a:t>./ G</a:t>
            </a:r>
            <a:r>
              <a:rPr lang="vi-VN" sz="3200" i="1" dirty="0">
                <a:latin typeface="Cambria" panose="02040503050406030204" pitchFamily="18" charset="0"/>
                <a:ea typeface="Cambria" panose="02040503050406030204" pitchFamily="18" charset="0"/>
              </a:rPr>
              <a:t>ió </a:t>
            </a:r>
            <a:r>
              <a:rPr lang="vi-VN" sz="3200" b="1" i="1" dirty="0">
                <a:latin typeface="Cambria" panose="02040503050406030204" pitchFamily="18" charset="0"/>
                <a:ea typeface="Cambria" panose="02040503050406030204" pitchFamily="18" charset="0"/>
              </a:rPr>
              <a:t>rì rào </a:t>
            </a:r>
            <a:r>
              <a:rPr lang="vi-VN" sz="3200" i="1" dirty="0">
                <a:latin typeface="Cambria" panose="02040503050406030204" pitchFamily="18" charset="0"/>
                <a:ea typeface="Cambria" panose="02040503050406030204" pitchFamily="18" charset="0"/>
              </a:rPr>
              <a:t>kể cho mỏm đá nghe những câu chuyện về mọi miền</a:t>
            </a:r>
            <a:r>
              <a:rPr lang="en-US" sz="3200" i="1" dirty="0">
                <a:latin typeface="Cambria" panose="02040503050406030204" pitchFamily="18" charset="0"/>
                <a:ea typeface="Cambria" panose="02040503050406030204" pitchFamily="18" charset="0"/>
              </a:rPr>
              <a:t>./</a:t>
            </a:r>
            <a:r>
              <a:rPr lang="vi-VN" sz="3200" i="1" dirty="0">
                <a:latin typeface="Cambria" panose="02040503050406030204" pitchFamily="18" charset="0"/>
                <a:ea typeface="Cambria" panose="02040503050406030204" pitchFamily="18" charset="0"/>
              </a:rPr>
              <a:t>Chim hót cho mỏm đá nghe những điệu ca </a:t>
            </a:r>
            <a:r>
              <a:rPr lang="vi-VN" sz="3200" b="1" i="1" dirty="0">
                <a:latin typeface="Cambria" panose="02040503050406030204" pitchFamily="18" charset="0"/>
                <a:ea typeface="Cambria" panose="02040503050406030204" pitchFamily="18" charset="0"/>
              </a:rPr>
              <a:t>du dương</a:t>
            </a:r>
            <a:r>
              <a:rPr lang="en-US" sz="3200" i="1" dirty="0">
                <a:latin typeface="Cambria" panose="02040503050406030204" pitchFamily="18" charset="0"/>
                <a:ea typeface="Cambria" panose="02040503050406030204" pitchFamily="18" charset="0"/>
              </a:rPr>
              <a:t>./</a:t>
            </a:r>
            <a:r>
              <a:rPr lang="vi-VN" sz="3200" i="1" dirty="0">
                <a:latin typeface="Cambria" panose="02040503050406030204" pitchFamily="18" charset="0"/>
                <a:ea typeface="Cambria" panose="02040503050406030204" pitchFamily="18" charset="0"/>
              </a:rPr>
              <a:t>ngày nọ, cho giặc kéo đến </a:t>
            </a:r>
            <a:r>
              <a:rPr lang="vi-VN" sz="3200" b="1" i="1" dirty="0">
                <a:latin typeface="Cambria" panose="02040503050406030204" pitchFamily="18" charset="0"/>
                <a:ea typeface="Cambria" panose="02040503050406030204" pitchFamily="18" charset="0"/>
              </a:rPr>
              <a:t>đông như</a:t>
            </a:r>
            <a:r>
              <a:rPr lang="vi-VN" sz="3200" i="1" dirty="0">
                <a:latin typeface="Cambria" panose="02040503050406030204" pitchFamily="18" charset="0"/>
                <a:ea typeface="Cambria" panose="02040503050406030204" pitchFamily="18" charset="0"/>
              </a:rPr>
              <a:t> lá rừng đẩy </a:t>
            </a:r>
            <a:r>
              <a:rPr lang="vi-VN" sz="3200" b="1" i="1" dirty="0">
                <a:latin typeface="Cambria" panose="02040503050406030204" pitchFamily="18" charset="0"/>
                <a:ea typeface="Cambria" panose="02040503050406030204" pitchFamily="18" charset="0"/>
              </a:rPr>
              <a:t>nhanh như</a:t>
            </a:r>
            <a:r>
              <a:rPr lang="vi-VN" sz="3200" i="1" dirty="0">
                <a:latin typeface="Cambria" panose="02040503050406030204" pitchFamily="18" charset="0"/>
                <a:ea typeface="Cambria" panose="02040503050406030204" pitchFamily="18" charset="0"/>
              </a:rPr>
              <a:t> chớp giật phẩi giáo mác chĩa lên trời </a:t>
            </a:r>
            <a:r>
              <a:rPr lang="vi-VN" sz="3200" b="1" i="1" dirty="0">
                <a:latin typeface="Cambria" panose="02040503050406030204" pitchFamily="18" charset="0"/>
                <a:ea typeface="Cambria" panose="02040503050406030204" pitchFamily="18" charset="0"/>
              </a:rPr>
              <a:t>tua tủa như</a:t>
            </a:r>
            <a:r>
              <a:rPr lang="vi-VN" sz="3200" i="1" dirty="0">
                <a:latin typeface="Cambria" panose="02040503050406030204" pitchFamily="18" charset="0"/>
                <a:ea typeface="Cambria" panose="02040503050406030204" pitchFamily="18" charset="0"/>
              </a:rPr>
              <a:t> bông lách phẩi bông lau.</a:t>
            </a:r>
            <a:r>
              <a:rPr lang="en-US" sz="3200" i="1" dirty="0">
                <a:latin typeface="Cambria" panose="02040503050406030204" pitchFamily="18" charset="0"/>
                <a:ea typeface="Cambria" panose="02040503050406030204" pitchFamily="18" charset="0"/>
              </a:rPr>
              <a:t>/</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512604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TotalTime>
  <Words>774</Words>
  <Application>Microsoft Office PowerPoint</Application>
  <PresentationFormat>Widescreen</PresentationFormat>
  <Paragraphs>50</Paragraphs>
  <Slides>18</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18</vt:i4>
      </vt:variant>
    </vt:vector>
  </HeadingPairs>
  <TitlesOfParts>
    <vt:vector size="30" baseType="lpstr">
      <vt:lpstr>#9Slide07 SVNDessert Menu Scrip</vt:lpstr>
      <vt:lpstr>Aptos</vt:lpstr>
      <vt:lpstr>Aptos Display</vt:lpstr>
      <vt:lpstr>Arial</vt:lpstr>
      <vt:lpstr>Calibri</vt:lpstr>
      <vt:lpstr>Cambria</vt:lpstr>
      <vt:lpstr>iCiel Pony</vt:lpstr>
      <vt:lpstr>SVN-DK Clochard</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Windows 10</cp:lastModifiedBy>
  <cp:revision>31</cp:revision>
  <dcterms:created xsi:type="dcterms:W3CDTF">2024-09-03T13:34:48Z</dcterms:created>
  <dcterms:modified xsi:type="dcterms:W3CDTF">2025-01-22T04:20:54Z</dcterms:modified>
</cp:coreProperties>
</file>