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04" r:id="rId3"/>
  </p:sldMasterIdLst>
  <p:notesMasterIdLst>
    <p:notesMasterId r:id="rId24"/>
  </p:notesMasterIdLst>
  <p:sldIdLst>
    <p:sldId id="11730" r:id="rId4"/>
    <p:sldId id="11710" r:id="rId5"/>
    <p:sldId id="11728" r:id="rId6"/>
    <p:sldId id="11711" r:id="rId7"/>
    <p:sldId id="11715" r:id="rId8"/>
    <p:sldId id="11714" r:id="rId9"/>
    <p:sldId id="11713" r:id="rId10"/>
    <p:sldId id="11712" r:id="rId11"/>
    <p:sldId id="11716" r:id="rId12"/>
    <p:sldId id="11717" r:id="rId13"/>
    <p:sldId id="11718" r:id="rId14"/>
    <p:sldId id="11719" r:id="rId15"/>
    <p:sldId id="11720" r:id="rId16"/>
    <p:sldId id="11721" r:id="rId17"/>
    <p:sldId id="11722" r:id="rId18"/>
    <p:sldId id="11723" r:id="rId19"/>
    <p:sldId id="11724" r:id="rId20"/>
    <p:sldId id="11725" r:id="rId21"/>
    <p:sldId id="11726" r:id="rId22"/>
    <p:sldId id="117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8" autoAdjust="0"/>
    <p:restoredTop sz="94660"/>
  </p:normalViewPr>
  <p:slideViewPr>
    <p:cSldViewPr snapToGrid="0">
      <p:cViewPr varScale="1">
        <p:scale>
          <a:sx n="64" d="100"/>
          <a:sy n="64" d="100"/>
        </p:scale>
        <p:origin x="7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31B4D-4814-4A86-A977-083210953236}"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2E958-0064-4332-8E4B-2BBB0CC51988}" type="slidenum">
              <a:rPr lang="en-US" smtClean="0"/>
              <a:t>‹#›</a:t>
            </a:fld>
            <a:endParaRPr lang="en-US"/>
          </a:p>
        </p:txBody>
      </p:sp>
    </p:spTree>
    <p:extLst>
      <p:ext uri="{BB962C8B-B14F-4D97-AF65-F5344CB8AC3E}">
        <p14:creationId xmlns:p14="http://schemas.microsoft.com/office/powerpoint/2010/main" val="7912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DE7983-B026-412E-A2D9-D5F47F9B37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4783E7-608C-4576-81C1-7F1725476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B73A715-5F11-4089-B398-D0D24618A529}"/>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F9C619F8-33EA-41E2-AD7C-C13C40A35D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1D9552-1063-4B12-B69F-8B4B267AF4CD}"/>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25108964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2D24B6-593A-4131-85BA-E503AC70B58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16A7AD7-40B2-467F-A078-0EE098B086F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089AFF5-185B-401A-838F-646BAC5E2D0D}"/>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15696942-7EB2-4A3A-B674-752CB72FB1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E99C8F-2C64-4F7E-B941-1B43177BB0BD}"/>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4203876D-1F43-7599-8238-C62BA9CD0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
            <a:ext cx="1718344" cy="1718344"/>
          </a:xfrm>
          <a:prstGeom prst="rect">
            <a:avLst/>
          </a:prstGeom>
        </p:spPr>
      </p:pic>
    </p:spTree>
    <p:extLst>
      <p:ext uri="{BB962C8B-B14F-4D97-AF65-F5344CB8AC3E}">
        <p14:creationId xmlns:p14="http://schemas.microsoft.com/office/powerpoint/2010/main" val="36687724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6F7D8F4-BB80-4240-96B0-0D4AEAEE6DC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B84F9C8-B7C7-4744-832D-8ACBC36253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3986EB-7C8C-4F1E-BA0B-AC717725F4E4}"/>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AD03E9C9-2EC0-4F29-978F-885F9F0D75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6C3984-0343-4940-9318-66EFA83DE916}"/>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35139951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06026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77219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40875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689219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83179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90541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614752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94973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0C8C3A-1BDF-4C08-91AB-35E20E89457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35139A-7E52-4CFA-A467-374BBF38C0F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6FDB145-D031-4D94-8BDD-0F3C0F2B0CCD}"/>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89497624-8880-40E2-9BB8-5BB90E1D84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24BC42-F784-437F-80D2-8ADFCD9A5953}"/>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1626799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845256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250959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849498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402536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926354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527553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41352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2705451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127206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1378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2A712F-F366-46D4-97D6-685CAC9A181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279C6D2-FF34-4FD7-A901-5F7DC4758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647821-6CBD-4155-84AD-AB9C4B6A7DD6}"/>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B133C5EA-0C6D-44F6-8B19-86FCE3FA4D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6C1DA7-4318-4512-B129-54F93E6DCF06}"/>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33643096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3173090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836DCE90-E9E1-435B-A42C-47E7AD1178F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2236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4C66-997C-436D-8F39-A92F6DD96A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5C8CBB-8C4A-4C56-A2A7-3BFF3E1087F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C4009-1CC3-4C91-B848-1E9F17669202}"/>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5" name="Footer Placeholder 4">
            <a:extLst>
              <a:ext uri="{FF2B5EF4-FFF2-40B4-BE49-F238E27FC236}">
                <a16:creationId xmlns:a16="http://schemas.microsoft.com/office/drawing/2014/main" id="{31654BEA-3EB5-405D-9772-448EE0829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49B5F8-9EA4-4DC3-8DE1-EA37ADE4384B}"/>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4278340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2D1C-36F0-45D0-A732-34BDF3ED43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D19237-A6A6-4B9D-B541-BA36AE57402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AB58F-A5B3-442A-98BD-4E3A369EB3B1}"/>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5" name="Footer Placeholder 4">
            <a:extLst>
              <a:ext uri="{FF2B5EF4-FFF2-40B4-BE49-F238E27FC236}">
                <a16:creationId xmlns:a16="http://schemas.microsoft.com/office/drawing/2014/main" id="{DEF84307-9CBB-4632-BC52-347083D7DB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4AC3E9-005E-4B2B-9A15-333E71BE9392}"/>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62238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2225-9835-4865-A990-CC56698CE5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138661-8B30-4A8F-9531-9FC36121F97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E5890-B2BA-49A1-AF1C-AFF88CC0C9B1}"/>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5" name="Footer Placeholder 4">
            <a:extLst>
              <a:ext uri="{FF2B5EF4-FFF2-40B4-BE49-F238E27FC236}">
                <a16:creationId xmlns:a16="http://schemas.microsoft.com/office/drawing/2014/main" id="{53577197-8B2C-4EED-95C6-6B25D08E8C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2BC819-F109-43DF-AE3A-6103E4743A9E}"/>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1471324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EFA6-AD41-4F51-A65D-EB7C510EB91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1A5EC0-FDFF-47AB-ACD6-9674066FEB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951987-7741-4A3D-9BBA-14978E0072D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0E8F7-AB89-4CDB-B890-86055AFE8189}"/>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6" name="Footer Placeholder 5">
            <a:extLst>
              <a:ext uri="{FF2B5EF4-FFF2-40B4-BE49-F238E27FC236}">
                <a16:creationId xmlns:a16="http://schemas.microsoft.com/office/drawing/2014/main" id="{23705453-3B6A-47D7-99B8-237B797794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B0F0B0-795B-40C5-A120-82D9B8647872}"/>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131636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CEB6-3809-4A97-B74C-87EB9F47EB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013049F-C333-45C7-85D5-0127D810A23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824930-B682-4D9E-B204-2513C6E82A5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55320A-D991-4465-BFAB-76F1BE6B7C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408AAA-3D93-40DD-9624-58C847E0D68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AB3049-EE29-465A-959D-4DB6DFBB3D71}"/>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8" name="Footer Placeholder 7">
            <a:extLst>
              <a:ext uri="{FF2B5EF4-FFF2-40B4-BE49-F238E27FC236}">
                <a16:creationId xmlns:a16="http://schemas.microsoft.com/office/drawing/2014/main" id="{3C47C2E9-D120-4336-8C50-7B1FFEE2B4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98E6EC-4B53-4DC9-9DE3-C20919CFC18C}"/>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3837092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F7AE-2E05-4348-ACAE-2B4D6F7FA5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2914D7-6A38-443C-9BC3-CF8AA4BBA41F}"/>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4" name="Footer Placeholder 3">
            <a:extLst>
              <a:ext uri="{FF2B5EF4-FFF2-40B4-BE49-F238E27FC236}">
                <a16:creationId xmlns:a16="http://schemas.microsoft.com/office/drawing/2014/main" id="{C221C919-1032-42A3-B89F-2E40F1C088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5B4FC2D-5B4B-4016-917B-76D69F39430D}"/>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357242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546B0-14F8-4FCB-9AFE-DCACD90EBF11}"/>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3" name="Footer Placeholder 2">
            <a:extLst>
              <a:ext uri="{FF2B5EF4-FFF2-40B4-BE49-F238E27FC236}">
                <a16:creationId xmlns:a16="http://schemas.microsoft.com/office/drawing/2014/main" id="{DE53F749-F7C9-487D-9679-9F904DEE06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7F00149-9D6F-446B-B1C0-F9494A2F463A}"/>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1315662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F9AA-08DD-4534-A6B2-D9D6F9C6C0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D97242-75BB-4519-86A2-15B30059371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8836C-18C1-4027-9E1D-EE5A4468770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7B82A-184B-4669-9EE2-5F480D5239C2}"/>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6" name="Footer Placeholder 5">
            <a:extLst>
              <a:ext uri="{FF2B5EF4-FFF2-40B4-BE49-F238E27FC236}">
                <a16:creationId xmlns:a16="http://schemas.microsoft.com/office/drawing/2014/main" id="{70CA6F90-340B-4C22-8A7C-D7003FF964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D7922D-AC0C-43AC-9EA8-EF8CE1868D48}"/>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5755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0A4A2-52DF-4F59-A97B-788EE5BA070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0F65A4-A4AE-417B-BBEA-F9E3534849B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C6B95E1-EB83-4D63-8245-0528B6EB8C4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972A29B-7F7A-4484-A30D-F30DA9768737}"/>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6" name="页脚占位符 5">
            <a:extLst>
              <a:ext uri="{FF2B5EF4-FFF2-40B4-BE49-F238E27FC236}">
                <a16:creationId xmlns:a16="http://schemas.microsoft.com/office/drawing/2014/main" id="{24F9C4DF-A408-48F1-A92D-36960517E5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5AA8B47-C5E0-4193-BBDB-8FA075357186}"/>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12159426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F2CF-0BD3-4DFA-BF16-7006593C38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EEF8D-757B-4D6E-8DAA-1740DF94656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16DA05-F5D3-421E-86EF-441626D241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1AA8D-34CC-4052-879D-7391444BB966}"/>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6" name="Footer Placeholder 5">
            <a:extLst>
              <a:ext uri="{FF2B5EF4-FFF2-40B4-BE49-F238E27FC236}">
                <a16:creationId xmlns:a16="http://schemas.microsoft.com/office/drawing/2014/main" id="{960E02BB-97FD-4F13-A95A-C218370EC7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64EF718-19E5-4F9A-8490-27C3CD806CF8}"/>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28607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87E7-309C-4200-94DC-B34216B5DC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DD178-3F37-4A0F-980B-AB7986C8135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D6456-25F0-48B0-9806-6072B7C8C548}"/>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5" name="Footer Placeholder 4">
            <a:extLst>
              <a:ext uri="{FF2B5EF4-FFF2-40B4-BE49-F238E27FC236}">
                <a16:creationId xmlns:a16="http://schemas.microsoft.com/office/drawing/2014/main" id="{3A41C3D5-5CB0-4092-A9A7-8013112CFA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54195A-477F-4B05-8E1A-8E22671D35AC}"/>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1471762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AA41F-56C8-431C-918F-671A2D9D37B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0A9B3E-33F9-4EFC-93D1-E288033D22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AD7DE-E9B9-4160-BF01-3F07DB645373}"/>
              </a:ext>
            </a:extLst>
          </p:cNvPr>
          <p:cNvSpPr>
            <a:spLocks noGrp="1"/>
          </p:cNvSpPr>
          <p:nvPr>
            <p:ph type="dt" sz="half" idx="10"/>
          </p:nvPr>
        </p:nvSpPr>
        <p:spPr>
          <a:xfrm>
            <a:off x="838200" y="6356350"/>
            <a:ext cx="2743200" cy="365125"/>
          </a:xfrm>
          <a:prstGeom prst="rect">
            <a:avLst/>
          </a:prstGeom>
        </p:spPr>
        <p:txBody>
          <a:bodyPr/>
          <a:lstStyle/>
          <a:p>
            <a:fld id="{99976455-BB80-4B3C-918F-82CA600BB23A}" type="datetimeFigureOut">
              <a:rPr lang="en-US" smtClean="0"/>
              <a:t>2/7/2025</a:t>
            </a:fld>
            <a:endParaRPr lang="en-US"/>
          </a:p>
        </p:txBody>
      </p:sp>
      <p:sp>
        <p:nvSpPr>
          <p:cNvPr id="5" name="Footer Placeholder 4">
            <a:extLst>
              <a:ext uri="{FF2B5EF4-FFF2-40B4-BE49-F238E27FC236}">
                <a16:creationId xmlns:a16="http://schemas.microsoft.com/office/drawing/2014/main" id="{F13997C7-C356-4A14-81D4-8E3C9D4FBC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052F51-5E2D-4856-8844-B61E987D2F05}"/>
              </a:ext>
            </a:extLst>
          </p:cNvPr>
          <p:cNvSpPr>
            <a:spLocks noGrp="1"/>
          </p:cNvSpPr>
          <p:nvPr>
            <p:ph type="sldNum" sz="quarter" idx="12"/>
          </p:nvPr>
        </p:nvSpPr>
        <p:spPr>
          <a:xfrm>
            <a:off x="8610600" y="6356350"/>
            <a:ext cx="2743200" cy="365125"/>
          </a:xfrm>
          <a:prstGeom prst="rect">
            <a:avLst/>
          </a:prstGeom>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391754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9E26F-93D6-40ED-8122-46A930A219F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AC56D30-55F2-4C49-AB7B-6DEF9B644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108D1BF-5155-4648-9F73-B636AF30471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C076409-5D77-4F3D-98E4-29C507D89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15EBD25-C727-4E77-9C5F-2D2EBB33F95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B4CAAE-EFEB-4153-9710-81B2A2AABA18}"/>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8" name="页脚占位符 7">
            <a:extLst>
              <a:ext uri="{FF2B5EF4-FFF2-40B4-BE49-F238E27FC236}">
                <a16:creationId xmlns:a16="http://schemas.microsoft.com/office/drawing/2014/main" id="{07CA2DC7-BDC4-4271-BAEB-6835980B1F7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1521F3-E8A0-4683-B917-3DF7E79F4F8A}"/>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199398338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A7A360-5890-4D3A-A528-0EE9583C3F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9299BB-B1DE-4EFF-9E50-2E9B9FF8E2B4}"/>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4" name="页脚占位符 3">
            <a:extLst>
              <a:ext uri="{FF2B5EF4-FFF2-40B4-BE49-F238E27FC236}">
                <a16:creationId xmlns:a16="http://schemas.microsoft.com/office/drawing/2014/main" id="{183DAB51-C049-49BC-9595-17E9575890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B5417EA-1634-489F-83E4-3B8EAE7B2659}"/>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25481158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B495AC8-F3CB-490C-9D3E-98C3D9B2AC48}"/>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3" name="页脚占位符 2">
            <a:extLst>
              <a:ext uri="{FF2B5EF4-FFF2-40B4-BE49-F238E27FC236}">
                <a16:creationId xmlns:a16="http://schemas.microsoft.com/office/drawing/2014/main" id="{D4F5FE3B-2DC6-4DD5-B2C0-2FB08ED88C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3A3A56-619B-44CA-8EA2-22212C7F428F}"/>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249276362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C1663D-F9B5-42BC-943A-69168318471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EC42BA-3C74-4692-870A-46B384FB97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3126581-C832-4378-AA66-5967384A0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8AE7471-FE28-495C-9A07-45A1E85F2FC8}"/>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6" name="页脚占位符 5">
            <a:extLst>
              <a:ext uri="{FF2B5EF4-FFF2-40B4-BE49-F238E27FC236}">
                <a16:creationId xmlns:a16="http://schemas.microsoft.com/office/drawing/2014/main" id="{BFD9635F-59C4-44C8-8423-2CF237D0E9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FA56D-A58B-44D1-B925-C7BDC3BC3D42}"/>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8174946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C3FFD0-B7E2-4327-A12D-B66A32D7AD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BE8E14A-117D-4050-8D9C-1FFDB995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007CA12-6C2D-45BB-8651-DAB9EDB3E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CB48E97-A791-46BE-9E95-5D8FF8A8657A}"/>
              </a:ext>
            </a:extLst>
          </p:cNvPr>
          <p:cNvSpPr>
            <a:spLocks noGrp="1"/>
          </p:cNvSpPr>
          <p:nvPr>
            <p:ph type="dt" sz="half" idx="10"/>
          </p:nvPr>
        </p:nvSpPr>
        <p:spPr/>
        <p:txBody>
          <a:bodyPr/>
          <a:lstStyle/>
          <a:p>
            <a:fld id="{D288BBB5-AD02-44D8-8AC4-14EE87003FCC}" type="datetimeFigureOut">
              <a:rPr lang="zh-CN" altLang="en-US" smtClean="0"/>
              <a:t>2025/2/7</a:t>
            </a:fld>
            <a:endParaRPr lang="zh-CN" altLang="en-US"/>
          </a:p>
        </p:txBody>
      </p:sp>
      <p:sp>
        <p:nvSpPr>
          <p:cNvPr id="6" name="页脚占位符 5">
            <a:extLst>
              <a:ext uri="{FF2B5EF4-FFF2-40B4-BE49-F238E27FC236}">
                <a16:creationId xmlns:a16="http://schemas.microsoft.com/office/drawing/2014/main" id="{A23B8970-16D7-460C-99A6-E8B2B03570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A042CDA-30BE-4261-A804-63EEADAA9A5E}"/>
              </a:ext>
            </a:extLst>
          </p:cNvPr>
          <p:cNvSpPr>
            <a:spLocks noGrp="1"/>
          </p:cNvSpPr>
          <p:nvPr>
            <p:ph type="sldNum" sz="quarter" idx="12"/>
          </p:nvPr>
        </p:nvSpPr>
        <p:spPr/>
        <p:txBody>
          <a:body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181641307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4C909C9-0AF1-448C-9534-0F589285D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C0DBB0E-CE6E-40BC-AB52-94885435A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7388BF-04C3-4CC6-BA50-E491E5923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8BBB5-AD02-44D8-8AC4-14EE87003FCC}" type="datetimeFigureOut">
              <a:rPr lang="zh-CN" altLang="en-US" smtClean="0"/>
              <a:t>2025/2/7</a:t>
            </a:fld>
            <a:endParaRPr lang="zh-CN" altLang="en-US"/>
          </a:p>
        </p:txBody>
      </p:sp>
      <p:sp>
        <p:nvSpPr>
          <p:cNvPr id="5" name="页脚占位符 4">
            <a:extLst>
              <a:ext uri="{FF2B5EF4-FFF2-40B4-BE49-F238E27FC236}">
                <a16:creationId xmlns:a16="http://schemas.microsoft.com/office/drawing/2014/main" id="{61C00087-57EC-4E42-8623-8D5C0E562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7378DF-4157-496F-AD05-7B5C971D9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65540-3C05-4108-93BC-99A51196DC3B}" type="slidenum">
              <a:rPr lang="zh-CN" altLang="en-US" smtClean="0"/>
              <a:t>‹#›</a:t>
            </a:fld>
            <a:endParaRPr lang="zh-CN" altLang="en-US"/>
          </a:p>
        </p:txBody>
      </p:sp>
    </p:spTree>
    <p:extLst>
      <p:ext uri="{BB962C8B-B14F-4D97-AF65-F5344CB8AC3E}">
        <p14:creationId xmlns:p14="http://schemas.microsoft.com/office/powerpoint/2010/main" val="1421222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9862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72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05437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98E0E7-E2BC-E58F-C4E5-794536563ADB}"/>
              </a:ext>
            </a:extLst>
          </p:cNvPr>
          <p:cNvPicPr>
            <a:picLocks noChangeAspect="1"/>
          </p:cNvPicPr>
          <p:nvPr/>
        </p:nvPicPr>
        <p:blipFill>
          <a:blip r:embed="rId2"/>
          <a:stretch>
            <a:fillRect/>
          </a:stretch>
        </p:blipFill>
        <p:spPr>
          <a:xfrm>
            <a:off x="2853081" y="2133915"/>
            <a:ext cx="6529382" cy="2786113"/>
          </a:xfrm>
          <a:prstGeom prst="rect">
            <a:avLst/>
          </a:prstGeom>
        </p:spPr>
      </p:pic>
      <p:pic>
        <p:nvPicPr>
          <p:cNvPr id="5" name="Picture 4">
            <a:extLst>
              <a:ext uri="{FF2B5EF4-FFF2-40B4-BE49-F238E27FC236}">
                <a16:creationId xmlns:a16="http://schemas.microsoft.com/office/drawing/2014/main" id="{4EB0A61C-D62C-943F-4447-B2213084E8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3000" y="1815873"/>
            <a:ext cx="2621948" cy="1569584"/>
          </a:xfrm>
          <a:prstGeom prst="rect">
            <a:avLst/>
          </a:prstGeom>
        </p:spPr>
      </p:pic>
      <p:sp>
        <p:nvSpPr>
          <p:cNvPr id="6" name="TextBox 5">
            <a:extLst>
              <a:ext uri="{FF2B5EF4-FFF2-40B4-BE49-F238E27FC236}">
                <a16:creationId xmlns:a16="http://schemas.microsoft.com/office/drawing/2014/main" id="{6BDCEA81-7C04-4943-A286-4A2DB9AB7424}"/>
              </a:ext>
            </a:extLst>
          </p:cNvPr>
          <p:cNvSpPr txBox="1"/>
          <p:nvPr/>
        </p:nvSpPr>
        <p:spPr>
          <a:xfrm>
            <a:off x="3602990" y="559126"/>
            <a:ext cx="4159045" cy="1015663"/>
          </a:xfrm>
          <a:prstGeom prst="rect">
            <a:avLst/>
          </a:prstGeom>
          <a:noFill/>
        </p:spPr>
        <p:txBody>
          <a:bodyPr wrap="square" rtlCol="0">
            <a:spAutoFit/>
          </a:bodyPr>
          <a:lstStyle/>
          <a:p>
            <a:r>
              <a:rPr lang="en-US" sz="6000" b="1" dirty="0" err="1" smtClean="0">
                <a:solidFill>
                  <a:srgbClr val="FFC000"/>
                </a:solidFill>
                <a:latin typeface=".VnAristote" panose="020B7200000000000000" pitchFamily="34" charset="0"/>
              </a:rPr>
              <a:t>TiÕng</a:t>
            </a:r>
            <a:r>
              <a:rPr lang="en-US" sz="6000" b="1" dirty="0" smtClean="0">
                <a:solidFill>
                  <a:srgbClr val="FFC000"/>
                </a:solidFill>
                <a:latin typeface=".VnAristote" panose="020B7200000000000000" pitchFamily="34" charset="0"/>
              </a:rPr>
              <a:t> </a:t>
            </a:r>
            <a:r>
              <a:rPr lang="en-US" sz="6000" b="1" dirty="0" err="1" smtClean="0">
                <a:solidFill>
                  <a:srgbClr val="FFC000"/>
                </a:solidFill>
                <a:latin typeface=".VnAristote" panose="020B7200000000000000" pitchFamily="34" charset="0"/>
              </a:rPr>
              <a:t>ViÖt</a:t>
            </a:r>
            <a:r>
              <a:rPr lang="en-US" sz="6000" b="1" dirty="0" smtClean="0">
                <a:solidFill>
                  <a:srgbClr val="FFC000"/>
                </a:solidFill>
                <a:latin typeface=".VnAristote" panose="020B7200000000000000" pitchFamily="34" charset="0"/>
              </a:rPr>
              <a:t> 5</a:t>
            </a:r>
            <a:endParaRPr lang="en-US" sz="6000" b="1" dirty="0">
              <a:solidFill>
                <a:srgbClr val="FFC000"/>
              </a:solidFill>
              <a:latin typeface=".VnAristote" panose="020B7200000000000000" pitchFamily="34" charset="0"/>
            </a:endParaRPr>
          </a:p>
        </p:txBody>
      </p:sp>
      <p:sp>
        <p:nvSpPr>
          <p:cNvPr id="7" name="TextBox 6">
            <a:extLst>
              <a:ext uri="{FF2B5EF4-FFF2-40B4-BE49-F238E27FC236}">
                <a16:creationId xmlns:a16="http://schemas.microsoft.com/office/drawing/2014/main" id="{6BDCEA81-7C04-4943-A286-4A2DB9AB7424}"/>
              </a:ext>
            </a:extLst>
          </p:cNvPr>
          <p:cNvSpPr txBox="1"/>
          <p:nvPr/>
        </p:nvSpPr>
        <p:spPr>
          <a:xfrm>
            <a:off x="4377054" y="5094433"/>
            <a:ext cx="4434750" cy="769441"/>
          </a:xfrm>
          <a:prstGeom prst="rect">
            <a:avLst/>
          </a:prstGeom>
          <a:noFill/>
        </p:spPr>
        <p:txBody>
          <a:bodyPr wrap="square" rtlCol="0">
            <a:spAutoFit/>
          </a:bodyPr>
          <a:lstStyle/>
          <a:p>
            <a:r>
              <a:rPr lang="en-US" sz="4400" b="1" dirty="0" err="1" smtClean="0">
                <a:solidFill>
                  <a:srgbClr val="7030A0"/>
                </a:solidFill>
                <a:latin typeface=".VnAristote" panose="020B7200000000000000" pitchFamily="34" charset="0"/>
              </a:rPr>
              <a:t>TuÇn</a:t>
            </a:r>
            <a:r>
              <a:rPr lang="en-US" sz="4400" b="1" dirty="0" smtClean="0">
                <a:solidFill>
                  <a:srgbClr val="7030A0"/>
                </a:solidFill>
                <a:latin typeface=".VnAristote" panose="020B7200000000000000" pitchFamily="34" charset="0"/>
              </a:rPr>
              <a:t> 22 – </a:t>
            </a:r>
            <a:r>
              <a:rPr lang="en-US" sz="4400" b="1" dirty="0" err="1" smtClean="0">
                <a:solidFill>
                  <a:srgbClr val="7030A0"/>
                </a:solidFill>
                <a:latin typeface=".VnAristote" panose="020B7200000000000000" pitchFamily="34" charset="0"/>
              </a:rPr>
              <a:t>TiÕt</a:t>
            </a:r>
            <a:r>
              <a:rPr lang="en-US" sz="4400" b="1" dirty="0" smtClean="0">
                <a:solidFill>
                  <a:srgbClr val="7030A0"/>
                </a:solidFill>
                <a:latin typeface=".VnAristote" panose="020B7200000000000000" pitchFamily="34" charset="0"/>
              </a:rPr>
              <a:t> 141</a:t>
            </a:r>
            <a:endParaRPr lang="en-US" sz="4400" b="1" dirty="0">
              <a:solidFill>
                <a:srgbClr val="7030A0"/>
              </a:solidFill>
              <a:latin typeface=".VnAristote" panose="020B7200000000000000" pitchFamily="34" charset="0"/>
            </a:endParaRPr>
          </a:p>
        </p:txBody>
      </p:sp>
    </p:spTree>
    <p:extLst>
      <p:ext uri="{BB962C8B-B14F-4D97-AF65-F5344CB8AC3E}">
        <p14:creationId xmlns:p14="http://schemas.microsoft.com/office/powerpoint/2010/main" val="28728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AA05B3-3E7A-245C-E139-6D925E220554}"/>
              </a:ext>
            </a:extLst>
          </p:cNvPr>
          <p:cNvSpPr txBox="1"/>
          <p:nvPr/>
        </p:nvSpPr>
        <p:spPr>
          <a:xfrm>
            <a:off x="512167" y="985136"/>
            <a:ext cx="11440348" cy="5632311"/>
          </a:xfrm>
          <a:prstGeom prst="rect">
            <a:avLst/>
          </a:prstGeom>
          <a:noFill/>
        </p:spPr>
        <p:txBody>
          <a:bodyPr wrap="square">
            <a:spAutoFit/>
          </a:bodyPr>
          <a:lstStyle/>
          <a:p>
            <a:pPr algn="just">
              <a:tabLst>
                <a:tab pos="515938" algn="l"/>
              </a:tabLst>
            </a:pPr>
            <a:r>
              <a:rPr lang="vi-VN" sz="2000" dirty="0">
                <a:solidFill>
                  <a:srgbClr val="002060"/>
                </a:solidFill>
                <a:latin typeface="Cambria" panose="02040503050406030204" pitchFamily="18" charset="0"/>
              </a:rPr>
              <a:t> Với bọn trẻ chúng tôi, ngày lễ Mừng xuân vào tháng Năm luôn đáng mong chờ, bởi đó là dịp chúng tôi được vui đùa thoả thích. Chúng tôi thường bí mật làm những giỏ hoa rực rỡ, đặt lên bậc thềm nhà người quen hoặc bạn bè, gõ cửa rồi ba chân bốn cẳng chạy trốn thật nhanh. Từ xa, chúng tôi hồi hộp theo dõi chủ nhà mở cửa, cầm món quà lên với vẻ ngạc nhiên, thích thú.</a:t>
            </a:r>
          </a:p>
          <a:p>
            <a:pPr algn="just">
              <a:tabLst>
                <a:tab pos="515938" algn="l"/>
              </a:tabLst>
            </a:pPr>
            <a:r>
              <a:rPr lang="vi-VN" sz="2000" dirty="0">
                <a:solidFill>
                  <a:srgbClr val="002060"/>
                </a:solidFill>
                <a:latin typeface="Cambria" panose="02040503050406030204" pitchFamily="18" charset="0"/>
              </a:rPr>
              <a:t>   Tôi còn nhớ lễ Mừng xuân năm tôi học lớp Năm. Lúc đó, tôi đang giận Pam, cô bạn thân nhất của mình. Từ nhỏ Pam và tôi đã thân nhau như hình với bóng. Gần đây, một gia đình mới dọn đến thị trấn của chúng tôi và Pam đã kết thân với con gái của họ. Mặc dù chúng tôi vẫn chơi với nhau, nhưng thời gian Pam dành cho tôi không còn nhiều như trước. Tôi cảm thấy như bị bỏ rơi. Giận Pam, tôi không chơi với bạn mấy ngày. Khi mẹ hỏi tôi có mang hoa cho Pam không, tôi trả lời: “Không bao giờ, mẹ ạ!”. Mẹ dừng tay làm bếp, ôm tôi và an ủi. Cơn tủi thân bỗng dâng lên và tôi oà khóc nức nở. Mẹ dịu dàng vuốt tóc và lau nước mắt cho tôi. Mẹ bảo càng lớn, chúng tôi sẽ càng có nhiều bạn. Những người bạn không thể chỉ chơi với một mình tôi. Và ngay cả tôi cũng không thể chỉ chơi với một người bạn.</a:t>
            </a:r>
          </a:p>
          <a:p>
            <a:pPr algn="just">
              <a:tabLst>
                <a:tab pos="515938" algn="l"/>
              </a:tabLst>
            </a:pPr>
            <a:r>
              <a:rPr lang="vi-VN" sz="2000" dirty="0">
                <a:solidFill>
                  <a:srgbClr val="002060"/>
                </a:solidFill>
                <a:latin typeface="Cambria" panose="02040503050406030204" pitchFamily="18" charset="0"/>
              </a:rPr>
              <a:t>   Cuối cùng, tôi cũng quyết định tặng Pam một giỏ hoa. Tôi chọn thật nhiều hoa màu vàng mà Pam yêu thích, rồi nhờ chị tôi đem đến nhà bạn. Từ chỗ nấp, tôi thấy Pam nâng giỏ hoa lên, dịu dàng áp mặt vào những bông hoa và nói to như để tôi nghe được: “Cảm ơn Xu-di, hi vọng cậu không còn giận mình!”.</a:t>
            </a:r>
          </a:p>
          <a:p>
            <a:pPr algn="just">
              <a:tabLst>
                <a:tab pos="515938" algn="l"/>
              </a:tabLst>
            </a:pPr>
            <a:r>
              <a:rPr lang="vi-VN" sz="2000" dirty="0">
                <a:solidFill>
                  <a:srgbClr val="002060"/>
                </a:solidFill>
                <a:latin typeface="Cambria" panose="02040503050406030204" pitchFamily="18" charset="0"/>
              </a:rPr>
              <a:t>Lần ấy tôi học được rằng là bạn bè đích thực, ta sẽ đặt bạn trong tim nhưng không buộc họ luôn ở bên mình.</a:t>
            </a:r>
          </a:p>
          <a:p>
            <a:pPr algn="r">
              <a:tabLst>
                <a:tab pos="515938" algn="l"/>
              </a:tabLst>
            </a:pPr>
            <a:r>
              <a:rPr lang="vi-VN" sz="2000" dirty="0">
                <a:solidFill>
                  <a:srgbClr val="002060"/>
                </a:solidFill>
                <a:latin typeface="Cambria" panose="02040503050406030204" pitchFamily="18" charset="0"/>
              </a:rPr>
              <a:t>(Theo Minh Hương)</a:t>
            </a:r>
          </a:p>
        </p:txBody>
      </p:sp>
      <p:pic>
        <p:nvPicPr>
          <p:cNvPr id="6" name="Picture 5">
            <a:extLst>
              <a:ext uri="{FF2B5EF4-FFF2-40B4-BE49-F238E27FC236}">
                <a16:creationId xmlns:a16="http://schemas.microsoft.com/office/drawing/2014/main" id="{086B063E-C686-F37D-9979-80779310F01D}"/>
              </a:ext>
            </a:extLst>
          </p:cNvPr>
          <p:cNvPicPr>
            <a:picLocks noChangeAspect="1"/>
          </p:cNvPicPr>
          <p:nvPr/>
        </p:nvPicPr>
        <p:blipFill>
          <a:blip r:embed="rId2"/>
          <a:stretch>
            <a:fillRect/>
          </a:stretch>
        </p:blipFill>
        <p:spPr>
          <a:xfrm>
            <a:off x="113464" y="-121393"/>
            <a:ext cx="2544962" cy="1310465"/>
          </a:xfrm>
          <a:prstGeom prst="rect">
            <a:avLst/>
          </a:prstGeom>
        </p:spPr>
      </p:pic>
      <p:pic>
        <p:nvPicPr>
          <p:cNvPr id="7" name="Picture 6">
            <a:extLst>
              <a:ext uri="{FF2B5EF4-FFF2-40B4-BE49-F238E27FC236}">
                <a16:creationId xmlns:a16="http://schemas.microsoft.com/office/drawing/2014/main" id="{3F1C7867-48BA-8945-DC3F-D583D2D81CA9}"/>
              </a:ext>
            </a:extLst>
          </p:cNvPr>
          <p:cNvPicPr>
            <a:picLocks noChangeAspect="1"/>
          </p:cNvPicPr>
          <p:nvPr/>
        </p:nvPicPr>
        <p:blipFill>
          <a:blip r:embed="rId3"/>
          <a:stretch>
            <a:fillRect/>
          </a:stretch>
        </p:blipFill>
        <p:spPr>
          <a:xfrm>
            <a:off x="4027096" y="324357"/>
            <a:ext cx="4224894" cy="853514"/>
          </a:xfrm>
          <a:prstGeom prst="rect">
            <a:avLst/>
          </a:prstGeom>
        </p:spPr>
      </p:pic>
    </p:spTree>
    <p:extLst>
      <p:ext uri="{BB962C8B-B14F-4D97-AF65-F5344CB8AC3E}">
        <p14:creationId xmlns:p14="http://schemas.microsoft.com/office/powerpoint/2010/main" val="187468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AA05B3-3E7A-245C-E139-6D925E220554}"/>
              </a:ext>
            </a:extLst>
          </p:cNvPr>
          <p:cNvSpPr txBox="1"/>
          <p:nvPr/>
        </p:nvSpPr>
        <p:spPr>
          <a:xfrm>
            <a:off x="512167" y="985136"/>
            <a:ext cx="11440348"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15938" algn="l"/>
              </a:tabLst>
              <a:defRPr/>
            </a:pPr>
            <a:r>
              <a:rPr kumimoji="0" lang="vi-VN" sz="20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Với bọn trẻ chúng tôi, ngày lễ Mừng xuân vào tháng Năm luôn đáng mong chờ, bởi đó là dịp chúng tôi được vui đùa thoả thích. Chúng tôi thường bí mật làm những giỏ hoa rực rỡ, đặt lên bậc thềm nhà người quen hoặc bạn bè, gõ cửa rồi ba chân bốn cẳng chạy trốn thật nhanh. Từ xa, chúng tôi hồi hộp theo dõi chủ nhà mở cửa, cầm món quà lên với vẻ ngạc nhiên, thích thú.</a:t>
            </a:r>
          </a:p>
          <a:p>
            <a:pPr marL="0" marR="0" lvl="0" indent="0" algn="just" defTabSz="914400" rtl="0" eaLnBrk="1" fontAlgn="auto" latinLnBrk="0" hangingPunct="1">
              <a:lnSpc>
                <a:spcPct val="100000"/>
              </a:lnSpc>
              <a:spcBef>
                <a:spcPts val="0"/>
              </a:spcBef>
              <a:spcAft>
                <a:spcPts val="0"/>
              </a:spcAft>
              <a:buClrTx/>
              <a:buSzTx/>
              <a:buFontTx/>
              <a:buNone/>
              <a:tabLst>
                <a:tab pos="515938" algn="l"/>
              </a:tabLst>
              <a:defRPr/>
            </a:pPr>
            <a:r>
              <a:rPr kumimoji="0" lang="vi-VN" sz="20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Tôi còn nhớ lễ Mừng xuân năm tôi học lớp Năm. Lúc đó, tôi đang giận Pam, cô bạn thân nhất của mình. Từ nhỏ Pam và tôi đã thân nhau như hình với bóng. Gần đây, một gia đình mới dọn đến thị trấn của chúng tôi và Pam đã kết thân với con gái của họ. Mặc dù chúng tôi vẫn chơi với nhau, nhưng thời gian Pam dành cho tôi không còn nhiều như trước. Tôi cảm thấy như bị bỏ rơi. Giận Pam, tôi không chơi với bạn mấy ngày. Khi mẹ hỏi tôi có mang hoa cho Pam không, tôi trả lời: “Không bao giờ, mẹ ạ!”. Mẹ dừng tay làm bếp, ôm tôi và an ủi. Cơn tủi thân bỗng dâng lên và tôi oà khóc nức nở. Mẹ dịu dàng vuốt tóc và lau nước mắt cho tôi. Mẹ bảo càng lớn, chúng tôi sẽ càng có nhiều bạn. Những người bạn không thể chỉ chơi với một mình tôi. Và ngay cả tôi cũng không thể chỉ chơi với một người bạn.</a:t>
            </a:r>
          </a:p>
          <a:p>
            <a:pPr marL="0" marR="0" lvl="0" indent="0" algn="just" defTabSz="914400" rtl="0" eaLnBrk="1" fontAlgn="auto" latinLnBrk="0" hangingPunct="1">
              <a:lnSpc>
                <a:spcPct val="100000"/>
              </a:lnSpc>
              <a:spcBef>
                <a:spcPts val="0"/>
              </a:spcBef>
              <a:spcAft>
                <a:spcPts val="0"/>
              </a:spcAft>
              <a:buClrTx/>
              <a:buSzTx/>
              <a:buFontTx/>
              <a:buNone/>
              <a:tabLst>
                <a:tab pos="515938" algn="l"/>
              </a:tabLst>
              <a:defRPr/>
            </a:pPr>
            <a:r>
              <a:rPr kumimoji="0" lang="vi-VN" sz="20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Cuối cùng, tôi cũng quyết định tặng Pam một giỏ hoa. Tôi chọn thật nhiều hoa màu vàng mà Pam yêu thích, rồi nhờ chị tôi đem đến nhà bạn. Từ chỗ nấp, tôi thấy Pam nâng giỏ hoa lên, dịu dàng áp mặt vào những bông hoa và nói to như để tôi nghe được: “Cảm ơn Xu-di, hi vọng cậu không còn giận mình!”.</a:t>
            </a:r>
          </a:p>
          <a:p>
            <a:pPr marL="0" marR="0" lvl="0" indent="0" algn="just" defTabSz="914400" rtl="0" eaLnBrk="1" fontAlgn="auto" latinLnBrk="0" hangingPunct="1">
              <a:lnSpc>
                <a:spcPct val="100000"/>
              </a:lnSpc>
              <a:spcBef>
                <a:spcPts val="0"/>
              </a:spcBef>
              <a:spcAft>
                <a:spcPts val="0"/>
              </a:spcAft>
              <a:buClrTx/>
              <a:buSzTx/>
              <a:buFontTx/>
              <a:buNone/>
              <a:tabLst>
                <a:tab pos="515938" algn="l"/>
              </a:tabLst>
              <a:defRPr/>
            </a:pPr>
            <a:r>
              <a:rPr kumimoji="0" lang="vi-VN" sz="20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Lần ấy tôi học được rằng là bạn bè đích thực, ta sẽ đặt bạn trong tim nhưng không buộc họ luôn ở bên mình.</a:t>
            </a:r>
          </a:p>
          <a:p>
            <a:pPr marL="0" marR="0" lvl="0" indent="0" algn="r" defTabSz="914400" rtl="0" eaLnBrk="1" fontAlgn="auto" latinLnBrk="0" hangingPunct="1">
              <a:lnSpc>
                <a:spcPct val="100000"/>
              </a:lnSpc>
              <a:spcBef>
                <a:spcPts val="0"/>
              </a:spcBef>
              <a:spcAft>
                <a:spcPts val="0"/>
              </a:spcAft>
              <a:buClrTx/>
              <a:buSzTx/>
              <a:buFontTx/>
              <a:buNone/>
              <a:tabLst>
                <a:tab pos="515938" algn="l"/>
              </a:tabLst>
              <a:defRPr/>
            </a:pPr>
            <a:r>
              <a:rPr kumimoji="0" lang="vi-VN" sz="20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(Theo Minh Hương)</a:t>
            </a:r>
          </a:p>
        </p:txBody>
      </p:sp>
      <p:pic>
        <p:nvPicPr>
          <p:cNvPr id="3" name="Picture 2">
            <a:extLst>
              <a:ext uri="{FF2B5EF4-FFF2-40B4-BE49-F238E27FC236}">
                <a16:creationId xmlns:a16="http://schemas.microsoft.com/office/drawing/2014/main" id="{3F1C7867-48BA-8945-DC3F-D583D2D81CA9}"/>
              </a:ext>
            </a:extLst>
          </p:cNvPr>
          <p:cNvPicPr>
            <a:picLocks noChangeAspect="1"/>
          </p:cNvPicPr>
          <p:nvPr/>
        </p:nvPicPr>
        <p:blipFill>
          <a:blip r:embed="rId2"/>
          <a:stretch>
            <a:fillRect/>
          </a:stretch>
        </p:blipFill>
        <p:spPr>
          <a:xfrm>
            <a:off x="4027096" y="324357"/>
            <a:ext cx="4224894" cy="853514"/>
          </a:xfrm>
          <a:prstGeom prst="rect">
            <a:avLst/>
          </a:prstGeom>
        </p:spPr>
      </p:pic>
      <p:pic>
        <p:nvPicPr>
          <p:cNvPr id="4" name="Picture 3">
            <a:extLst>
              <a:ext uri="{FF2B5EF4-FFF2-40B4-BE49-F238E27FC236}">
                <a16:creationId xmlns:a16="http://schemas.microsoft.com/office/drawing/2014/main" id="{BF09A45A-BB54-DECA-7948-18B3B4B6D488}"/>
              </a:ext>
            </a:extLst>
          </p:cNvPr>
          <p:cNvPicPr>
            <a:picLocks noChangeAspect="1"/>
          </p:cNvPicPr>
          <p:nvPr/>
        </p:nvPicPr>
        <p:blipFill>
          <a:blip r:embed="rId3"/>
          <a:stretch>
            <a:fillRect/>
          </a:stretch>
        </p:blipFill>
        <p:spPr>
          <a:xfrm>
            <a:off x="-90713" y="-150094"/>
            <a:ext cx="2290591" cy="1440518"/>
          </a:xfrm>
          <a:prstGeom prst="rect">
            <a:avLst/>
          </a:prstGeom>
        </p:spPr>
      </p:pic>
    </p:spTree>
    <p:extLst>
      <p:ext uri="{BB962C8B-B14F-4D97-AF65-F5344CB8AC3E}">
        <p14:creationId xmlns:p14="http://schemas.microsoft.com/office/powerpoint/2010/main" val="33845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8FE12-9A6C-C305-6DBF-C7D699A5A966}"/>
              </a:ext>
            </a:extLst>
          </p:cNvPr>
          <p:cNvPicPr>
            <a:picLocks noChangeAspect="1"/>
          </p:cNvPicPr>
          <p:nvPr/>
        </p:nvPicPr>
        <p:blipFill>
          <a:blip r:embed="rId2"/>
          <a:stretch>
            <a:fillRect/>
          </a:stretch>
        </p:blipFill>
        <p:spPr>
          <a:xfrm>
            <a:off x="2492829" y="158297"/>
            <a:ext cx="7190014" cy="4889209"/>
          </a:xfrm>
          <a:prstGeom prst="rect">
            <a:avLst/>
          </a:prstGeom>
        </p:spPr>
      </p:pic>
    </p:spTree>
    <p:extLst>
      <p:ext uri="{BB962C8B-B14F-4D97-AF65-F5344CB8AC3E}">
        <p14:creationId xmlns:p14="http://schemas.microsoft.com/office/powerpoint/2010/main" val="25499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F3175F-3779-604B-0896-F4372AEBDFD6}"/>
              </a:ext>
            </a:extLst>
          </p:cNvPr>
          <p:cNvGrpSpPr/>
          <p:nvPr/>
        </p:nvGrpSpPr>
        <p:grpSpPr>
          <a:xfrm>
            <a:off x="2922713" y="167005"/>
            <a:ext cx="8546386" cy="2613306"/>
            <a:chOff x="2505740" y="798716"/>
            <a:chExt cx="7878725" cy="1916171"/>
          </a:xfrm>
        </p:grpSpPr>
        <p:grpSp>
          <p:nvGrpSpPr>
            <p:cNvPr id="3" name="组合 31">
              <a:extLst>
                <a:ext uri="{FF2B5EF4-FFF2-40B4-BE49-F238E27FC236}">
                  <a16:creationId xmlns:a16="http://schemas.microsoft.com/office/drawing/2014/main" id="{F7B89AFF-B3DE-32C0-FDE3-2C43BEBC995E}"/>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BB62958C-B7C8-5756-51E5-CDA92BC12CB5}"/>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DF6CB75B-E790-C2D7-6FC2-7F7380DEC65B}"/>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5C3B9518-16C3-4272-A599-E133221F7642}"/>
                </a:ext>
              </a:extLst>
            </p:cNvPr>
            <p:cNvSpPr txBox="1"/>
            <p:nvPr/>
          </p:nvSpPr>
          <p:spPr>
            <a:xfrm>
              <a:off x="3049386" y="1058667"/>
              <a:ext cx="6839012" cy="1218634"/>
            </a:xfrm>
            <a:prstGeom prst="rect">
              <a:avLst/>
            </a:prstGeom>
            <a:noFill/>
          </p:spPr>
          <p:txBody>
            <a:bodyPr wrap="square">
              <a:spAutoFit/>
            </a:bodyPr>
            <a:lstStyle/>
            <a:p>
              <a:pPr algn="ctr"/>
              <a:r>
                <a:rPr lang="vi-VN" sz="3400" b="1" dirty="0">
                  <a:solidFill>
                    <a:srgbClr val="127366"/>
                  </a:solidFill>
                  <a:latin typeface="Cambria" panose="02040503050406030204" pitchFamily="18" charset="0"/>
                </a:rPr>
                <a:t>Ngày lễ nào trong năm được các bạn nhỏ mong chờ? Việc làm nào trong ngày đó khiến các bạn thấy thú vị?</a:t>
              </a:r>
              <a:endParaRPr lang="en-US" sz="34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26F3470F-C258-D39C-38A8-4FDB2961BD2D}"/>
              </a:ext>
            </a:extLst>
          </p:cNvPr>
          <p:cNvPicPr>
            <a:picLocks noChangeAspect="1"/>
          </p:cNvPicPr>
          <p:nvPr/>
        </p:nvPicPr>
        <p:blipFill>
          <a:blip r:embed="rId2"/>
          <a:stretch>
            <a:fillRect/>
          </a:stretch>
        </p:blipFill>
        <p:spPr>
          <a:xfrm>
            <a:off x="339190" y="369424"/>
            <a:ext cx="2847079" cy="1536325"/>
          </a:xfrm>
          <a:prstGeom prst="rect">
            <a:avLst/>
          </a:prstGeom>
        </p:spPr>
      </p:pic>
      <p:sp>
        <p:nvSpPr>
          <p:cNvPr id="8" name="TextBox 7">
            <a:extLst>
              <a:ext uri="{FF2B5EF4-FFF2-40B4-BE49-F238E27FC236}">
                <a16:creationId xmlns:a16="http://schemas.microsoft.com/office/drawing/2014/main" id="{E133C71E-A3D2-0A37-3257-C4686491507A}"/>
              </a:ext>
            </a:extLst>
          </p:cNvPr>
          <p:cNvSpPr txBox="1"/>
          <p:nvPr/>
        </p:nvSpPr>
        <p:spPr>
          <a:xfrm>
            <a:off x="567748" y="2859592"/>
            <a:ext cx="8177834" cy="3539430"/>
          </a:xfrm>
          <a:prstGeom prst="rect">
            <a:avLst/>
          </a:prstGeom>
          <a:noFill/>
        </p:spPr>
        <p:txBody>
          <a:bodyPr wrap="square">
            <a:spAutoFit/>
          </a:bodyPr>
          <a:lstStyle/>
          <a:p>
            <a:pPr algn="just"/>
            <a:r>
              <a:rPr lang="en-US" sz="3200" b="1" dirty="0">
                <a:solidFill>
                  <a:srgbClr val="002060"/>
                </a:solidFill>
                <a:latin typeface="Cambria" panose="02040503050406030204" pitchFamily="18" charset="0"/>
              </a:rPr>
              <a:t>   </a:t>
            </a:r>
            <a:r>
              <a:rPr lang="vi-VN" sz="3200" b="1" dirty="0">
                <a:solidFill>
                  <a:srgbClr val="002060"/>
                </a:solidFill>
                <a:latin typeface="Cambria" panose="02040503050406030204" pitchFamily="18" charset="0"/>
              </a:rPr>
              <a:t>Ngày lễ được các bạn nhỏ mong chờ là ngày lễ mừng xuân vào tháng năm. Các bạn thường bí mật làm những giỏ hoa rực rỡ, đặt lên bậc thềm nhà người quen hoặc bạn bè, gõ cửa rồi ba chân bốn cẳng chạy trốn thật nhanh, hồi hộp theo dõi chủ nhà có cảm xúc như thế nào trước món quà đó.</a:t>
            </a:r>
            <a:endParaRPr lang="en-US" sz="32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6960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7E20F5-C18A-2C50-7990-DA7477CE6062}"/>
              </a:ext>
            </a:extLst>
          </p:cNvPr>
          <p:cNvGrpSpPr/>
          <p:nvPr/>
        </p:nvGrpSpPr>
        <p:grpSpPr>
          <a:xfrm>
            <a:off x="1813629" y="275919"/>
            <a:ext cx="10163673" cy="1400727"/>
            <a:chOff x="2505740" y="902708"/>
            <a:chExt cx="8106937" cy="1737352"/>
          </a:xfrm>
        </p:grpSpPr>
        <p:grpSp>
          <p:nvGrpSpPr>
            <p:cNvPr id="3" name="组合 31">
              <a:extLst>
                <a:ext uri="{FF2B5EF4-FFF2-40B4-BE49-F238E27FC236}">
                  <a16:creationId xmlns:a16="http://schemas.microsoft.com/office/drawing/2014/main" id="{86910B67-DCC4-E0D3-5BC6-997EE7C8B6CF}"/>
                </a:ext>
              </a:extLst>
            </p:cNvPr>
            <p:cNvGrpSpPr/>
            <p:nvPr/>
          </p:nvGrpSpPr>
          <p:grpSpPr>
            <a:xfrm>
              <a:off x="2505740" y="902708"/>
              <a:ext cx="8106937" cy="1737352"/>
              <a:chOff x="1262829" y="3335641"/>
              <a:chExt cx="3840619" cy="1030126"/>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12579CCB-BC3B-E73A-3E8A-20B99576C620}"/>
                  </a:ext>
                </a:extLst>
              </p:cNvPr>
              <p:cNvSpPr/>
              <p:nvPr/>
            </p:nvSpPr>
            <p:spPr>
              <a:xfrm>
                <a:off x="1262829" y="3335641"/>
                <a:ext cx="3840619" cy="10301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97D7F9F2-69C3-6D05-44E1-E7F580C2575F}"/>
                  </a:ext>
                </a:extLst>
              </p:cNvPr>
              <p:cNvSpPr/>
              <p:nvPr/>
            </p:nvSpPr>
            <p:spPr>
              <a:xfrm>
                <a:off x="1354876" y="3373872"/>
                <a:ext cx="3678052" cy="915143"/>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83BCA3E6-F4D6-C9F9-D170-B8E0AB9CD338}"/>
                </a:ext>
              </a:extLst>
            </p:cNvPr>
            <p:cNvSpPr txBox="1"/>
            <p:nvPr/>
          </p:nvSpPr>
          <p:spPr>
            <a:xfrm>
              <a:off x="2663750" y="1070856"/>
              <a:ext cx="7638410" cy="1450619"/>
            </a:xfrm>
            <a:prstGeom prst="rect">
              <a:avLst/>
            </a:prstGeom>
            <a:noFill/>
          </p:spPr>
          <p:txBody>
            <a:bodyPr wrap="square">
              <a:spAutoFit/>
            </a:bodyPr>
            <a:lstStyle/>
            <a:p>
              <a:pPr algn="ctr"/>
              <a:r>
                <a:rPr lang="vi-VN" sz="3500" b="1" dirty="0">
                  <a:solidFill>
                    <a:srgbClr val="127366"/>
                  </a:solidFill>
                  <a:latin typeface="Cambria" panose="02040503050406030204" pitchFamily="18" charset="0"/>
                </a:rPr>
                <a:t>Bạn thân  của Xu-di là ai? Vì sao Xu-di lại giận người bạn thân của mình?</a:t>
              </a:r>
              <a:endParaRPr lang="en-US" sz="35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DF7D3A7D-77C0-6485-53A9-9A32678649A3}"/>
              </a:ext>
            </a:extLst>
          </p:cNvPr>
          <p:cNvPicPr>
            <a:picLocks noChangeAspect="1"/>
          </p:cNvPicPr>
          <p:nvPr/>
        </p:nvPicPr>
        <p:blipFill>
          <a:blip r:embed="rId2"/>
          <a:stretch>
            <a:fillRect/>
          </a:stretch>
        </p:blipFill>
        <p:spPr>
          <a:xfrm>
            <a:off x="-74363" y="416319"/>
            <a:ext cx="2396499" cy="1245191"/>
          </a:xfrm>
          <a:prstGeom prst="rect">
            <a:avLst/>
          </a:prstGeom>
        </p:spPr>
      </p:pic>
      <p:sp>
        <p:nvSpPr>
          <p:cNvPr id="8" name="TextBox 7">
            <a:extLst>
              <a:ext uri="{FF2B5EF4-FFF2-40B4-BE49-F238E27FC236}">
                <a16:creationId xmlns:a16="http://schemas.microsoft.com/office/drawing/2014/main" id="{078ECFDF-866B-FD13-2C9C-91524C4AD2DB}"/>
              </a:ext>
            </a:extLst>
          </p:cNvPr>
          <p:cNvSpPr txBox="1"/>
          <p:nvPr/>
        </p:nvSpPr>
        <p:spPr>
          <a:xfrm>
            <a:off x="240440" y="1932320"/>
            <a:ext cx="11711120" cy="2862322"/>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   </a:t>
            </a:r>
            <a:r>
              <a:rPr lang="vi-VN" sz="3600" b="1" dirty="0">
                <a:solidFill>
                  <a:srgbClr val="002060"/>
                </a:solidFill>
                <a:latin typeface="Cambria" panose="02040503050406030204" pitchFamily="18" charset="0"/>
              </a:rPr>
              <a:t>Bạn thân của Xu-di là Pam. Xu-di giận người bạn thân của mình vì có một gia đình mới dọn đến thị trấn của hai người và Pam đã kết thân với con gái của gia đình đó, thời gian Pam dành cho Xu-di không còn nhiều như trước, Xu-di cảm thấy như bị bỏ rơi.</a:t>
            </a:r>
            <a:endParaRPr lang="en-US" sz="36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411953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B9131E-6099-669F-DF08-F82A05949193}"/>
              </a:ext>
            </a:extLst>
          </p:cNvPr>
          <p:cNvGrpSpPr/>
          <p:nvPr/>
        </p:nvGrpSpPr>
        <p:grpSpPr>
          <a:xfrm>
            <a:off x="3023557" y="130629"/>
            <a:ext cx="8580614" cy="2553012"/>
            <a:chOff x="2505740" y="798719"/>
            <a:chExt cx="7878725" cy="1586115"/>
          </a:xfrm>
        </p:grpSpPr>
        <p:grpSp>
          <p:nvGrpSpPr>
            <p:cNvPr id="3" name="组合 31">
              <a:extLst>
                <a:ext uri="{FF2B5EF4-FFF2-40B4-BE49-F238E27FC236}">
                  <a16:creationId xmlns:a16="http://schemas.microsoft.com/office/drawing/2014/main" id="{67300ECF-E224-BCC0-0AB5-0DC1D779AAD8}"/>
                </a:ext>
              </a:extLst>
            </p:cNvPr>
            <p:cNvGrpSpPr/>
            <p:nvPr/>
          </p:nvGrpSpPr>
          <p:grpSpPr>
            <a:xfrm>
              <a:off x="2505740" y="798719"/>
              <a:ext cx="7878725" cy="1586115"/>
              <a:chOff x="1262829" y="3273982"/>
              <a:chExt cx="3732505" cy="9404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AD540E0E-3CDC-019A-5E9E-D4FE4BA08032}"/>
                  </a:ext>
                </a:extLst>
              </p:cNvPr>
              <p:cNvSpPr/>
              <p:nvPr/>
            </p:nvSpPr>
            <p:spPr>
              <a:xfrm>
                <a:off x="1262829" y="3273982"/>
                <a:ext cx="3732505" cy="9404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2D555432-BDC3-8ABF-8EE2-B2A3D324A752}"/>
                  </a:ext>
                </a:extLst>
              </p:cNvPr>
              <p:cNvSpPr/>
              <p:nvPr/>
            </p:nvSpPr>
            <p:spPr>
              <a:xfrm>
                <a:off x="1354876" y="3412797"/>
                <a:ext cx="3548412" cy="661717"/>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9FD5873C-85D1-9731-C080-2008B079C161}"/>
                </a:ext>
              </a:extLst>
            </p:cNvPr>
            <p:cNvSpPr txBox="1"/>
            <p:nvPr/>
          </p:nvSpPr>
          <p:spPr>
            <a:xfrm>
              <a:off x="2818047" y="1022145"/>
              <a:ext cx="7334398" cy="1089914"/>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Việc Xu-di vẫn quyết định tặng bạn giỏ hoa với nhiều bông màu vàng mà bạn yêu thích thể hiện điều gì?.</a:t>
              </a:r>
              <a:endParaRPr lang="en-US" sz="36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497F79AC-EC19-C530-04F0-69B33BD4FBB7}"/>
              </a:ext>
            </a:extLst>
          </p:cNvPr>
          <p:cNvPicPr>
            <a:picLocks noChangeAspect="1"/>
          </p:cNvPicPr>
          <p:nvPr/>
        </p:nvPicPr>
        <p:blipFill>
          <a:blip r:embed="rId2"/>
          <a:stretch>
            <a:fillRect/>
          </a:stretch>
        </p:blipFill>
        <p:spPr>
          <a:xfrm>
            <a:off x="300159" y="386751"/>
            <a:ext cx="2975106" cy="1536325"/>
          </a:xfrm>
          <a:prstGeom prst="rect">
            <a:avLst/>
          </a:prstGeom>
        </p:spPr>
      </p:pic>
      <p:sp>
        <p:nvSpPr>
          <p:cNvPr id="8" name="TextBox 7">
            <a:extLst>
              <a:ext uri="{FF2B5EF4-FFF2-40B4-BE49-F238E27FC236}">
                <a16:creationId xmlns:a16="http://schemas.microsoft.com/office/drawing/2014/main" id="{A314C426-C253-55D5-A9A2-88E9406C2AB8}"/>
              </a:ext>
            </a:extLst>
          </p:cNvPr>
          <p:cNvSpPr txBox="1"/>
          <p:nvPr/>
        </p:nvSpPr>
        <p:spPr>
          <a:xfrm>
            <a:off x="945760" y="2827378"/>
            <a:ext cx="6940061" cy="2308324"/>
          </a:xfrm>
          <a:prstGeom prst="rect">
            <a:avLst/>
          </a:prstGeom>
          <a:noFill/>
        </p:spPr>
        <p:txBody>
          <a:bodyPr wrap="square">
            <a:spAutoFit/>
          </a:bodyPr>
          <a:lstStyle/>
          <a:p>
            <a:pPr algn="ctr"/>
            <a:r>
              <a:rPr lang="en-US" sz="4800" b="1" dirty="0" err="1">
                <a:solidFill>
                  <a:srgbClr val="002060"/>
                </a:solidFill>
                <a:latin typeface="Cambria" panose="02040503050406030204" pitchFamily="18" charset="0"/>
              </a:rPr>
              <a:t>Việc</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đó</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cho</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thấy</a:t>
            </a:r>
            <a:r>
              <a:rPr lang="en-US" sz="4800" b="1" dirty="0">
                <a:solidFill>
                  <a:srgbClr val="002060"/>
                </a:solidFill>
                <a:latin typeface="Cambria" panose="02040503050406030204" pitchFamily="18" charset="0"/>
              </a:rPr>
              <a:t> Xu-di </a:t>
            </a:r>
            <a:r>
              <a:rPr lang="en-US" sz="4800" b="1" dirty="0" err="1">
                <a:solidFill>
                  <a:srgbClr val="002060"/>
                </a:solidFill>
                <a:latin typeface="Cambria" panose="02040503050406030204" pitchFamily="18" charset="0"/>
              </a:rPr>
              <a:t>rất</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yêu</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quý</a:t>
            </a:r>
            <a:r>
              <a:rPr lang="en-US" sz="4800" b="1" dirty="0">
                <a:solidFill>
                  <a:srgbClr val="002060"/>
                </a:solidFill>
                <a:latin typeface="Cambria" panose="02040503050406030204" pitchFamily="18" charset="0"/>
              </a:rPr>
              <a:t> Pam </a:t>
            </a:r>
            <a:r>
              <a:rPr lang="en-US" sz="4800" b="1" dirty="0" err="1">
                <a:solidFill>
                  <a:srgbClr val="002060"/>
                </a:solidFill>
                <a:latin typeface="Cambria" panose="02040503050406030204" pitchFamily="18" charset="0"/>
              </a:rPr>
              <a:t>và</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hiểu</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sở</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thích</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của</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bạn</a:t>
            </a:r>
            <a:r>
              <a:rPr lang="en-US" sz="4800" b="1" dirty="0">
                <a:solidFill>
                  <a:srgbClr val="002060"/>
                </a:solidFill>
                <a:latin typeface="Cambria" panose="02040503050406030204" pitchFamily="18" charset="0"/>
              </a:rPr>
              <a:t>.</a:t>
            </a:r>
          </a:p>
        </p:txBody>
      </p:sp>
    </p:spTree>
    <p:extLst>
      <p:ext uri="{BB962C8B-B14F-4D97-AF65-F5344CB8AC3E}">
        <p14:creationId xmlns:p14="http://schemas.microsoft.com/office/powerpoint/2010/main" val="114610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34DC6D-2899-AA3A-8B75-3206FADE655E}"/>
              </a:ext>
            </a:extLst>
          </p:cNvPr>
          <p:cNvGrpSpPr/>
          <p:nvPr/>
        </p:nvGrpSpPr>
        <p:grpSpPr>
          <a:xfrm>
            <a:off x="3071445" y="119743"/>
            <a:ext cx="8815163" cy="2809760"/>
            <a:chOff x="3333649" y="1032016"/>
            <a:chExt cx="8106937" cy="1656764"/>
          </a:xfrm>
        </p:grpSpPr>
        <p:grpSp>
          <p:nvGrpSpPr>
            <p:cNvPr id="3" name="组合 31">
              <a:extLst>
                <a:ext uri="{FF2B5EF4-FFF2-40B4-BE49-F238E27FC236}">
                  <a16:creationId xmlns:a16="http://schemas.microsoft.com/office/drawing/2014/main" id="{1901262F-103E-6AED-1C97-04562C5B1B04}"/>
                </a:ext>
              </a:extLst>
            </p:cNvPr>
            <p:cNvGrpSpPr/>
            <p:nvPr/>
          </p:nvGrpSpPr>
          <p:grpSpPr>
            <a:xfrm>
              <a:off x="3333649" y="1032016"/>
              <a:ext cx="8106937" cy="1656764"/>
              <a:chOff x="1655047" y="3412311"/>
              <a:chExt cx="3840619" cy="98234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1B75A533-335C-C805-0B57-058F4517CE8C}"/>
                  </a:ext>
                </a:extLst>
              </p:cNvPr>
              <p:cNvSpPr/>
              <p:nvPr/>
            </p:nvSpPr>
            <p:spPr>
              <a:xfrm>
                <a:off x="1655047" y="3412311"/>
                <a:ext cx="3840619" cy="98234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A17D306E-E35C-20E7-AD3E-89D48CE63C0D}"/>
                  </a:ext>
                </a:extLst>
              </p:cNvPr>
              <p:cNvSpPr/>
              <p:nvPr/>
            </p:nvSpPr>
            <p:spPr>
              <a:xfrm>
                <a:off x="1736330" y="3488679"/>
                <a:ext cx="3678052" cy="822422"/>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05E49EFD-B75E-7512-437B-594547364FF4}"/>
                </a:ext>
              </a:extLst>
            </p:cNvPr>
            <p:cNvSpPr txBox="1"/>
            <p:nvPr/>
          </p:nvSpPr>
          <p:spPr>
            <a:xfrm>
              <a:off x="3646573" y="1188326"/>
              <a:ext cx="7563291" cy="1424787"/>
            </a:xfrm>
            <a:prstGeom prst="rect">
              <a:avLst/>
            </a:prstGeom>
            <a:noFill/>
          </p:spPr>
          <p:txBody>
            <a:bodyPr wrap="square">
              <a:spAutoFit/>
            </a:bodyPr>
            <a:lstStyle/>
            <a:p>
              <a:pPr marL="0" marR="0" algn="ctr">
                <a:spcBef>
                  <a:spcPts val="0"/>
                </a:spcBef>
                <a:spcAft>
                  <a:spcPts val="0"/>
                </a:spcAft>
              </a:pPr>
              <a:r>
                <a:rPr lang="en-US" sz="3500" b="1" dirty="0" err="1">
                  <a:solidFill>
                    <a:srgbClr val="00B050"/>
                  </a:solidFill>
                  <a:effectLst/>
                  <a:latin typeface="Cambria" panose="02040503050406030204" pitchFamily="18" charset="0"/>
                  <a:ea typeface="Cambria" panose="02040503050406030204" pitchFamily="18" charset="0"/>
                </a:rPr>
                <a:t>Người</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bạn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của</a:t>
              </a:r>
              <a:r>
                <a:rPr lang="en-US" sz="3500" b="1" dirty="0">
                  <a:solidFill>
                    <a:srgbClr val="00B050"/>
                  </a:solidFill>
                  <a:effectLst/>
                  <a:latin typeface="Cambria" panose="02040503050406030204" pitchFamily="18" charset="0"/>
                  <a:ea typeface="Cambria" panose="02040503050406030204" pitchFamily="18" charset="0"/>
                </a:rPr>
                <a:t> Xu-di </a:t>
              </a:r>
              <a:r>
                <a:rPr lang="en-US" sz="3500" b="1" dirty="0" err="1">
                  <a:solidFill>
                    <a:srgbClr val="00B050"/>
                  </a:solidFill>
                  <a:effectLst/>
                  <a:latin typeface="Cambria" panose="02040503050406030204" pitchFamily="18" charset="0"/>
                  <a:ea typeface="Cambria" panose="02040503050406030204" pitchFamily="18" charset="0"/>
                </a:rPr>
                <a:t>đón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nhận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giỏ</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hoa</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như</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thế</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nào</a:t>
              </a:r>
              <a:r>
                <a:rPr lang="en-US" sz="3500" b="1" dirty="0">
                  <a:solidFill>
                    <a:srgbClr val="00B050"/>
                  </a:solidFill>
                  <a:effectLst/>
                  <a:latin typeface="Cambria" panose="02040503050406030204" pitchFamily="18" charset="0"/>
                  <a:ea typeface="Cambria" panose="02040503050406030204" pitchFamily="18" charset="0"/>
                </a:rPr>
                <a:t>? Theo </a:t>
              </a:r>
              <a:r>
                <a:rPr lang="en-US" sz="3500" b="1" dirty="0" err="1">
                  <a:solidFill>
                    <a:srgbClr val="00B050"/>
                  </a:solidFill>
                  <a:effectLst/>
                  <a:latin typeface="Cambria" panose="02040503050406030204" pitchFamily="18" charset="0"/>
                  <a:ea typeface="Cambria" panose="02040503050406030204" pitchFamily="18" charset="0"/>
                </a:rPr>
                <a:t>em</a:t>
              </a:r>
              <a:r>
                <a:rPr lang="en-US" sz="3500" b="1" dirty="0">
                  <a:solidFill>
                    <a:srgbClr val="00B050"/>
                  </a:solidFill>
                  <a:effectLst/>
                  <a:latin typeface="Cambria" panose="02040503050406030204" pitchFamily="18" charset="0"/>
                  <a:ea typeface="Cambria" panose="02040503050406030204" pitchFamily="18" charset="0"/>
                </a:rPr>
                <a:t>, Xu-di </a:t>
              </a:r>
              <a:r>
                <a:rPr lang="en-US" sz="3500" b="1" dirty="0" err="1">
                  <a:solidFill>
                    <a:srgbClr val="00B050"/>
                  </a:solidFill>
                  <a:effectLst/>
                  <a:latin typeface="Cambria" panose="02040503050406030204" pitchFamily="18" charset="0"/>
                  <a:ea typeface="Cambria" panose="02040503050406030204" pitchFamily="18" charset="0"/>
                </a:rPr>
                <a:t>có</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cảm</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nghĩ</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gì</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trước</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cử</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chỉ</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lời</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nói</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của</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bạn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lúc</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nhận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giỏ</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hoa</a:t>
              </a:r>
              <a:r>
                <a:rPr lang="en-US" sz="3500" b="1" dirty="0">
                  <a:solidFill>
                    <a:srgbClr val="00B050"/>
                  </a:solidFill>
                  <a:effectLst/>
                  <a:latin typeface="Cambria" panose="02040503050406030204" pitchFamily="18" charset="0"/>
                  <a:ea typeface="Cambria" panose="02040503050406030204" pitchFamily="18" charset="0"/>
                </a:rPr>
                <a:t>?</a:t>
              </a:r>
            </a:p>
          </p:txBody>
        </p:sp>
      </p:grpSp>
      <p:pic>
        <p:nvPicPr>
          <p:cNvPr id="7" name="Picture 6">
            <a:extLst>
              <a:ext uri="{FF2B5EF4-FFF2-40B4-BE49-F238E27FC236}">
                <a16:creationId xmlns:a16="http://schemas.microsoft.com/office/drawing/2014/main" id="{7E6DDE07-AF4E-829A-E6DF-FC6B7C0AC56B}"/>
              </a:ext>
            </a:extLst>
          </p:cNvPr>
          <p:cNvPicPr>
            <a:picLocks noChangeAspect="1"/>
          </p:cNvPicPr>
          <p:nvPr/>
        </p:nvPicPr>
        <p:blipFill>
          <a:blip r:embed="rId2"/>
          <a:stretch>
            <a:fillRect/>
          </a:stretch>
        </p:blipFill>
        <p:spPr>
          <a:xfrm>
            <a:off x="305391" y="291933"/>
            <a:ext cx="3005588" cy="1536325"/>
          </a:xfrm>
          <a:prstGeom prst="rect">
            <a:avLst/>
          </a:prstGeom>
        </p:spPr>
      </p:pic>
      <p:sp>
        <p:nvSpPr>
          <p:cNvPr id="8" name="TextBox 7">
            <a:extLst>
              <a:ext uri="{FF2B5EF4-FFF2-40B4-BE49-F238E27FC236}">
                <a16:creationId xmlns:a16="http://schemas.microsoft.com/office/drawing/2014/main" id="{98F07B84-B461-BD8E-399C-6CA72FE1806F}"/>
              </a:ext>
            </a:extLst>
          </p:cNvPr>
          <p:cNvSpPr txBox="1"/>
          <p:nvPr/>
        </p:nvSpPr>
        <p:spPr>
          <a:xfrm>
            <a:off x="535428" y="3047977"/>
            <a:ext cx="8177834" cy="3416320"/>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   </a:t>
            </a:r>
            <a:r>
              <a:rPr lang="vi-VN" sz="3600" b="1" dirty="0">
                <a:solidFill>
                  <a:srgbClr val="002060"/>
                </a:solidFill>
                <a:latin typeface="Cambria" panose="02040503050406030204" pitchFamily="18" charset="0"/>
              </a:rPr>
              <a:t>Pam nâng giỏ hoa lên, dịu dàng áp mặt vào những bông hoa và nói to như để Xu-di nghe được: “Cảm ơn Xu-di, hi vọng cậu không còn giận mình!”. Chắc hẳn là Xu-di rất cảm động trước cử chỉ, lời nói của Pam lúc nhận hoa.</a:t>
            </a:r>
            <a:endParaRPr lang="en-US" sz="36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0370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E89DC9-2E9D-B975-4AD2-79CB39990284}"/>
              </a:ext>
            </a:extLst>
          </p:cNvPr>
          <p:cNvGrpSpPr/>
          <p:nvPr/>
        </p:nvGrpSpPr>
        <p:grpSpPr>
          <a:xfrm>
            <a:off x="3000935" y="257909"/>
            <a:ext cx="7539246" cy="1993678"/>
            <a:chOff x="2311446" y="515697"/>
            <a:chExt cx="7878725" cy="1916171"/>
          </a:xfrm>
        </p:grpSpPr>
        <p:grpSp>
          <p:nvGrpSpPr>
            <p:cNvPr id="3" name="组合 31">
              <a:extLst>
                <a:ext uri="{FF2B5EF4-FFF2-40B4-BE49-F238E27FC236}">
                  <a16:creationId xmlns:a16="http://schemas.microsoft.com/office/drawing/2014/main" id="{44FEC5C2-2F51-A0D3-D306-703B3298EDFC}"/>
                </a:ext>
              </a:extLst>
            </p:cNvPr>
            <p:cNvGrpSpPr/>
            <p:nvPr/>
          </p:nvGrpSpPr>
          <p:grpSpPr>
            <a:xfrm>
              <a:off x="2311446" y="515697"/>
              <a:ext cx="7878725" cy="1916171"/>
              <a:chOff x="1170783" y="3106171"/>
              <a:chExt cx="373250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F4C8FF61-FBDE-89FA-A8C0-6084E3B82FE5}"/>
                  </a:ext>
                </a:extLst>
              </p:cNvPr>
              <p:cNvSpPr/>
              <p:nvPr/>
            </p:nvSpPr>
            <p:spPr>
              <a:xfrm>
                <a:off x="1170783" y="310617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AA89C249-9254-156E-C3AA-5DDA886B290E}"/>
                  </a:ext>
                </a:extLst>
              </p:cNvPr>
              <p:cNvSpPr/>
              <p:nvPr/>
            </p:nvSpPr>
            <p:spPr>
              <a:xfrm>
                <a:off x="1262829" y="3225158"/>
                <a:ext cx="3548412" cy="914126"/>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B2E59992-B269-85E2-77FC-A28B42D63878}"/>
                </a:ext>
              </a:extLst>
            </p:cNvPr>
            <p:cNvSpPr txBox="1"/>
            <p:nvPr/>
          </p:nvSpPr>
          <p:spPr>
            <a:xfrm>
              <a:off x="2505741" y="890154"/>
              <a:ext cx="7536143" cy="1352001"/>
            </a:xfrm>
            <a:prstGeom prst="rect">
              <a:avLst/>
            </a:prstGeom>
            <a:noFill/>
          </p:spPr>
          <p:txBody>
            <a:bodyPr wrap="square">
              <a:spAutoFit/>
            </a:bodyPr>
            <a:lstStyle/>
            <a:p>
              <a:pPr algn="ctr"/>
              <a:r>
                <a:rPr lang="vi-VN" sz="4000" b="1" i="0" dirty="0">
                  <a:solidFill>
                    <a:srgbClr val="127366"/>
                  </a:solidFill>
                  <a:effectLst/>
                  <a:latin typeface="Cambria" panose="02040503050406030204" pitchFamily="18" charset="0"/>
                </a:rPr>
                <a:t>Đoạn kết của câu chuyện </a:t>
              </a:r>
              <a:endParaRPr lang="en-US" sz="4000" b="1" i="0" dirty="0">
                <a:solidFill>
                  <a:srgbClr val="127366"/>
                </a:solidFill>
                <a:effectLst/>
                <a:latin typeface="Cambria" panose="02040503050406030204" pitchFamily="18" charset="0"/>
              </a:endParaRPr>
            </a:p>
            <a:p>
              <a:pPr algn="ctr"/>
              <a:r>
                <a:rPr lang="vi-VN" sz="4000" b="1" i="0" dirty="0">
                  <a:solidFill>
                    <a:srgbClr val="127366"/>
                  </a:solidFill>
                  <a:effectLst/>
                  <a:latin typeface="Cambria" panose="02040503050406030204" pitchFamily="18" charset="0"/>
                </a:rPr>
                <a:t>muốn nói điều gì?</a:t>
              </a:r>
              <a:endParaRPr lang="en-US" sz="40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id="{96B7F62E-FBE3-B4C3-E4E3-28DF49BE0153}"/>
              </a:ext>
            </a:extLst>
          </p:cNvPr>
          <p:cNvPicPr>
            <a:picLocks noChangeAspect="1"/>
          </p:cNvPicPr>
          <p:nvPr/>
        </p:nvPicPr>
        <p:blipFill>
          <a:blip r:embed="rId2"/>
          <a:stretch>
            <a:fillRect/>
          </a:stretch>
        </p:blipFill>
        <p:spPr>
          <a:xfrm>
            <a:off x="192513" y="487511"/>
            <a:ext cx="2999492" cy="1536325"/>
          </a:xfrm>
          <a:prstGeom prst="rect">
            <a:avLst/>
          </a:prstGeom>
        </p:spPr>
      </p:pic>
      <p:sp>
        <p:nvSpPr>
          <p:cNvPr id="8" name="TextBox 7">
            <a:extLst>
              <a:ext uri="{FF2B5EF4-FFF2-40B4-BE49-F238E27FC236}">
                <a16:creationId xmlns:a16="http://schemas.microsoft.com/office/drawing/2014/main" id="{145B494F-8E62-7178-E58A-C7BC27957A58}"/>
              </a:ext>
            </a:extLst>
          </p:cNvPr>
          <p:cNvSpPr txBox="1"/>
          <p:nvPr/>
        </p:nvSpPr>
        <p:spPr>
          <a:xfrm>
            <a:off x="447152" y="2851613"/>
            <a:ext cx="8892791" cy="3416320"/>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   </a:t>
            </a:r>
            <a:r>
              <a:rPr lang="vi-VN" sz="3600" b="1" dirty="0">
                <a:solidFill>
                  <a:srgbClr val="002060"/>
                </a:solidFill>
                <a:latin typeface="Cambria" panose="02040503050406030204" pitchFamily="18" charset="0"/>
              </a:rPr>
              <a:t>Đã là bạn bè đích thực luôn có sự gắn bó thân thiết, chân thành, luôn ở bên nhau, quan tâm đến nhau dù không ở cạnh nhau thuyền xuyên nhưng tấm lòng luôn hướng về nhau, luôn trân trọng và có vị trí nhất định trong lòng mỗi người.</a:t>
            </a:r>
            <a:endParaRPr lang="en-US" sz="36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76482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85DFAF-6DC8-1469-39AC-AAEAA422F551}"/>
              </a:ext>
            </a:extLst>
          </p:cNvPr>
          <p:cNvPicPr>
            <a:picLocks noChangeAspect="1"/>
          </p:cNvPicPr>
          <p:nvPr/>
        </p:nvPicPr>
        <p:blipFill>
          <a:blip r:embed="rId2"/>
          <a:stretch>
            <a:fillRect/>
          </a:stretch>
        </p:blipFill>
        <p:spPr>
          <a:xfrm>
            <a:off x="3099542" y="308206"/>
            <a:ext cx="6322100" cy="944962"/>
          </a:xfrm>
          <a:prstGeom prst="rect">
            <a:avLst/>
          </a:prstGeom>
        </p:spPr>
      </p:pic>
      <p:sp>
        <p:nvSpPr>
          <p:cNvPr id="3" name="TextBox 2">
            <a:extLst>
              <a:ext uri="{FF2B5EF4-FFF2-40B4-BE49-F238E27FC236}">
                <a16:creationId xmlns:a16="http://schemas.microsoft.com/office/drawing/2014/main" id="{C7799149-BCFC-E69A-0308-0DF9A2D1E0E2}"/>
              </a:ext>
            </a:extLst>
          </p:cNvPr>
          <p:cNvSpPr txBox="1"/>
          <p:nvPr/>
        </p:nvSpPr>
        <p:spPr>
          <a:xfrm>
            <a:off x="1235428" y="1943768"/>
            <a:ext cx="7524488" cy="3323987"/>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3500" b="1" dirty="0">
                <a:latin typeface="Cambria" panose="02040503050406030204" pitchFamily="18" charset="0"/>
                <a:ea typeface="Cambria" panose="02040503050406030204" pitchFamily="18" charset="0"/>
              </a:rPr>
              <a:t>Một tình bạn đẹp là một tình bạn dựa trên sự chân thành, thấu hiểu, và sẻ chia. Những người bạn tốt sẽ luôn ở bên cạnh ta, giúp đỡ ta trong lúc khó khăn, và chia sẻ niềm vui với ta trong những lúc vui vẻ.</a:t>
            </a:r>
          </a:p>
        </p:txBody>
      </p:sp>
      <p:sp>
        <p:nvSpPr>
          <p:cNvPr id="4" name="Freeform 5">
            <a:extLst>
              <a:ext uri="{FF2B5EF4-FFF2-40B4-BE49-F238E27FC236}">
                <a16:creationId xmlns:a16="http://schemas.microsoft.com/office/drawing/2014/main" id="{9B879E5D-92B1-410A-5971-6A5D9DD7A6EA}"/>
              </a:ext>
            </a:extLst>
          </p:cNvPr>
          <p:cNvSpPr/>
          <p:nvPr/>
        </p:nvSpPr>
        <p:spPr bwMode="auto">
          <a:xfrm rot="5400000">
            <a:off x="2865605" y="-1421259"/>
            <a:ext cx="4646186" cy="9995042"/>
          </a:xfrm>
          <a:custGeom>
            <a:avLst/>
            <a:gdLst>
              <a:gd name="T0" fmla="*/ 190 w 5338"/>
              <a:gd name="T1" fmla="*/ 1450 h 7303"/>
              <a:gd name="T2" fmla="*/ 691 w 5338"/>
              <a:gd name="T3" fmla="*/ 1903 h 7303"/>
              <a:gd name="T4" fmla="*/ 679 w 5338"/>
              <a:gd name="T5" fmla="*/ 2546 h 7303"/>
              <a:gd name="T6" fmla="*/ 652 w 5338"/>
              <a:gd name="T7" fmla="*/ 3121 h 7303"/>
              <a:gd name="T8" fmla="*/ 695 w 5338"/>
              <a:gd name="T9" fmla="*/ 3500 h 7303"/>
              <a:gd name="T10" fmla="*/ 359 w 5338"/>
              <a:gd name="T11" fmla="*/ 4150 h 7303"/>
              <a:gd name="T12" fmla="*/ 548 w 5338"/>
              <a:gd name="T13" fmla="*/ 4606 h 7303"/>
              <a:gd name="T14" fmla="*/ 77 w 5338"/>
              <a:gd name="T15" fmla="*/ 5657 h 7303"/>
              <a:gd name="T16" fmla="*/ 459 w 5338"/>
              <a:gd name="T17" fmla="*/ 5780 h 7303"/>
              <a:gd name="T18" fmla="*/ 542 w 5338"/>
              <a:gd name="T19" fmla="*/ 6497 h 7303"/>
              <a:gd name="T20" fmla="*/ 1683 w 5338"/>
              <a:gd name="T21" fmla="*/ 6701 h 7303"/>
              <a:gd name="T22" fmla="*/ 3033 w 5338"/>
              <a:gd name="T23" fmla="*/ 6713 h 7303"/>
              <a:gd name="T24" fmla="*/ 3410 w 5338"/>
              <a:gd name="T25" fmla="*/ 6819 h 7303"/>
              <a:gd name="T26" fmla="*/ 3863 w 5338"/>
              <a:gd name="T27" fmla="*/ 6857 h 7303"/>
              <a:gd name="T28" fmla="*/ 4784 w 5338"/>
              <a:gd name="T29" fmla="*/ 7002 h 7303"/>
              <a:gd name="T30" fmla="*/ 4802 w 5338"/>
              <a:gd name="T31" fmla="*/ 6282 h 7303"/>
              <a:gd name="T32" fmla="*/ 4837 w 5338"/>
              <a:gd name="T33" fmla="*/ 5955 h 7303"/>
              <a:gd name="T34" fmla="*/ 4943 w 5338"/>
              <a:gd name="T35" fmla="*/ 5645 h 7303"/>
              <a:gd name="T36" fmla="*/ 4896 w 5338"/>
              <a:gd name="T37" fmla="*/ 4472 h 7303"/>
              <a:gd name="T38" fmla="*/ 4800 w 5338"/>
              <a:gd name="T39" fmla="*/ 4019 h 7303"/>
              <a:gd name="T40" fmla="*/ 4755 w 5338"/>
              <a:gd name="T41" fmla="*/ 3661 h 7303"/>
              <a:gd name="T42" fmla="*/ 5103 w 5338"/>
              <a:gd name="T43" fmla="*/ 2345 h 7303"/>
              <a:gd name="T44" fmla="*/ 4949 w 5338"/>
              <a:gd name="T45" fmla="*/ 2027 h 7303"/>
              <a:gd name="T46" fmla="*/ 4388 w 5338"/>
              <a:gd name="T47" fmla="*/ 299 h 7303"/>
              <a:gd name="T48" fmla="*/ 3731 w 5338"/>
              <a:gd name="T49" fmla="*/ 651 h 7303"/>
              <a:gd name="T50" fmla="*/ 2977 w 5338"/>
              <a:gd name="T51" fmla="*/ 590 h 7303"/>
              <a:gd name="T52" fmla="*/ 2489 w 5338"/>
              <a:gd name="T53" fmla="*/ 79 h 7303"/>
              <a:gd name="T54" fmla="*/ 1531 w 5338"/>
              <a:gd name="T55" fmla="*/ 682 h 7303"/>
              <a:gd name="T56" fmla="*/ 2927 w 5338"/>
              <a:gd name="T57" fmla="*/ 629 h 7303"/>
              <a:gd name="T58" fmla="*/ 3265 w 5338"/>
              <a:gd name="T59" fmla="*/ 658 h 7303"/>
              <a:gd name="T60" fmla="*/ 4252 w 5338"/>
              <a:gd name="T61" fmla="*/ 310 h 7303"/>
              <a:gd name="T62" fmla="*/ 4902 w 5338"/>
              <a:gd name="T63" fmla="*/ 2040 h 7303"/>
              <a:gd name="T64" fmla="*/ 4941 w 5338"/>
              <a:gd name="T65" fmla="*/ 2568 h 7303"/>
              <a:gd name="T66" fmla="*/ 4713 w 5338"/>
              <a:gd name="T67" fmla="*/ 3671 h 7303"/>
              <a:gd name="T68" fmla="*/ 4742 w 5338"/>
              <a:gd name="T69" fmla="*/ 4066 h 7303"/>
              <a:gd name="T70" fmla="*/ 5166 w 5338"/>
              <a:gd name="T71" fmla="*/ 5264 h 7303"/>
              <a:gd name="T72" fmla="*/ 4716 w 5338"/>
              <a:gd name="T73" fmla="*/ 6039 h 7303"/>
              <a:gd name="T74" fmla="*/ 4670 w 5338"/>
              <a:gd name="T75" fmla="*/ 6346 h 7303"/>
              <a:gd name="T76" fmla="*/ 3857 w 5338"/>
              <a:gd name="T77" fmla="*/ 6816 h 7303"/>
              <a:gd name="T78" fmla="*/ 3401 w 5338"/>
              <a:gd name="T79" fmla="*/ 6773 h 7303"/>
              <a:gd name="T80" fmla="*/ 2270 w 5338"/>
              <a:gd name="T81" fmla="*/ 6905 h 7303"/>
              <a:gd name="T82" fmla="*/ 585 w 5338"/>
              <a:gd name="T83" fmla="*/ 6477 h 7303"/>
              <a:gd name="T84" fmla="*/ 495 w 5338"/>
              <a:gd name="T85" fmla="*/ 5762 h 7303"/>
              <a:gd name="T86" fmla="*/ 72 w 5338"/>
              <a:gd name="T87" fmla="*/ 5196 h 7303"/>
              <a:gd name="T88" fmla="*/ 416 w 5338"/>
              <a:gd name="T89" fmla="*/ 3946 h 7303"/>
              <a:gd name="T90" fmla="*/ 606 w 5338"/>
              <a:gd name="T91" fmla="*/ 3221 h 7303"/>
              <a:gd name="T92" fmla="*/ 786 w 5338"/>
              <a:gd name="T93" fmla="*/ 2528 h 7303"/>
              <a:gd name="T94" fmla="*/ 737 w 5338"/>
              <a:gd name="T95" fmla="*/ 1906 h 7303"/>
              <a:gd name="T96" fmla="*/ 462 w 5338"/>
              <a:gd name="T97" fmla="*/ 758 h 7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38" h="7303">
                <a:moveTo>
                  <a:pt x="1532" y="780"/>
                </a:moveTo>
                <a:cubicBezTo>
                  <a:pt x="1282" y="578"/>
                  <a:pt x="866" y="516"/>
                  <a:pt x="570" y="671"/>
                </a:cubicBezTo>
                <a:cubicBezTo>
                  <a:pt x="291" y="818"/>
                  <a:pt x="124" y="1167"/>
                  <a:pt x="190" y="1450"/>
                </a:cubicBezTo>
                <a:cubicBezTo>
                  <a:pt x="207" y="1519"/>
                  <a:pt x="236" y="1583"/>
                  <a:pt x="271" y="1646"/>
                </a:cubicBezTo>
                <a:cubicBezTo>
                  <a:pt x="306" y="1707"/>
                  <a:pt x="360" y="1751"/>
                  <a:pt x="421" y="1791"/>
                </a:cubicBezTo>
                <a:cubicBezTo>
                  <a:pt x="468" y="1822"/>
                  <a:pt x="647" y="1909"/>
                  <a:pt x="691" y="1903"/>
                </a:cubicBezTo>
                <a:cubicBezTo>
                  <a:pt x="487" y="1930"/>
                  <a:pt x="457" y="2081"/>
                  <a:pt x="519" y="2227"/>
                </a:cubicBezTo>
                <a:cubicBezTo>
                  <a:pt x="559" y="2321"/>
                  <a:pt x="634" y="2404"/>
                  <a:pt x="714" y="2474"/>
                </a:cubicBezTo>
                <a:cubicBezTo>
                  <a:pt x="772" y="2525"/>
                  <a:pt x="753" y="2517"/>
                  <a:pt x="679" y="2546"/>
                </a:cubicBezTo>
                <a:cubicBezTo>
                  <a:pt x="626" y="2567"/>
                  <a:pt x="602" y="2612"/>
                  <a:pt x="594" y="2659"/>
                </a:cubicBezTo>
                <a:cubicBezTo>
                  <a:pt x="569" y="2795"/>
                  <a:pt x="711" y="2951"/>
                  <a:pt x="806" y="3034"/>
                </a:cubicBezTo>
                <a:cubicBezTo>
                  <a:pt x="799" y="3027"/>
                  <a:pt x="668" y="3108"/>
                  <a:pt x="652" y="3121"/>
                </a:cubicBezTo>
                <a:cubicBezTo>
                  <a:pt x="616" y="3151"/>
                  <a:pt x="605" y="3196"/>
                  <a:pt x="601" y="3239"/>
                </a:cubicBezTo>
                <a:cubicBezTo>
                  <a:pt x="596" y="3288"/>
                  <a:pt x="617" y="3340"/>
                  <a:pt x="635" y="3385"/>
                </a:cubicBezTo>
                <a:cubicBezTo>
                  <a:pt x="650" y="3425"/>
                  <a:pt x="673" y="3462"/>
                  <a:pt x="695" y="3500"/>
                </a:cubicBezTo>
                <a:cubicBezTo>
                  <a:pt x="711" y="3527"/>
                  <a:pt x="730" y="3553"/>
                  <a:pt x="747" y="3580"/>
                </a:cubicBezTo>
                <a:cubicBezTo>
                  <a:pt x="768" y="3611"/>
                  <a:pt x="664" y="3677"/>
                  <a:pt x="646" y="3690"/>
                </a:cubicBezTo>
                <a:cubicBezTo>
                  <a:pt x="485" y="3818"/>
                  <a:pt x="371" y="3952"/>
                  <a:pt x="359" y="4150"/>
                </a:cubicBezTo>
                <a:cubicBezTo>
                  <a:pt x="355" y="4226"/>
                  <a:pt x="377" y="4302"/>
                  <a:pt x="402" y="4374"/>
                </a:cubicBezTo>
                <a:cubicBezTo>
                  <a:pt x="417" y="4417"/>
                  <a:pt x="441" y="4457"/>
                  <a:pt x="465" y="4497"/>
                </a:cubicBezTo>
                <a:cubicBezTo>
                  <a:pt x="488" y="4537"/>
                  <a:pt x="518" y="4572"/>
                  <a:pt x="548" y="4606"/>
                </a:cubicBezTo>
                <a:cubicBezTo>
                  <a:pt x="571" y="4632"/>
                  <a:pt x="504" y="4629"/>
                  <a:pt x="483" y="4635"/>
                </a:cubicBezTo>
                <a:cubicBezTo>
                  <a:pt x="277" y="4700"/>
                  <a:pt x="119" y="5008"/>
                  <a:pt x="70" y="5187"/>
                </a:cubicBezTo>
                <a:cubicBezTo>
                  <a:pt x="29" y="5333"/>
                  <a:pt x="17" y="5513"/>
                  <a:pt x="77" y="5657"/>
                </a:cubicBezTo>
                <a:cubicBezTo>
                  <a:pt x="104" y="5720"/>
                  <a:pt x="141" y="5774"/>
                  <a:pt x="210" y="5806"/>
                </a:cubicBezTo>
                <a:cubicBezTo>
                  <a:pt x="256" y="5827"/>
                  <a:pt x="312" y="5822"/>
                  <a:pt x="361" y="5813"/>
                </a:cubicBezTo>
                <a:cubicBezTo>
                  <a:pt x="395" y="5807"/>
                  <a:pt x="428" y="5792"/>
                  <a:pt x="459" y="5780"/>
                </a:cubicBezTo>
                <a:cubicBezTo>
                  <a:pt x="430" y="5792"/>
                  <a:pt x="383" y="5818"/>
                  <a:pt x="349" y="5841"/>
                </a:cubicBezTo>
                <a:cubicBezTo>
                  <a:pt x="155" y="5970"/>
                  <a:pt x="115" y="6161"/>
                  <a:pt x="212" y="6350"/>
                </a:cubicBezTo>
                <a:cubicBezTo>
                  <a:pt x="273" y="6469"/>
                  <a:pt x="401" y="6534"/>
                  <a:pt x="542" y="6497"/>
                </a:cubicBezTo>
                <a:cubicBezTo>
                  <a:pt x="582" y="6486"/>
                  <a:pt x="562" y="6617"/>
                  <a:pt x="576" y="6659"/>
                </a:cubicBezTo>
                <a:cubicBezTo>
                  <a:pt x="626" y="6811"/>
                  <a:pt x="860" y="6768"/>
                  <a:pt x="985" y="6744"/>
                </a:cubicBezTo>
                <a:cubicBezTo>
                  <a:pt x="1231" y="6699"/>
                  <a:pt x="1440" y="6597"/>
                  <a:pt x="1683" y="6701"/>
                </a:cubicBezTo>
                <a:cubicBezTo>
                  <a:pt x="1870" y="6780"/>
                  <a:pt x="2005" y="6880"/>
                  <a:pt x="2216" y="6908"/>
                </a:cubicBezTo>
                <a:cubicBezTo>
                  <a:pt x="2421" y="6935"/>
                  <a:pt x="2661" y="6924"/>
                  <a:pt x="2855" y="6853"/>
                </a:cubicBezTo>
                <a:cubicBezTo>
                  <a:pt x="2931" y="6825"/>
                  <a:pt x="2987" y="6772"/>
                  <a:pt x="3033" y="6713"/>
                </a:cubicBezTo>
                <a:cubicBezTo>
                  <a:pt x="3060" y="6679"/>
                  <a:pt x="3056" y="6689"/>
                  <a:pt x="3060" y="6700"/>
                </a:cubicBezTo>
                <a:cubicBezTo>
                  <a:pt x="3091" y="6788"/>
                  <a:pt x="3184" y="6839"/>
                  <a:pt x="3281" y="6848"/>
                </a:cubicBezTo>
                <a:cubicBezTo>
                  <a:pt x="3347" y="6854"/>
                  <a:pt x="3390" y="6764"/>
                  <a:pt x="3410" y="6819"/>
                </a:cubicBezTo>
                <a:cubicBezTo>
                  <a:pt x="3435" y="6887"/>
                  <a:pt x="3501" y="6933"/>
                  <a:pt x="3567" y="6967"/>
                </a:cubicBezTo>
                <a:cubicBezTo>
                  <a:pt x="3646" y="7007"/>
                  <a:pt x="3761" y="7029"/>
                  <a:pt x="3832" y="6967"/>
                </a:cubicBezTo>
                <a:cubicBezTo>
                  <a:pt x="3863" y="6940"/>
                  <a:pt x="3863" y="6892"/>
                  <a:pt x="3863" y="6857"/>
                </a:cubicBezTo>
                <a:cubicBezTo>
                  <a:pt x="3863" y="6845"/>
                  <a:pt x="3988" y="6971"/>
                  <a:pt x="4004" y="6989"/>
                </a:cubicBezTo>
                <a:cubicBezTo>
                  <a:pt x="4099" y="7092"/>
                  <a:pt x="4211" y="7188"/>
                  <a:pt x="4358" y="7225"/>
                </a:cubicBezTo>
                <a:cubicBezTo>
                  <a:pt x="4540" y="7271"/>
                  <a:pt x="4699" y="7129"/>
                  <a:pt x="4784" y="7002"/>
                </a:cubicBezTo>
                <a:cubicBezTo>
                  <a:pt x="4906" y="6822"/>
                  <a:pt x="4892" y="6623"/>
                  <a:pt x="4770" y="6453"/>
                </a:cubicBezTo>
                <a:cubicBezTo>
                  <a:pt x="4763" y="6443"/>
                  <a:pt x="4660" y="6349"/>
                  <a:pt x="4715" y="6335"/>
                </a:cubicBezTo>
                <a:cubicBezTo>
                  <a:pt x="4751" y="6326"/>
                  <a:pt x="4777" y="6306"/>
                  <a:pt x="4802" y="6282"/>
                </a:cubicBezTo>
                <a:cubicBezTo>
                  <a:pt x="4821" y="6265"/>
                  <a:pt x="4830" y="6229"/>
                  <a:pt x="4827" y="6207"/>
                </a:cubicBezTo>
                <a:cubicBezTo>
                  <a:pt x="4817" y="6149"/>
                  <a:pt x="4791" y="6109"/>
                  <a:pt x="4747" y="6064"/>
                </a:cubicBezTo>
                <a:cubicBezTo>
                  <a:pt x="4734" y="6051"/>
                  <a:pt x="4830" y="5980"/>
                  <a:pt x="4837" y="5955"/>
                </a:cubicBezTo>
                <a:cubicBezTo>
                  <a:pt x="4845" y="5927"/>
                  <a:pt x="4849" y="5902"/>
                  <a:pt x="4842" y="5873"/>
                </a:cubicBezTo>
                <a:cubicBezTo>
                  <a:pt x="4830" y="5821"/>
                  <a:pt x="4797" y="5784"/>
                  <a:pt x="4749" y="5753"/>
                </a:cubicBezTo>
                <a:cubicBezTo>
                  <a:pt x="4757" y="5758"/>
                  <a:pt x="4923" y="5659"/>
                  <a:pt x="4943" y="5645"/>
                </a:cubicBezTo>
                <a:cubicBezTo>
                  <a:pt x="5006" y="5602"/>
                  <a:pt x="5051" y="5542"/>
                  <a:pt x="5090" y="5481"/>
                </a:cubicBezTo>
                <a:cubicBezTo>
                  <a:pt x="5176" y="5344"/>
                  <a:pt x="5194" y="5173"/>
                  <a:pt x="5187" y="5019"/>
                </a:cubicBezTo>
                <a:cubicBezTo>
                  <a:pt x="5176" y="4808"/>
                  <a:pt x="5054" y="4622"/>
                  <a:pt x="4896" y="4472"/>
                </a:cubicBezTo>
                <a:cubicBezTo>
                  <a:pt x="4836" y="4415"/>
                  <a:pt x="4748" y="4388"/>
                  <a:pt x="4807" y="4301"/>
                </a:cubicBezTo>
                <a:cubicBezTo>
                  <a:pt x="4827" y="4272"/>
                  <a:pt x="4826" y="4229"/>
                  <a:pt x="4820" y="4196"/>
                </a:cubicBezTo>
                <a:cubicBezTo>
                  <a:pt x="4807" y="4129"/>
                  <a:pt x="4735" y="4079"/>
                  <a:pt x="4800" y="4019"/>
                </a:cubicBezTo>
                <a:cubicBezTo>
                  <a:pt x="4857" y="3966"/>
                  <a:pt x="4880" y="3884"/>
                  <a:pt x="4861" y="3813"/>
                </a:cubicBezTo>
                <a:cubicBezTo>
                  <a:pt x="4858" y="3802"/>
                  <a:pt x="4853" y="3790"/>
                  <a:pt x="4848" y="3780"/>
                </a:cubicBezTo>
                <a:cubicBezTo>
                  <a:pt x="4840" y="3764"/>
                  <a:pt x="4738" y="3669"/>
                  <a:pt x="4755" y="3661"/>
                </a:cubicBezTo>
                <a:cubicBezTo>
                  <a:pt x="4944" y="3572"/>
                  <a:pt x="5196" y="3358"/>
                  <a:pt x="5106" y="3140"/>
                </a:cubicBezTo>
                <a:cubicBezTo>
                  <a:pt x="5045" y="2990"/>
                  <a:pt x="4861" y="2894"/>
                  <a:pt x="4863" y="2721"/>
                </a:cubicBezTo>
                <a:cubicBezTo>
                  <a:pt x="4864" y="2579"/>
                  <a:pt x="5068" y="2486"/>
                  <a:pt x="5103" y="2345"/>
                </a:cubicBezTo>
                <a:cubicBezTo>
                  <a:pt x="5117" y="2292"/>
                  <a:pt x="5101" y="2240"/>
                  <a:pt x="5082" y="2190"/>
                </a:cubicBezTo>
                <a:cubicBezTo>
                  <a:pt x="5070" y="2159"/>
                  <a:pt x="5041" y="2121"/>
                  <a:pt x="5012" y="2100"/>
                </a:cubicBezTo>
                <a:cubicBezTo>
                  <a:pt x="5002" y="2093"/>
                  <a:pt x="4906" y="2048"/>
                  <a:pt x="4949" y="2027"/>
                </a:cubicBezTo>
                <a:cubicBezTo>
                  <a:pt x="5003" y="2001"/>
                  <a:pt x="5051" y="1967"/>
                  <a:pt x="5097" y="1932"/>
                </a:cubicBezTo>
                <a:cubicBezTo>
                  <a:pt x="5338" y="1747"/>
                  <a:pt x="5331" y="1446"/>
                  <a:pt x="5281" y="1189"/>
                </a:cubicBezTo>
                <a:cubicBezTo>
                  <a:pt x="5195" y="752"/>
                  <a:pt x="4925" y="339"/>
                  <a:pt x="4388" y="299"/>
                </a:cubicBezTo>
                <a:cubicBezTo>
                  <a:pt x="4242" y="289"/>
                  <a:pt x="4101" y="314"/>
                  <a:pt x="3980" y="389"/>
                </a:cubicBezTo>
                <a:cubicBezTo>
                  <a:pt x="3927" y="422"/>
                  <a:pt x="3885" y="470"/>
                  <a:pt x="3847" y="517"/>
                </a:cubicBezTo>
                <a:cubicBezTo>
                  <a:pt x="3836" y="531"/>
                  <a:pt x="3750" y="679"/>
                  <a:pt x="3731" y="651"/>
                </a:cubicBezTo>
                <a:cubicBezTo>
                  <a:pt x="3664" y="552"/>
                  <a:pt x="3559" y="515"/>
                  <a:pt x="3433" y="536"/>
                </a:cubicBezTo>
                <a:cubicBezTo>
                  <a:pt x="3354" y="549"/>
                  <a:pt x="3283" y="667"/>
                  <a:pt x="3235" y="586"/>
                </a:cubicBezTo>
                <a:cubicBezTo>
                  <a:pt x="3183" y="500"/>
                  <a:pt x="3042" y="554"/>
                  <a:pt x="2977" y="590"/>
                </a:cubicBezTo>
                <a:cubicBezTo>
                  <a:pt x="2922" y="621"/>
                  <a:pt x="2968" y="575"/>
                  <a:pt x="2976" y="537"/>
                </a:cubicBezTo>
                <a:cubicBezTo>
                  <a:pt x="2984" y="498"/>
                  <a:pt x="2971" y="455"/>
                  <a:pt x="2962" y="417"/>
                </a:cubicBezTo>
                <a:cubicBezTo>
                  <a:pt x="2913" y="218"/>
                  <a:pt x="2687" y="126"/>
                  <a:pt x="2489" y="79"/>
                </a:cubicBezTo>
                <a:cubicBezTo>
                  <a:pt x="2154" y="0"/>
                  <a:pt x="1815" y="110"/>
                  <a:pt x="1589" y="338"/>
                </a:cubicBezTo>
                <a:cubicBezTo>
                  <a:pt x="1483" y="444"/>
                  <a:pt x="1443" y="572"/>
                  <a:pt x="1533" y="690"/>
                </a:cubicBezTo>
                <a:cubicBezTo>
                  <a:pt x="1532" y="689"/>
                  <a:pt x="1533" y="684"/>
                  <a:pt x="1531" y="682"/>
                </a:cubicBezTo>
                <a:cubicBezTo>
                  <a:pt x="1305" y="384"/>
                  <a:pt x="1886" y="114"/>
                  <a:pt x="2123" y="73"/>
                </a:cubicBezTo>
                <a:cubicBezTo>
                  <a:pt x="2291" y="45"/>
                  <a:pt x="2465" y="74"/>
                  <a:pt x="2624" y="124"/>
                </a:cubicBezTo>
                <a:cubicBezTo>
                  <a:pt x="2831" y="190"/>
                  <a:pt x="3096" y="414"/>
                  <a:pt x="2927" y="629"/>
                </a:cubicBezTo>
                <a:cubicBezTo>
                  <a:pt x="2926" y="631"/>
                  <a:pt x="2931" y="637"/>
                  <a:pt x="2930" y="638"/>
                </a:cubicBezTo>
                <a:cubicBezTo>
                  <a:pt x="3030" y="551"/>
                  <a:pt x="3211" y="490"/>
                  <a:pt x="3263" y="655"/>
                </a:cubicBezTo>
                <a:cubicBezTo>
                  <a:pt x="3263" y="655"/>
                  <a:pt x="3265" y="658"/>
                  <a:pt x="3265" y="658"/>
                </a:cubicBezTo>
                <a:cubicBezTo>
                  <a:pt x="3391" y="493"/>
                  <a:pt x="3657" y="497"/>
                  <a:pt x="3749" y="692"/>
                </a:cubicBezTo>
                <a:cubicBezTo>
                  <a:pt x="3749" y="692"/>
                  <a:pt x="3749" y="692"/>
                  <a:pt x="3749" y="692"/>
                </a:cubicBezTo>
                <a:cubicBezTo>
                  <a:pt x="3852" y="489"/>
                  <a:pt x="3995" y="338"/>
                  <a:pt x="4252" y="310"/>
                </a:cubicBezTo>
                <a:cubicBezTo>
                  <a:pt x="4509" y="282"/>
                  <a:pt x="4760" y="373"/>
                  <a:pt x="4944" y="531"/>
                </a:cubicBezTo>
                <a:cubicBezTo>
                  <a:pt x="5217" y="766"/>
                  <a:pt x="5316" y="1157"/>
                  <a:pt x="5308" y="1486"/>
                </a:cubicBezTo>
                <a:cubicBezTo>
                  <a:pt x="5301" y="1740"/>
                  <a:pt x="5142" y="1924"/>
                  <a:pt x="4902" y="2040"/>
                </a:cubicBezTo>
                <a:cubicBezTo>
                  <a:pt x="4902" y="2040"/>
                  <a:pt x="4904" y="2048"/>
                  <a:pt x="4905" y="2048"/>
                </a:cubicBezTo>
                <a:cubicBezTo>
                  <a:pt x="5039" y="2103"/>
                  <a:pt x="5115" y="2196"/>
                  <a:pt x="5101" y="2337"/>
                </a:cubicBezTo>
                <a:cubicBezTo>
                  <a:pt x="5091" y="2431"/>
                  <a:pt x="5005" y="2502"/>
                  <a:pt x="4941" y="2568"/>
                </a:cubicBezTo>
                <a:cubicBezTo>
                  <a:pt x="4882" y="2629"/>
                  <a:pt x="4841" y="2706"/>
                  <a:pt x="4867" y="2788"/>
                </a:cubicBezTo>
                <a:cubicBezTo>
                  <a:pt x="4901" y="2892"/>
                  <a:pt x="4988" y="2966"/>
                  <a:pt x="5057" y="3053"/>
                </a:cubicBezTo>
                <a:cubicBezTo>
                  <a:pt x="5265" y="3315"/>
                  <a:pt x="4938" y="3565"/>
                  <a:pt x="4713" y="3671"/>
                </a:cubicBezTo>
                <a:cubicBezTo>
                  <a:pt x="4713" y="3671"/>
                  <a:pt x="4715" y="3679"/>
                  <a:pt x="4716" y="3679"/>
                </a:cubicBezTo>
                <a:cubicBezTo>
                  <a:pt x="4912" y="3763"/>
                  <a:pt x="4890" y="3949"/>
                  <a:pt x="4739" y="4058"/>
                </a:cubicBezTo>
                <a:cubicBezTo>
                  <a:pt x="4738" y="4059"/>
                  <a:pt x="4741" y="4065"/>
                  <a:pt x="4742" y="4066"/>
                </a:cubicBezTo>
                <a:cubicBezTo>
                  <a:pt x="4830" y="4162"/>
                  <a:pt x="4845" y="4267"/>
                  <a:pt x="4752" y="4354"/>
                </a:cubicBezTo>
                <a:cubicBezTo>
                  <a:pt x="4751" y="4354"/>
                  <a:pt x="4753" y="4361"/>
                  <a:pt x="4754" y="4362"/>
                </a:cubicBezTo>
                <a:cubicBezTo>
                  <a:pt x="5059" y="4594"/>
                  <a:pt x="5238" y="4887"/>
                  <a:pt x="5166" y="5264"/>
                </a:cubicBezTo>
                <a:cubicBezTo>
                  <a:pt x="5122" y="5495"/>
                  <a:pt x="4963" y="5668"/>
                  <a:pt x="4717" y="5739"/>
                </a:cubicBezTo>
                <a:cubicBezTo>
                  <a:pt x="4716" y="5739"/>
                  <a:pt x="4718" y="5747"/>
                  <a:pt x="4719" y="5747"/>
                </a:cubicBezTo>
                <a:cubicBezTo>
                  <a:pt x="4878" y="5817"/>
                  <a:pt x="4875" y="5987"/>
                  <a:pt x="4716" y="6039"/>
                </a:cubicBezTo>
                <a:cubicBezTo>
                  <a:pt x="4715" y="6039"/>
                  <a:pt x="4718" y="6047"/>
                  <a:pt x="4718" y="6047"/>
                </a:cubicBezTo>
                <a:cubicBezTo>
                  <a:pt x="4852" y="6156"/>
                  <a:pt x="4849" y="6293"/>
                  <a:pt x="4668" y="6338"/>
                </a:cubicBezTo>
                <a:cubicBezTo>
                  <a:pt x="4667" y="6338"/>
                  <a:pt x="4670" y="6345"/>
                  <a:pt x="4670" y="6346"/>
                </a:cubicBezTo>
                <a:cubicBezTo>
                  <a:pt x="4844" y="6528"/>
                  <a:pt x="4913" y="6735"/>
                  <a:pt x="4802" y="6959"/>
                </a:cubicBezTo>
                <a:cubicBezTo>
                  <a:pt x="4745" y="7075"/>
                  <a:pt x="4639" y="7168"/>
                  <a:pt x="4507" y="7211"/>
                </a:cubicBezTo>
                <a:cubicBezTo>
                  <a:pt x="4232" y="7303"/>
                  <a:pt x="3997" y="6977"/>
                  <a:pt x="3857" y="6816"/>
                </a:cubicBezTo>
                <a:cubicBezTo>
                  <a:pt x="3856" y="6816"/>
                  <a:pt x="3856" y="6817"/>
                  <a:pt x="3856" y="6817"/>
                </a:cubicBezTo>
                <a:cubicBezTo>
                  <a:pt x="3895" y="7118"/>
                  <a:pt x="3425" y="6988"/>
                  <a:pt x="3404" y="6780"/>
                </a:cubicBezTo>
                <a:cubicBezTo>
                  <a:pt x="3404" y="6779"/>
                  <a:pt x="3401" y="6773"/>
                  <a:pt x="3401" y="6773"/>
                </a:cubicBezTo>
                <a:cubicBezTo>
                  <a:pt x="3310" y="6907"/>
                  <a:pt x="3080" y="6813"/>
                  <a:pt x="3056" y="6675"/>
                </a:cubicBezTo>
                <a:cubicBezTo>
                  <a:pt x="3056" y="6674"/>
                  <a:pt x="3053" y="6668"/>
                  <a:pt x="3054" y="6668"/>
                </a:cubicBezTo>
                <a:cubicBezTo>
                  <a:pt x="2898" y="6915"/>
                  <a:pt x="2551" y="6921"/>
                  <a:pt x="2270" y="6905"/>
                </a:cubicBezTo>
                <a:cubicBezTo>
                  <a:pt x="2093" y="6894"/>
                  <a:pt x="1952" y="6838"/>
                  <a:pt x="1803" y="6755"/>
                </a:cubicBezTo>
                <a:cubicBezTo>
                  <a:pt x="1698" y="6697"/>
                  <a:pt x="1581" y="6633"/>
                  <a:pt x="1453" y="6638"/>
                </a:cubicBezTo>
                <a:cubicBezTo>
                  <a:pt x="1195" y="6648"/>
                  <a:pt x="464" y="6981"/>
                  <a:pt x="585" y="6477"/>
                </a:cubicBezTo>
                <a:cubicBezTo>
                  <a:pt x="585" y="6477"/>
                  <a:pt x="582" y="6469"/>
                  <a:pt x="582" y="6469"/>
                </a:cubicBezTo>
                <a:cubicBezTo>
                  <a:pt x="315" y="6586"/>
                  <a:pt x="125" y="6316"/>
                  <a:pt x="167" y="6081"/>
                </a:cubicBezTo>
                <a:cubicBezTo>
                  <a:pt x="194" y="5931"/>
                  <a:pt x="365" y="5836"/>
                  <a:pt x="495" y="5762"/>
                </a:cubicBezTo>
                <a:cubicBezTo>
                  <a:pt x="496" y="5762"/>
                  <a:pt x="492" y="5754"/>
                  <a:pt x="492" y="5754"/>
                </a:cubicBezTo>
                <a:cubicBezTo>
                  <a:pt x="374" y="5811"/>
                  <a:pt x="239" y="5847"/>
                  <a:pt x="135" y="5748"/>
                </a:cubicBezTo>
                <a:cubicBezTo>
                  <a:pt x="0" y="5619"/>
                  <a:pt x="33" y="5358"/>
                  <a:pt x="72" y="5196"/>
                </a:cubicBezTo>
                <a:cubicBezTo>
                  <a:pt x="113" y="5031"/>
                  <a:pt x="342" y="4583"/>
                  <a:pt x="580" y="4639"/>
                </a:cubicBezTo>
                <a:cubicBezTo>
                  <a:pt x="580" y="4639"/>
                  <a:pt x="579" y="4631"/>
                  <a:pt x="578" y="4630"/>
                </a:cubicBezTo>
                <a:cubicBezTo>
                  <a:pt x="394" y="4444"/>
                  <a:pt x="304" y="4180"/>
                  <a:pt x="416" y="3946"/>
                </a:cubicBezTo>
                <a:cubicBezTo>
                  <a:pt x="484" y="3804"/>
                  <a:pt x="643" y="3706"/>
                  <a:pt x="765" y="3605"/>
                </a:cubicBezTo>
                <a:cubicBezTo>
                  <a:pt x="766" y="3604"/>
                  <a:pt x="763" y="3598"/>
                  <a:pt x="763" y="3597"/>
                </a:cubicBezTo>
                <a:cubicBezTo>
                  <a:pt x="686" y="3486"/>
                  <a:pt x="593" y="3358"/>
                  <a:pt x="606" y="3221"/>
                </a:cubicBezTo>
                <a:cubicBezTo>
                  <a:pt x="616" y="3118"/>
                  <a:pt x="734" y="3074"/>
                  <a:pt x="827" y="3050"/>
                </a:cubicBezTo>
                <a:cubicBezTo>
                  <a:pt x="828" y="3050"/>
                  <a:pt x="826" y="3042"/>
                  <a:pt x="825" y="3042"/>
                </a:cubicBezTo>
                <a:cubicBezTo>
                  <a:pt x="654" y="2908"/>
                  <a:pt x="450" y="2580"/>
                  <a:pt x="786" y="2528"/>
                </a:cubicBezTo>
                <a:cubicBezTo>
                  <a:pt x="787" y="2528"/>
                  <a:pt x="785" y="2520"/>
                  <a:pt x="784" y="2519"/>
                </a:cubicBezTo>
                <a:cubicBezTo>
                  <a:pt x="685" y="2452"/>
                  <a:pt x="607" y="2369"/>
                  <a:pt x="545" y="2272"/>
                </a:cubicBezTo>
                <a:cubicBezTo>
                  <a:pt x="412" y="2063"/>
                  <a:pt x="519" y="1935"/>
                  <a:pt x="737" y="1906"/>
                </a:cubicBezTo>
                <a:cubicBezTo>
                  <a:pt x="737" y="1906"/>
                  <a:pt x="735" y="1898"/>
                  <a:pt x="734" y="1898"/>
                </a:cubicBezTo>
                <a:cubicBezTo>
                  <a:pt x="401" y="1806"/>
                  <a:pt x="174" y="1668"/>
                  <a:pt x="177" y="1303"/>
                </a:cubicBezTo>
                <a:cubicBezTo>
                  <a:pt x="178" y="1098"/>
                  <a:pt x="306" y="899"/>
                  <a:pt x="462" y="758"/>
                </a:cubicBezTo>
                <a:cubicBezTo>
                  <a:pt x="744" y="504"/>
                  <a:pt x="1255" y="564"/>
                  <a:pt x="1534" y="789"/>
                </a:cubicBezTo>
                <a:cubicBezTo>
                  <a:pt x="1533" y="788"/>
                  <a:pt x="1534" y="782"/>
                  <a:pt x="1532" y="780"/>
                </a:cubicBezTo>
              </a:path>
            </a:pathLst>
          </a:custGeom>
          <a:solidFill>
            <a:schemeClr val="bg1"/>
          </a:solidFill>
          <a:ln w="12700">
            <a:solidFill>
              <a:srgbClr val="53B5E7"/>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6856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BB4950-E64D-4EDD-4295-0390229CCC48}"/>
              </a:ext>
            </a:extLst>
          </p:cNvPr>
          <p:cNvPicPr>
            <a:picLocks noChangeAspect="1"/>
          </p:cNvPicPr>
          <p:nvPr/>
        </p:nvPicPr>
        <p:blipFill>
          <a:blip r:embed="rId2"/>
          <a:stretch>
            <a:fillRect/>
          </a:stretch>
        </p:blipFill>
        <p:spPr>
          <a:xfrm>
            <a:off x="2372782" y="1123645"/>
            <a:ext cx="7011008" cy="4523624"/>
          </a:xfrm>
          <a:prstGeom prst="rect">
            <a:avLst/>
          </a:prstGeom>
        </p:spPr>
      </p:pic>
    </p:spTree>
    <p:extLst>
      <p:ext uri="{BB962C8B-B14F-4D97-AF65-F5344CB8AC3E}">
        <p14:creationId xmlns:p14="http://schemas.microsoft.com/office/powerpoint/2010/main" val="318672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2C0E0A-F807-9A1A-F5A3-E91B5A4F3908}"/>
              </a:ext>
            </a:extLst>
          </p:cNvPr>
          <p:cNvPicPr>
            <a:picLocks noChangeAspect="1"/>
          </p:cNvPicPr>
          <p:nvPr/>
        </p:nvPicPr>
        <p:blipFill>
          <a:blip r:embed="rId2"/>
          <a:stretch>
            <a:fillRect/>
          </a:stretch>
        </p:blipFill>
        <p:spPr>
          <a:xfrm>
            <a:off x="2510221" y="1416665"/>
            <a:ext cx="6986622" cy="2462997"/>
          </a:xfrm>
          <a:prstGeom prst="rect">
            <a:avLst/>
          </a:prstGeom>
        </p:spPr>
      </p:pic>
    </p:spTree>
    <p:extLst>
      <p:ext uri="{BB962C8B-B14F-4D97-AF65-F5344CB8AC3E}">
        <p14:creationId xmlns:p14="http://schemas.microsoft.com/office/powerpoint/2010/main" val="34697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B75963-AD50-2855-4221-CE2D85A8D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233" y="522514"/>
            <a:ext cx="14851862" cy="3582125"/>
          </a:xfrm>
          <a:prstGeom prst="rect">
            <a:avLst/>
          </a:prstGeom>
        </p:spPr>
      </p:pic>
    </p:spTree>
    <p:extLst>
      <p:ext uri="{BB962C8B-B14F-4D97-AF65-F5344CB8AC3E}">
        <p14:creationId xmlns:p14="http://schemas.microsoft.com/office/powerpoint/2010/main" val="263523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8E1133-AB03-8BEA-839B-A1B564555F92}"/>
              </a:ext>
            </a:extLst>
          </p:cNvPr>
          <p:cNvPicPr>
            <a:picLocks noChangeAspect="1"/>
          </p:cNvPicPr>
          <p:nvPr/>
        </p:nvPicPr>
        <p:blipFill>
          <a:blip r:embed="rId2"/>
          <a:stretch>
            <a:fillRect/>
          </a:stretch>
        </p:blipFill>
        <p:spPr>
          <a:xfrm>
            <a:off x="2382738" y="103868"/>
            <a:ext cx="7413379" cy="5962405"/>
          </a:xfrm>
          <a:prstGeom prst="rect">
            <a:avLst/>
          </a:prstGeom>
        </p:spPr>
      </p:pic>
    </p:spTree>
    <p:extLst>
      <p:ext uri="{BB962C8B-B14F-4D97-AF65-F5344CB8AC3E}">
        <p14:creationId xmlns:p14="http://schemas.microsoft.com/office/powerpoint/2010/main" val="71346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74226-22BE-4674-9A29-7C2C135041DC}"/>
              </a:ext>
            </a:extLst>
          </p:cNvPr>
          <p:cNvPicPr>
            <a:picLocks noChangeAspect="1"/>
          </p:cNvPicPr>
          <p:nvPr/>
        </p:nvPicPr>
        <p:blipFill>
          <a:blip r:embed="rId2"/>
          <a:stretch>
            <a:fillRect/>
          </a:stretch>
        </p:blipFill>
        <p:spPr>
          <a:xfrm>
            <a:off x="2786044" y="449327"/>
            <a:ext cx="7449958" cy="1774090"/>
          </a:xfrm>
          <a:prstGeom prst="rect">
            <a:avLst/>
          </a:prstGeom>
        </p:spPr>
      </p:pic>
      <p:sp>
        <p:nvSpPr>
          <p:cNvPr id="5" name="TextBox 4">
            <a:extLst>
              <a:ext uri="{FF2B5EF4-FFF2-40B4-BE49-F238E27FC236}">
                <a16:creationId xmlns:a16="http://schemas.microsoft.com/office/drawing/2014/main" id="{FD37830E-D267-C6F8-53DE-3BB2107EE07D}"/>
              </a:ext>
            </a:extLst>
          </p:cNvPr>
          <p:cNvSpPr txBox="1"/>
          <p:nvPr/>
        </p:nvSpPr>
        <p:spPr>
          <a:xfrm>
            <a:off x="3638549" y="1885950"/>
            <a:ext cx="6048375" cy="2308324"/>
          </a:xfrm>
          <a:prstGeom prst="rect">
            <a:avLst/>
          </a:prstGeom>
          <a:noFill/>
        </p:spPr>
        <p:txBody>
          <a:bodyPr wrap="square" rtlCol="0">
            <a:spAutoFit/>
          </a:bodyPr>
          <a:lstStyle/>
          <a:p>
            <a:pPr algn="just"/>
            <a:r>
              <a:rPr lang="en-US" sz="3600" b="1" dirty="0" err="1">
                <a:solidFill>
                  <a:schemeClr val="bg1"/>
                </a:solidFill>
              </a:rPr>
              <a:t>Hãy</a:t>
            </a:r>
            <a:r>
              <a:rPr lang="en-US" sz="3600" b="1" dirty="0">
                <a:solidFill>
                  <a:schemeClr val="bg1"/>
                </a:solidFill>
              </a:rPr>
              <a:t> </a:t>
            </a:r>
            <a:r>
              <a:rPr lang="en-US" sz="3600" b="1" dirty="0" err="1">
                <a:solidFill>
                  <a:schemeClr val="bg1"/>
                </a:solidFill>
              </a:rPr>
              <a:t>quan</a:t>
            </a:r>
            <a:r>
              <a:rPr lang="en-US" sz="3600" b="1" dirty="0">
                <a:solidFill>
                  <a:schemeClr val="bg1"/>
                </a:solidFill>
              </a:rPr>
              <a:t> </a:t>
            </a:r>
            <a:r>
              <a:rPr lang="en-US" sz="3600" b="1" dirty="0" err="1">
                <a:solidFill>
                  <a:schemeClr val="bg1"/>
                </a:solidFill>
              </a:rPr>
              <a:t>sát</a:t>
            </a:r>
            <a:r>
              <a:rPr lang="en-US" sz="3600" b="1" dirty="0">
                <a:solidFill>
                  <a:schemeClr val="bg1"/>
                </a:solidFill>
              </a:rPr>
              <a:t> </a:t>
            </a:r>
            <a:r>
              <a:rPr lang="en-US" sz="3600" b="1" dirty="0" err="1">
                <a:solidFill>
                  <a:schemeClr val="bg1"/>
                </a:solidFill>
              </a:rPr>
              <a:t>và</a:t>
            </a:r>
            <a:r>
              <a:rPr lang="en-US" sz="3600" b="1" dirty="0">
                <a:solidFill>
                  <a:schemeClr val="bg1"/>
                </a:solidFill>
              </a:rPr>
              <a:t> </a:t>
            </a:r>
            <a:r>
              <a:rPr lang="en-US" sz="3600" b="1" dirty="0" err="1">
                <a:solidFill>
                  <a:schemeClr val="bg1"/>
                </a:solidFill>
              </a:rPr>
              <a:t>gọi</a:t>
            </a:r>
            <a:r>
              <a:rPr lang="en-US" sz="3600" b="1" dirty="0">
                <a:solidFill>
                  <a:schemeClr val="bg1"/>
                </a:solidFill>
              </a:rPr>
              <a:t> </a:t>
            </a:r>
            <a:r>
              <a:rPr lang="en-US" sz="3600" b="1" dirty="0" err="1">
                <a:solidFill>
                  <a:schemeClr val="bg1"/>
                </a:solidFill>
              </a:rPr>
              <a:t>đúng</a:t>
            </a:r>
            <a:r>
              <a:rPr lang="en-US" sz="3600" b="1" dirty="0">
                <a:solidFill>
                  <a:schemeClr val="bg1"/>
                </a:solidFill>
              </a:rPr>
              <a:t> </a:t>
            </a:r>
            <a:r>
              <a:rPr lang="en-US" sz="3600" b="1" dirty="0" err="1">
                <a:solidFill>
                  <a:schemeClr val="bg1"/>
                </a:solidFill>
              </a:rPr>
              <a:t>tên</a:t>
            </a:r>
            <a:r>
              <a:rPr lang="en-US" sz="3600" b="1" dirty="0">
                <a:solidFill>
                  <a:schemeClr val="bg1"/>
                </a:solidFill>
              </a:rPr>
              <a:t> </a:t>
            </a:r>
            <a:r>
              <a:rPr lang="nl-NL" sz="3600" b="1" dirty="0">
                <a:solidFill>
                  <a:schemeClr val="bg1"/>
                </a:solidFill>
                <a:effectLst/>
                <a:latin typeface="Calibri" panose="020F0502020204030204" pitchFamily="34" charset="0"/>
                <a:ea typeface="Calibri" panose="020F0502020204030204" pitchFamily="34" charset="0"/>
              </a:rPr>
              <a:t>vật liệu và dụng cụ trồng hoa, cây cảnh để giành được những món quà hấp dẫn.</a:t>
            </a:r>
            <a:endParaRPr lang="en-US" sz="3600" b="1" dirty="0">
              <a:solidFill>
                <a:schemeClr val="bg1"/>
              </a:solidFill>
            </a:endParaRPr>
          </a:p>
        </p:txBody>
      </p:sp>
      <p:sp>
        <p:nvSpPr>
          <p:cNvPr id="6" name="TextBox 5">
            <a:extLst>
              <a:ext uri="{FF2B5EF4-FFF2-40B4-BE49-F238E27FC236}">
                <a16:creationId xmlns:a16="http://schemas.microsoft.com/office/drawing/2014/main" id="{48D416B5-9E72-6A9A-ED60-9A5DD04E8603}"/>
              </a:ext>
            </a:extLst>
          </p:cNvPr>
          <p:cNvSpPr txBox="1"/>
          <p:nvPr/>
        </p:nvSpPr>
        <p:spPr>
          <a:xfrm>
            <a:off x="348343" y="1012371"/>
            <a:ext cx="11517085" cy="5601533"/>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Với bọn trẻ chúng tôi, ngày lễ Mừng xuân vào tháng Năm luôn đáng mong chờ, bởi đó là dịp chúng tôi được vui đùa thoả thích. Chúng tôi thường bí mật làm những giỏ hoa rực rỡ, đặt lên bậc thềm nhà người quen hoặc bạn bè, gõ cửa rồi ba chân bốn cẳng chạy trốn thật nhanh. Từ xa, chúng tôi hồi hộp theo dõi chủ nhà mở cửa, cầm món quà lên với vẻ ngạc nhiên, thích thú.</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Tôi còn nhớ lễ Mừng xuân năm tôi học lớp Năm. Lúc đó, tôi đang giận Pam, cô bạn thân nhất của mình. Từ nhỏ Pam và tôi đã thân nhau như hình với bóng. Gần đây, một gia đình mới dọn đến thị trấn của chúng tôi và Pam đã kết thân với con gái của họ. Mặc dù chúng tôi vẫn chơi với nhau, nhưng thời gian Pam dành cho tôi không còn nhiều như trước. Tôi cảm thấy như bị bỏ rơi. Giận Pam, tôi không chơi với bạn mấy ngày. Khi mẹ hỏi tôi có mang hoa cho Pam không, tôi trả lời: “Không bao giờ, mẹ ạ!”. Mẹ dừng tay làm bếp, ôm tôi và an ủi. Cơn tủi thân bỗng dâng lên và tôi oà khóc nức nở. Mẹ dịu dàng vuốt tóc và lau nước mắt cho tôi. Mẹ bảo càng lớn, chúng tôi sẽ càng có nhiều bạn. Những người bạn không thể chỉ chơi với một mình tôi. Và ngay cả tôi cũng không thể chỉ chơi với một người bạn.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Cuối cùng, tôi cũng quyết định tặng Pam một giỏ hoa. Tôi chọn thật nhiều hoa màu vàng mà Pam yêu thích, rồi nhờ chị tôi đem đến nhà bạn. Từ chỗ nấp, tôi thấy Pam nâng giỏ hoa lên, dịu dàng áp mặt vào những bông hoa và nói to như để tôi nghe được: “Cảm ơn Xu-di, hi vọng cậu không còn giận mình!”.</a:t>
            </a:r>
          </a:p>
          <a:p>
            <a:pPr algn="just"/>
            <a:r>
              <a:rPr lang="vi-VN" sz="2000" b="0" i="0" dirty="0">
                <a:solidFill>
                  <a:srgbClr val="000000"/>
                </a:solidFill>
                <a:effectLst/>
                <a:latin typeface="Cambria" panose="02040503050406030204" pitchFamily="18" charset="0"/>
                <a:ea typeface="Cambria" panose="02040503050406030204" pitchFamily="18" charset="0"/>
              </a:rPr>
              <a:t>Lần ấy tôi học được rằng là bạn bè đích thực, ta sẽ đặt bạn trong tim nhưng không buộc họ luôn ở bên mình.</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Minh Hương)</a:t>
            </a:r>
          </a:p>
        </p:txBody>
      </p:sp>
      <p:pic>
        <p:nvPicPr>
          <p:cNvPr id="7" name="Picture 6">
            <a:extLst>
              <a:ext uri="{FF2B5EF4-FFF2-40B4-BE49-F238E27FC236}">
                <a16:creationId xmlns:a16="http://schemas.microsoft.com/office/drawing/2014/main" id="{32004672-77D7-FFA7-A1E5-F77730F5D09D}"/>
              </a:ext>
            </a:extLst>
          </p:cNvPr>
          <p:cNvPicPr>
            <a:picLocks noChangeAspect="1"/>
          </p:cNvPicPr>
          <p:nvPr/>
        </p:nvPicPr>
        <p:blipFill>
          <a:blip r:embed="rId3"/>
          <a:stretch>
            <a:fillRect/>
          </a:stretch>
        </p:blipFill>
        <p:spPr>
          <a:xfrm>
            <a:off x="4027096" y="324357"/>
            <a:ext cx="4224894" cy="853514"/>
          </a:xfrm>
          <a:prstGeom prst="rect">
            <a:avLst/>
          </a:prstGeom>
        </p:spPr>
      </p:pic>
    </p:spTree>
    <p:extLst>
      <p:ext uri="{BB962C8B-B14F-4D97-AF65-F5344CB8AC3E}">
        <p14:creationId xmlns:p14="http://schemas.microsoft.com/office/powerpoint/2010/main" val="14464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5A432-115A-886C-789C-780EA261F067}"/>
              </a:ext>
            </a:extLst>
          </p:cNvPr>
          <p:cNvPicPr>
            <a:picLocks noChangeAspect="1"/>
          </p:cNvPicPr>
          <p:nvPr/>
        </p:nvPicPr>
        <p:blipFill>
          <a:blip r:embed="rId3"/>
          <a:stretch>
            <a:fillRect/>
          </a:stretch>
        </p:blipFill>
        <p:spPr>
          <a:xfrm>
            <a:off x="3639978" y="194552"/>
            <a:ext cx="4694327" cy="1694835"/>
          </a:xfrm>
          <a:prstGeom prst="rect">
            <a:avLst/>
          </a:prstGeom>
        </p:spPr>
      </p:pic>
      <p:pic>
        <p:nvPicPr>
          <p:cNvPr id="3" name="Picture 2">
            <a:extLst>
              <a:ext uri="{FF2B5EF4-FFF2-40B4-BE49-F238E27FC236}">
                <a16:creationId xmlns:a16="http://schemas.microsoft.com/office/drawing/2014/main" id="{E931FE19-9C7B-4F9D-55F4-0338B3B90F4A}"/>
              </a:ext>
            </a:extLst>
          </p:cNvPr>
          <p:cNvPicPr>
            <a:picLocks noChangeAspect="1"/>
          </p:cNvPicPr>
          <p:nvPr/>
        </p:nvPicPr>
        <p:blipFill>
          <a:blip r:embed="rId4"/>
          <a:stretch>
            <a:fillRect/>
          </a:stretch>
        </p:blipFill>
        <p:spPr>
          <a:xfrm>
            <a:off x="1119063" y="1522282"/>
            <a:ext cx="1394064" cy="1351301"/>
          </a:xfrm>
          <a:prstGeom prst="rect">
            <a:avLst/>
          </a:prstGeom>
        </p:spPr>
      </p:pic>
      <p:pic>
        <p:nvPicPr>
          <p:cNvPr id="4" name="Picture 3">
            <a:extLst>
              <a:ext uri="{FF2B5EF4-FFF2-40B4-BE49-F238E27FC236}">
                <a16:creationId xmlns:a16="http://schemas.microsoft.com/office/drawing/2014/main" id="{C9E70403-DB67-278E-FCB7-B5E67F35144C}"/>
              </a:ext>
            </a:extLst>
          </p:cNvPr>
          <p:cNvPicPr>
            <a:picLocks noChangeAspect="1"/>
          </p:cNvPicPr>
          <p:nvPr/>
        </p:nvPicPr>
        <p:blipFill>
          <a:blip r:embed="rId5"/>
          <a:stretch>
            <a:fillRect/>
          </a:stretch>
        </p:blipFill>
        <p:spPr>
          <a:xfrm>
            <a:off x="1067576" y="2679149"/>
            <a:ext cx="1461807" cy="1416966"/>
          </a:xfrm>
          <a:prstGeom prst="rect">
            <a:avLst/>
          </a:prstGeom>
        </p:spPr>
      </p:pic>
      <p:pic>
        <p:nvPicPr>
          <p:cNvPr id="5" name="Picture 4">
            <a:extLst>
              <a:ext uri="{FF2B5EF4-FFF2-40B4-BE49-F238E27FC236}">
                <a16:creationId xmlns:a16="http://schemas.microsoft.com/office/drawing/2014/main" id="{C9046F9C-853A-F675-8A26-FBA1ABDACDCD}"/>
              </a:ext>
            </a:extLst>
          </p:cNvPr>
          <p:cNvPicPr>
            <a:picLocks noChangeAspect="1"/>
          </p:cNvPicPr>
          <p:nvPr/>
        </p:nvPicPr>
        <p:blipFill>
          <a:blip r:embed="rId6"/>
          <a:stretch>
            <a:fillRect/>
          </a:stretch>
        </p:blipFill>
        <p:spPr>
          <a:xfrm>
            <a:off x="932687" y="3762588"/>
            <a:ext cx="1461525" cy="1416966"/>
          </a:xfrm>
          <a:prstGeom prst="rect">
            <a:avLst/>
          </a:prstGeom>
        </p:spPr>
      </p:pic>
      <p:grpSp>
        <p:nvGrpSpPr>
          <p:cNvPr id="6" name="组合 44">
            <a:extLst>
              <a:ext uri="{FF2B5EF4-FFF2-40B4-BE49-F238E27FC236}">
                <a16:creationId xmlns:a16="http://schemas.microsoft.com/office/drawing/2014/main" id="{69F5A289-2746-89F1-FF07-B3EA8ED7F43D}"/>
              </a:ext>
            </a:extLst>
          </p:cNvPr>
          <p:cNvGrpSpPr/>
          <p:nvPr/>
        </p:nvGrpSpPr>
        <p:grpSpPr>
          <a:xfrm>
            <a:off x="2618673" y="1786997"/>
            <a:ext cx="8047467" cy="997675"/>
            <a:chOff x="2360277" y="2671670"/>
            <a:chExt cx="3089358" cy="892629"/>
          </a:xfrm>
        </p:grpSpPr>
        <p:grpSp>
          <p:nvGrpSpPr>
            <p:cNvPr id="7" name="组合 30">
              <a:extLst>
                <a:ext uri="{FF2B5EF4-FFF2-40B4-BE49-F238E27FC236}">
                  <a16:creationId xmlns:a16="http://schemas.microsoft.com/office/drawing/2014/main" id="{41A9975E-81E4-2329-F803-F5867ED380D1}"/>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9" name="圆角矩形 27">
                <a:extLst>
                  <a:ext uri="{FF2B5EF4-FFF2-40B4-BE49-F238E27FC236}">
                    <a16:creationId xmlns:a16="http://schemas.microsoft.com/office/drawing/2014/main" id="{54738778-C44D-49CE-59EC-A412223B0A3B}"/>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10" name="圆角矩形 28">
                <a:extLst>
                  <a:ext uri="{FF2B5EF4-FFF2-40B4-BE49-F238E27FC236}">
                    <a16:creationId xmlns:a16="http://schemas.microsoft.com/office/drawing/2014/main" id="{117FA147-5B87-7429-4D95-CF2CFB57032E}"/>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8" name="文本框 40">
              <a:extLst>
                <a:ext uri="{FF2B5EF4-FFF2-40B4-BE49-F238E27FC236}">
                  <a16:creationId xmlns:a16="http://schemas.microsoft.com/office/drawing/2014/main" id="{420B8871-BF42-174C-A91F-126EEA82CA6F}"/>
                </a:ext>
              </a:extLst>
            </p:cNvPr>
            <p:cNvSpPr txBox="1"/>
            <p:nvPr/>
          </p:nvSpPr>
          <p:spPr>
            <a:xfrm>
              <a:off x="2723360" y="2856382"/>
              <a:ext cx="2424449" cy="622682"/>
            </a:xfrm>
            <a:prstGeom prst="rect">
              <a:avLst/>
            </a:prstGeom>
            <a:noFill/>
          </p:spPr>
          <p:txBody>
            <a:bodyPr wrap="none" rtlCol="0">
              <a:spAutoFit/>
            </a:bodyPr>
            <a:lstStyle/>
            <a:p>
              <a:pPr marL="0" marR="0" algn="just">
                <a:lnSpc>
                  <a:spcPct val="120000"/>
                </a:lnSpc>
                <a:spcBef>
                  <a:spcPts val="0"/>
                </a:spcBef>
                <a:spcAft>
                  <a:spcPts val="0"/>
                </a:spcAft>
              </a:pPr>
              <a:r>
                <a:rPr lang="en-US" sz="3600" b="1" dirty="0" err="1">
                  <a:effectLst/>
                  <a:latin typeface="Cambria" panose="02040503050406030204" pitchFamily="18" charset="0"/>
                  <a:ea typeface="Cambria" panose="02040503050406030204" pitchFamily="18" charset="0"/>
                </a:rPr>
                <a:t>Từ</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đầu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ngạc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nhiên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thích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thú</a:t>
              </a:r>
              <a:r>
                <a:rPr lang="en-US" sz="3600" b="1" dirty="0">
                  <a:effectLst/>
                  <a:latin typeface="Cambria" panose="02040503050406030204" pitchFamily="18" charset="0"/>
                  <a:ea typeface="Cambria" panose="02040503050406030204" pitchFamily="18" charset="0"/>
                </a:rPr>
                <a:t>.</a:t>
              </a:r>
            </a:p>
          </p:txBody>
        </p:sp>
      </p:grpSp>
      <p:grpSp>
        <p:nvGrpSpPr>
          <p:cNvPr id="11" name="组合 44">
            <a:extLst>
              <a:ext uri="{FF2B5EF4-FFF2-40B4-BE49-F238E27FC236}">
                <a16:creationId xmlns:a16="http://schemas.microsoft.com/office/drawing/2014/main" id="{BF390ACD-5D7C-5D8A-2B7B-749C767C0D79}"/>
              </a:ext>
            </a:extLst>
          </p:cNvPr>
          <p:cNvGrpSpPr/>
          <p:nvPr/>
        </p:nvGrpSpPr>
        <p:grpSpPr>
          <a:xfrm>
            <a:off x="2613887" y="2914378"/>
            <a:ext cx="8047467" cy="997675"/>
            <a:chOff x="2360277" y="2671670"/>
            <a:chExt cx="3089358" cy="892629"/>
          </a:xfrm>
        </p:grpSpPr>
        <p:grpSp>
          <p:nvGrpSpPr>
            <p:cNvPr id="12" name="组合 30">
              <a:extLst>
                <a:ext uri="{FF2B5EF4-FFF2-40B4-BE49-F238E27FC236}">
                  <a16:creationId xmlns:a16="http://schemas.microsoft.com/office/drawing/2014/main" id="{D713F148-66FB-F1D0-E5DB-3153175D3F2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4" name="圆角矩形 27">
                <a:extLst>
                  <a:ext uri="{FF2B5EF4-FFF2-40B4-BE49-F238E27FC236}">
                    <a16:creationId xmlns:a16="http://schemas.microsoft.com/office/drawing/2014/main" id="{F1F40B0E-419A-B837-3482-8D6A3A5E42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15" name="圆角矩形 28">
                <a:extLst>
                  <a:ext uri="{FF2B5EF4-FFF2-40B4-BE49-F238E27FC236}">
                    <a16:creationId xmlns:a16="http://schemas.microsoft.com/office/drawing/2014/main" id="{7693AC7C-3D72-5093-D04E-C4989CA4330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13" name="文本框 40">
              <a:extLst>
                <a:ext uri="{FF2B5EF4-FFF2-40B4-BE49-F238E27FC236}">
                  <a16:creationId xmlns:a16="http://schemas.microsoft.com/office/drawing/2014/main" id="{99B77A39-9116-24DF-CE34-13849B6141AC}"/>
                </a:ext>
              </a:extLst>
            </p:cNvPr>
            <p:cNvSpPr txBox="1"/>
            <p:nvPr/>
          </p:nvSpPr>
          <p:spPr>
            <a:xfrm>
              <a:off x="2545991" y="2856382"/>
              <a:ext cx="2779204"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Cambria" panose="02040503050406030204" pitchFamily="18" charset="0"/>
                  <a:ea typeface="Cambria" panose="02040503050406030204" pitchFamily="18" charset="0"/>
                </a:rPr>
                <a:t>Tiếp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theo</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đến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với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một</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người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a:t>
              </a:r>
              <a:endParaRPr kumimoji="0" lang="zh-CN" altLang="en-US" sz="54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6" name="组合 44">
            <a:extLst>
              <a:ext uri="{FF2B5EF4-FFF2-40B4-BE49-F238E27FC236}">
                <a16:creationId xmlns:a16="http://schemas.microsoft.com/office/drawing/2014/main" id="{9E619ACC-8BF8-DA6D-BBD4-1D536350254A}"/>
              </a:ext>
            </a:extLst>
          </p:cNvPr>
          <p:cNvGrpSpPr/>
          <p:nvPr/>
        </p:nvGrpSpPr>
        <p:grpSpPr>
          <a:xfrm>
            <a:off x="2511675" y="4041759"/>
            <a:ext cx="8047467" cy="997675"/>
            <a:chOff x="2360277" y="2671670"/>
            <a:chExt cx="3089358" cy="892629"/>
          </a:xfrm>
        </p:grpSpPr>
        <p:grpSp>
          <p:nvGrpSpPr>
            <p:cNvPr id="17" name="组合 30">
              <a:extLst>
                <a:ext uri="{FF2B5EF4-FFF2-40B4-BE49-F238E27FC236}">
                  <a16:creationId xmlns:a16="http://schemas.microsoft.com/office/drawing/2014/main" id="{AC8CFBDE-4701-C66F-8B9A-9AEC3A595879}"/>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9" name="圆角矩形 27">
                <a:extLst>
                  <a:ext uri="{FF2B5EF4-FFF2-40B4-BE49-F238E27FC236}">
                    <a16:creationId xmlns:a16="http://schemas.microsoft.com/office/drawing/2014/main" id="{B0F215EF-4E5D-6392-0B08-938EDFED761A}"/>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20" name="圆角矩形 28">
                <a:extLst>
                  <a:ext uri="{FF2B5EF4-FFF2-40B4-BE49-F238E27FC236}">
                    <a16:creationId xmlns:a16="http://schemas.microsoft.com/office/drawing/2014/main" id="{DCDEEF97-DC8D-2BFC-1192-1A1E00555C3C}"/>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18" name="文本框 40">
              <a:extLst>
                <a:ext uri="{FF2B5EF4-FFF2-40B4-BE49-F238E27FC236}">
                  <a16:creationId xmlns:a16="http://schemas.microsoft.com/office/drawing/2014/main" id="{9F26D57F-5854-1E9F-3994-102694D7FC7A}"/>
                </a:ext>
              </a:extLst>
            </p:cNvPr>
            <p:cNvSpPr txBox="1"/>
            <p:nvPr/>
          </p:nvSpPr>
          <p:spPr>
            <a:xfrm>
              <a:off x="3384710" y="2856382"/>
              <a:ext cx="1101752" cy="622682"/>
            </a:xfrm>
            <a:prstGeom prst="rect">
              <a:avLst/>
            </a:prstGeom>
            <a:noFill/>
          </p:spPr>
          <p:txBody>
            <a:bodyPr wrap="none" rtlCol="0">
              <a:spAutoFit/>
            </a:bodyPr>
            <a:lstStyle/>
            <a:p>
              <a:pPr marL="0" marR="0" algn="just">
                <a:lnSpc>
                  <a:spcPct val="120000"/>
                </a:lnSpc>
                <a:spcBef>
                  <a:spcPts val="0"/>
                </a:spcBef>
                <a:spcAft>
                  <a:spcPts val="0"/>
                </a:spcAft>
              </a:pPr>
              <a:r>
                <a:rPr lang="en-US" sz="3600" b="1" dirty="0" err="1">
                  <a:effectLst/>
                  <a:latin typeface="Cambria" panose="02040503050406030204" pitchFamily="18" charset="0"/>
                  <a:ea typeface="Cambria" panose="02040503050406030204" pitchFamily="18" charset="0"/>
                </a:rPr>
                <a:t>Phần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còn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lại</a:t>
              </a:r>
              <a:r>
                <a:rPr lang="en-US" sz="3600" b="1"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07450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7">
            <a:extLst>
              <a:ext uri="{FF2B5EF4-FFF2-40B4-BE49-F238E27FC236}">
                <a16:creationId xmlns:a16="http://schemas.microsoft.com/office/drawing/2014/main" id="{F8EC0A12-A64B-98AE-DCDC-F2459737BF44}"/>
              </a:ext>
            </a:extLst>
          </p:cNvPr>
          <p:cNvGrpSpPr/>
          <p:nvPr/>
        </p:nvGrpSpPr>
        <p:grpSpPr>
          <a:xfrm>
            <a:off x="1830694" y="2028458"/>
            <a:ext cx="3285570" cy="1144268"/>
            <a:chOff x="3151567" y="4106353"/>
            <a:chExt cx="4182027" cy="1023787"/>
          </a:xfrm>
        </p:grpSpPr>
        <p:grpSp>
          <p:nvGrpSpPr>
            <p:cNvPr id="3" name="组合 31">
              <a:extLst>
                <a:ext uri="{FF2B5EF4-FFF2-40B4-BE49-F238E27FC236}">
                  <a16:creationId xmlns:a16="http://schemas.microsoft.com/office/drawing/2014/main" id="{E87E5B91-DF2C-281E-F2FE-9A64EB337217}"/>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725686AA-5711-CC21-1EB3-CF76157C26AB}"/>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E0C28470-9233-E7A4-6B5D-38F7D045942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文本框 41">
              <a:extLst>
                <a:ext uri="{FF2B5EF4-FFF2-40B4-BE49-F238E27FC236}">
                  <a16:creationId xmlns:a16="http://schemas.microsoft.com/office/drawing/2014/main" id="{645733C4-E142-AA16-ED2A-7769BE4CAFE5}"/>
                </a:ext>
              </a:extLst>
            </p:cNvPr>
            <p:cNvSpPr txBox="1"/>
            <p:nvPr/>
          </p:nvSpPr>
          <p:spPr>
            <a:xfrm>
              <a:off x="4253813" y="4342244"/>
              <a:ext cx="197753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rực</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rỡ</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7" name="组合 47">
            <a:extLst>
              <a:ext uri="{FF2B5EF4-FFF2-40B4-BE49-F238E27FC236}">
                <a16:creationId xmlns:a16="http://schemas.microsoft.com/office/drawing/2014/main" id="{D808E637-4644-7E1F-B8F4-98422BCF3E6F}"/>
              </a:ext>
            </a:extLst>
          </p:cNvPr>
          <p:cNvGrpSpPr/>
          <p:nvPr/>
        </p:nvGrpSpPr>
        <p:grpSpPr>
          <a:xfrm>
            <a:off x="1874256" y="3417752"/>
            <a:ext cx="3285570" cy="997675"/>
            <a:chOff x="3151568" y="4106352"/>
            <a:chExt cx="2774950" cy="892629"/>
          </a:xfrm>
        </p:grpSpPr>
        <p:grpSp>
          <p:nvGrpSpPr>
            <p:cNvPr id="8" name="组合 31">
              <a:extLst>
                <a:ext uri="{FF2B5EF4-FFF2-40B4-BE49-F238E27FC236}">
                  <a16:creationId xmlns:a16="http://schemas.microsoft.com/office/drawing/2014/main" id="{BD48F554-56F8-BABC-098D-BE861CF1FF0C}"/>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10" name="圆角矩形 32">
                <a:extLst>
                  <a:ext uri="{FF2B5EF4-FFF2-40B4-BE49-F238E27FC236}">
                    <a16:creationId xmlns:a16="http://schemas.microsoft.com/office/drawing/2014/main" id="{604FC804-5EEF-A8EA-CD9A-E9759ACF056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11" name="圆角矩形 33">
                <a:extLst>
                  <a:ext uri="{FF2B5EF4-FFF2-40B4-BE49-F238E27FC236}">
                    <a16:creationId xmlns:a16="http://schemas.microsoft.com/office/drawing/2014/main" id="{18681D98-1151-2BDB-12DA-C509375E73C9}"/>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9" name="文本框 41">
              <a:extLst>
                <a:ext uri="{FF2B5EF4-FFF2-40B4-BE49-F238E27FC236}">
                  <a16:creationId xmlns:a16="http://schemas.microsoft.com/office/drawing/2014/main" id="{C55FB5EF-B133-1BA9-504A-18DEAB15920C}"/>
                </a:ext>
              </a:extLst>
            </p:cNvPr>
            <p:cNvSpPr txBox="1"/>
            <p:nvPr/>
          </p:nvSpPr>
          <p:spPr>
            <a:xfrm>
              <a:off x="3848909" y="4279671"/>
              <a:ext cx="1379870"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gõ</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cửa</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12" name="Picture 11">
            <a:extLst>
              <a:ext uri="{FF2B5EF4-FFF2-40B4-BE49-F238E27FC236}">
                <a16:creationId xmlns:a16="http://schemas.microsoft.com/office/drawing/2014/main" id="{E75215D2-BBCA-E7C4-709A-4843E6F413BE}"/>
              </a:ext>
            </a:extLst>
          </p:cNvPr>
          <p:cNvPicPr>
            <a:picLocks noChangeAspect="1"/>
          </p:cNvPicPr>
          <p:nvPr/>
        </p:nvPicPr>
        <p:blipFill>
          <a:blip r:embed="rId2"/>
          <a:stretch>
            <a:fillRect/>
          </a:stretch>
        </p:blipFill>
        <p:spPr>
          <a:xfrm>
            <a:off x="2298330" y="548683"/>
            <a:ext cx="7157324" cy="1694835"/>
          </a:xfrm>
          <a:prstGeom prst="rect">
            <a:avLst/>
          </a:prstGeom>
        </p:spPr>
      </p:pic>
      <p:grpSp>
        <p:nvGrpSpPr>
          <p:cNvPr id="13" name="组合 47">
            <a:extLst>
              <a:ext uri="{FF2B5EF4-FFF2-40B4-BE49-F238E27FC236}">
                <a16:creationId xmlns:a16="http://schemas.microsoft.com/office/drawing/2014/main" id="{9C463AB6-1F3A-2E95-2927-8978C63D567A}"/>
              </a:ext>
            </a:extLst>
          </p:cNvPr>
          <p:cNvGrpSpPr/>
          <p:nvPr/>
        </p:nvGrpSpPr>
        <p:grpSpPr>
          <a:xfrm>
            <a:off x="5685518" y="2595641"/>
            <a:ext cx="5102225" cy="997675"/>
            <a:chOff x="3151568" y="4106352"/>
            <a:chExt cx="2774950" cy="892629"/>
          </a:xfrm>
        </p:grpSpPr>
        <p:grpSp>
          <p:nvGrpSpPr>
            <p:cNvPr id="14" name="组合 31">
              <a:extLst>
                <a:ext uri="{FF2B5EF4-FFF2-40B4-BE49-F238E27FC236}">
                  <a16:creationId xmlns:a16="http://schemas.microsoft.com/office/drawing/2014/main" id="{A9605218-E907-E6BB-79C4-931D7CACEFE7}"/>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16" name="圆角矩形 32">
                <a:extLst>
                  <a:ext uri="{FF2B5EF4-FFF2-40B4-BE49-F238E27FC236}">
                    <a16:creationId xmlns:a16="http://schemas.microsoft.com/office/drawing/2014/main" id="{EF0CDA28-DD44-F6A1-AE38-A85E9A64F395}"/>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17" name="圆角矩形 33">
                <a:extLst>
                  <a:ext uri="{FF2B5EF4-FFF2-40B4-BE49-F238E27FC236}">
                    <a16:creationId xmlns:a16="http://schemas.microsoft.com/office/drawing/2014/main" id="{281F8D3D-EA01-0B9A-EE66-4ECB50A2C333}"/>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5" name="文本框 41">
              <a:extLst>
                <a:ext uri="{FF2B5EF4-FFF2-40B4-BE49-F238E27FC236}">
                  <a16:creationId xmlns:a16="http://schemas.microsoft.com/office/drawing/2014/main" id="{D5CF3B1A-14A6-A2D2-4362-6C2DFDACB8B4}"/>
                </a:ext>
              </a:extLst>
            </p:cNvPr>
            <p:cNvSpPr txBox="1"/>
            <p:nvPr/>
          </p:nvSpPr>
          <p:spPr>
            <a:xfrm>
              <a:off x="3619229" y="4279671"/>
              <a:ext cx="1839238"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ba</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chân</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bốn</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cẳng</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726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80">
                                          <p:stCondLst>
                                            <p:cond delay="0"/>
                                          </p:stCondLst>
                                        </p:cTn>
                                        <p:tgtEl>
                                          <p:spTgt spid="13"/>
                                        </p:tgtEl>
                                      </p:cBhvr>
                                    </p:animEffect>
                                    <p:anim calcmode="lin" valueType="num">
                                      <p:cBhvr>
                                        <p:cTn id="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5" dur="26">
                                          <p:stCondLst>
                                            <p:cond delay="650"/>
                                          </p:stCondLst>
                                        </p:cTn>
                                        <p:tgtEl>
                                          <p:spTgt spid="13"/>
                                        </p:tgtEl>
                                      </p:cBhvr>
                                      <p:to x="100000" y="60000"/>
                                    </p:animScale>
                                    <p:animScale>
                                      <p:cBhvr>
                                        <p:cTn id="56" dur="166" decel="50000">
                                          <p:stCondLst>
                                            <p:cond delay="676"/>
                                          </p:stCondLst>
                                        </p:cTn>
                                        <p:tgtEl>
                                          <p:spTgt spid="13"/>
                                        </p:tgtEl>
                                      </p:cBhvr>
                                      <p:to x="100000" y="100000"/>
                                    </p:animScale>
                                    <p:animScale>
                                      <p:cBhvr>
                                        <p:cTn id="57" dur="26">
                                          <p:stCondLst>
                                            <p:cond delay="1312"/>
                                          </p:stCondLst>
                                        </p:cTn>
                                        <p:tgtEl>
                                          <p:spTgt spid="13"/>
                                        </p:tgtEl>
                                      </p:cBhvr>
                                      <p:to x="100000" y="80000"/>
                                    </p:animScale>
                                    <p:animScale>
                                      <p:cBhvr>
                                        <p:cTn id="58" dur="166" decel="50000">
                                          <p:stCondLst>
                                            <p:cond delay="1338"/>
                                          </p:stCondLst>
                                        </p:cTn>
                                        <p:tgtEl>
                                          <p:spTgt spid="13"/>
                                        </p:tgtEl>
                                      </p:cBhvr>
                                      <p:to x="100000" y="100000"/>
                                    </p:animScale>
                                    <p:animScale>
                                      <p:cBhvr>
                                        <p:cTn id="59" dur="26">
                                          <p:stCondLst>
                                            <p:cond delay="1642"/>
                                          </p:stCondLst>
                                        </p:cTn>
                                        <p:tgtEl>
                                          <p:spTgt spid="13"/>
                                        </p:tgtEl>
                                      </p:cBhvr>
                                      <p:to x="100000" y="90000"/>
                                    </p:animScale>
                                    <p:animScale>
                                      <p:cBhvr>
                                        <p:cTn id="60" dur="166" decel="50000">
                                          <p:stCondLst>
                                            <p:cond delay="1668"/>
                                          </p:stCondLst>
                                        </p:cTn>
                                        <p:tgtEl>
                                          <p:spTgt spid="13"/>
                                        </p:tgtEl>
                                      </p:cBhvr>
                                      <p:to x="100000" y="100000"/>
                                    </p:animScale>
                                    <p:animScale>
                                      <p:cBhvr>
                                        <p:cTn id="61" dur="26">
                                          <p:stCondLst>
                                            <p:cond delay="1808"/>
                                          </p:stCondLst>
                                        </p:cTn>
                                        <p:tgtEl>
                                          <p:spTgt spid="13"/>
                                        </p:tgtEl>
                                      </p:cBhvr>
                                      <p:to x="100000" y="95000"/>
                                    </p:animScale>
                                    <p:animScale>
                                      <p:cBhvr>
                                        <p:cTn id="6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60698-2B09-9B17-3183-C0AAFEE61D17}"/>
              </a:ext>
            </a:extLst>
          </p:cNvPr>
          <p:cNvPicPr>
            <a:picLocks noChangeAspect="1"/>
          </p:cNvPicPr>
          <p:nvPr/>
        </p:nvPicPr>
        <p:blipFill>
          <a:blip r:embed="rId2"/>
          <a:stretch>
            <a:fillRect/>
          </a:stretch>
        </p:blipFill>
        <p:spPr>
          <a:xfrm>
            <a:off x="2517336" y="533743"/>
            <a:ext cx="7157324" cy="1694835"/>
          </a:xfrm>
          <a:prstGeom prst="rect">
            <a:avLst/>
          </a:prstGeom>
        </p:spPr>
      </p:pic>
      <p:grpSp>
        <p:nvGrpSpPr>
          <p:cNvPr id="3" name="Group 2">
            <a:extLst>
              <a:ext uri="{FF2B5EF4-FFF2-40B4-BE49-F238E27FC236}">
                <a16:creationId xmlns:a16="http://schemas.microsoft.com/office/drawing/2014/main" id="{09498320-23EC-AB31-1F78-C7ABFAD14B46}"/>
              </a:ext>
            </a:extLst>
          </p:cNvPr>
          <p:cNvGrpSpPr/>
          <p:nvPr/>
        </p:nvGrpSpPr>
        <p:grpSpPr>
          <a:xfrm>
            <a:off x="868465" y="2391955"/>
            <a:ext cx="10455066" cy="3046388"/>
            <a:chOff x="1033549" y="3254855"/>
            <a:chExt cx="9639993" cy="3046388"/>
          </a:xfrm>
        </p:grpSpPr>
        <p:sp>
          <p:nvSpPr>
            <p:cNvPr id="4" name="Rectangle: Rounded Corners 7">
              <a:extLst>
                <a:ext uri="{FF2B5EF4-FFF2-40B4-BE49-F238E27FC236}">
                  <a16:creationId xmlns:a16="http://schemas.microsoft.com/office/drawing/2014/main" id="{1F5657EA-EFC6-0F4B-A6E6-C5E0D6FAD564}"/>
                </a:ext>
              </a:extLst>
            </p:cNvPr>
            <p:cNvSpPr/>
            <p:nvPr/>
          </p:nvSpPr>
          <p:spPr>
            <a:xfrm>
              <a:off x="1033549" y="3254855"/>
              <a:ext cx="9639993" cy="3046388"/>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27BE3AA-EC45-CE77-6216-3E6E8CFC441A}"/>
                </a:ext>
              </a:extLst>
            </p:cNvPr>
            <p:cNvSpPr txBox="1"/>
            <p:nvPr/>
          </p:nvSpPr>
          <p:spPr>
            <a:xfrm>
              <a:off x="1339780" y="3536410"/>
              <a:ext cx="9070596" cy="2554545"/>
            </a:xfrm>
            <a:prstGeom prst="rect">
              <a:avLst/>
            </a:prstGeom>
            <a:noFill/>
          </p:spPr>
          <p:txBody>
            <a:bodyPr wrap="square">
              <a:spAutoFit/>
            </a:bodyPr>
            <a:lstStyle/>
            <a:p>
              <a:pPr marL="0" marR="0" algn="just">
                <a:spcBef>
                  <a:spcPts val="0"/>
                </a:spcBef>
                <a:spcAft>
                  <a:spcPts val="0"/>
                </a:spcAft>
              </a:pP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Chúng</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tôi</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thường</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bí</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mật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làm</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những</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giỏ</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hoa</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rực</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rỡ</a:t>
              </a:r>
              <a:r>
                <a:rPr lang="en-US" sz="4000" b="1" i="1" dirty="0">
                  <a:effectLst/>
                  <a:latin typeface="Cambria" panose="02040503050406030204" pitchFamily="18" charset="0"/>
                  <a:ea typeface="Cambria" panose="02040503050406030204" pitchFamily="18" charset="0"/>
                </a:rPr>
                <a:t>,</a:t>
              </a:r>
              <a:r>
                <a:rPr lang="en-US" sz="4000" b="1" i="1" dirty="0">
                  <a:solidFill>
                    <a:srgbClr val="FF0066"/>
                  </a:solidFill>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đặt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lên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bậc</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thềm</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nhà</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người</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quen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hoặc</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bạn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bè</a:t>
              </a:r>
              <a:r>
                <a:rPr lang="en-US" sz="4000" b="1" i="1" dirty="0">
                  <a:effectLst/>
                  <a:latin typeface="Cambria" panose="02040503050406030204" pitchFamily="18" charset="0"/>
                  <a:ea typeface="Cambria" panose="02040503050406030204" pitchFamily="18" charset="0"/>
                </a:rPr>
                <a:t>,</a:t>
              </a:r>
              <a:r>
                <a:rPr lang="en-US" sz="4000" b="1" i="1" dirty="0">
                  <a:solidFill>
                    <a:srgbClr val="FF0066"/>
                  </a:solidFill>
                  <a:effectLst/>
                  <a:latin typeface="Cambria" panose="02040503050406030204" pitchFamily="18" charset="0"/>
                  <a:ea typeface="Cambria" panose="02040503050406030204" pitchFamily="18" charset="0"/>
                </a:rPr>
                <a: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gõ</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cửa</a:t>
              </a:r>
              <a:r>
                <a:rPr lang="en-US" sz="4000" b="1" i="1" dirty="0">
                  <a:effectLst/>
                  <a:latin typeface="Cambria" panose="02040503050406030204" pitchFamily="18" charset="0"/>
                  <a:ea typeface="Cambria" panose="02040503050406030204" pitchFamily="18" charset="0"/>
                </a:rPr>
                <a:t>,</a:t>
              </a:r>
              <a:r>
                <a:rPr lang="en-US" sz="4000" b="1" i="1" dirty="0">
                  <a:solidFill>
                    <a:srgbClr val="FF0066"/>
                  </a:solidFill>
                  <a:effectLst/>
                  <a:latin typeface="Cambria" panose="02040503050406030204" pitchFamily="18" charset="0"/>
                  <a:ea typeface="Cambria" panose="02040503050406030204" pitchFamily="18" charset="0"/>
                </a:rPr>
                <a: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rồi</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ba</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chân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bốn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cẳng</a:t>
              </a:r>
              <a:r>
                <a:rPr lang="en-US" sz="4000" b="1" i="1" dirty="0">
                  <a:solidFill>
                    <a:srgbClr val="FF0066"/>
                  </a:solidFill>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chạy</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thật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nhanh</a:t>
              </a:r>
              <a:r>
                <a:rPr lang="en-US" sz="4000" b="1" i="1" dirty="0">
                  <a:effectLst/>
                  <a:latin typeface="Cambria" panose="02040503050406030204" pitchFamily="18" charset="0"/>
                  <a:ea typeface="Cambria" panose="02040503050406030204" pitchFamily="18" charset="0"/>
                </a:rPr>
                <a:t>.</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923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47">
            <a:extLst>
              <a:ext uri="{FF2B5EF4-FFF2-40B4-BE49-F238E27FC236}">
                <a16:creationId xmlns:a16="http://schemas.microsoft.com/office/drawing/2014/main" id="{4861C121-E903-7B13-E878-6B6C866CDE69}"/>
              </a:ext>
            </a:extLst>
          </p:cNvPr>
          <p:cNvGrpSpPr/>
          <p:nvPr/>
        </p:nvGrpSpPr>
        <p:grpSpPr>
          <a:xfrm>
            <a:off x="316688" y="1648280"/>
            <a:ext cx="3242624" cy="1215718"/>
            <a:chOff x="3151567" y="4106353"/>
            <a:chExt cx="4182027" cy="1262610"/>
          </a:xfrm>
        </p:grpSpPr>
        <p:grpSp>
          <p:nvGrpSpPr>
            <p:cNvPr id="7" name="组合 31">
              <a:extLst>
                <a:ext uri="{FF2B5EF4-FFF2-40B4-BE49-F238E27FC236}">
                  <a16:creationId xmlns:a16="http://schemas.microsoft.com/office/drawing/2014/main" id="{F2CE0E9E-702A-C365-70A4-55EC9A996CB7}"/>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9" name="圆角矩形 32">
                <a:extLst>
                  <a:ext uri="{FF2B5EF4-FFF2-40B4-BE49-F238E27FC236}">
                    <a16:creationId xmlns:a16="http://schemas.microsoft.com/office/drawing/2014/main" id="{926055CE-DF5E-E91F-3FF8-6E0C8C7E578D}"/>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0" name="圆角矩形 33">
                <a:extLst>
                  <a:ext uri="{FF2B5EF4-FFF2-40B4-BE49-F238E27FC236}">
                    <a16:creationId xmlns:a16="http://schemas.microsoft.com/office/drawing/2014/main" id="{99FDAEAC-10FD-CAC0-61E5-3EA6557CD0C7}"/>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8" name="文本框 41">
              <a:extLst>
                <a:ext uri="{FF2B5EF4-FFF2-40B4-BE49-F238E27FC236}">
                  <a16:creationId xmlns:a16="http://schemas.microsoft.com/office/drawing/2014/main" id="{E0702352-DA47-1101-B9CE-146DB5486DFA}"/>
                </a:ext>
              </a:extLst>
            </p:cNvPr>
            <p:cNvSpPr txBox="1"/>
            <p:nvPr/>
          </p:nvSpPr>
          <p:spPr>
            <a:xfrm>
              <a:off x="3360653" y="4250195"/>
              <a:ext cx="3820153" cy="1118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Lễ</a:t>
              </a:r>
              <a:r>
                <a:rPr kumimoji="0" lang="en-US" altLang="zh-CN"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mừng</a:t>
              </a:r>
              <a:r>
                <a:rPr kumimoji="0" lang="en-US" altLang="zh-CN"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xuân</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11" name="Picture 10">
            <a:extLst>
              <a:ext uri="{FF2B5EF4-FFF2-40B4-BE49-F238E27FC236}">
                <a16:creationId xmlns:a16="http://schemas.microsoft.com/office/drawing/2014/main" id="{9FEB1D1D-DD6B-0D58-4F76-C80130EA008F}"/>
              </a:ext>
            </a:extLst>
          </p:cNvPr>
          <p:cNvPicPr>
            <a:picLocks noChangeAspect="1"/>
          </p:cNvPicPr>
          <p:nvPr/>
        </p:nvPicPr>
        <p:blipFill>
          <a:blip r:embed="rId2"/>
          <a:stretch>
            <a:fillRect/>
          </a:stretch>
        </p:blipFill>
        <p:spPr>
          <a:xfrm>
            <a:off x="4122598" y="136119"/>
            <a:ext cx="4049593" cy="1222353"/>
          </a:xfrm>
          <a:prstGeom prst="rect">
            <a:avLst/>
          </a:prstGeom>
        </p:spPr>
      </p:pic>
      <p:sp>
        <p:nvSpPr>
          <p:cNvPr id="12" name="TextBox 11">
            <a:extLst>
              <a:ext uri="{FF2B5EF4-FFF2-40B4-BE49-F238E27FC236}">
                <a16:creationId xmlns:a16="http://schemas.microsoft.com/office/drawing/2014/main" id="{1F0A3AE1-9FEF-3A1D-B58A-2290022BC926}"/>
              </a:ext>
            </a:extLst>
          </p:cNvPr>
          <p:cNvSpPr txBox="1"/>
          <p:nvPr/>
        </p:nvSpPr>
        <p:spPr>
          <a:xfrm>
            <a:off x="3614260" y="1120677"/>
            <a:ext cx="8135232" cy="2308324"/>
          </a:xfrm>
          <a:prstGeom prst="rect">
            <a:avLst/>
          </a:prstGeom>
          <a:noFill/>
        </p:spPr>
        <p:txBody>
          <a:bodyPr wrap="square">
            <a:spAutoFit/>
          </a:bodyPr>
          <a:lstStyle/>
          <a:p>
            <a:pPr algn="just"/>
            <a:r>
              <a:rPr lang="vi-VN" sz="3600" b="1" dirty="0">
                <a:solidFill>
                  <a:srgbClr val="002060"/>
                </a:solidFill>
                <a:latin typeface="Cambria" panose="02040503050406030204" pitchFamily="18" charset="0"/>
                <a:ea typeface="字魂131号-酷乐潮玩体" panose="00000500000000000000" pitchFamily="2" charset="-122"/>
                <a:cs typeface="+mn-ea"/>
              </a:rPr>
              <a:t>Lễ hội truyền thống ở nhiều nước châu Âu và còn lưu giữ dến ngày nay, diễn ra vào tháng năm – thời điểm muôn hoa đua nở.</a:t>
            </a:r>
            <a:endParaRPr lang="en-US" dirty="0"/>
          </a:p>
        </p:txBody>
      </p:sp>
      <p:pic>
        <p:nvPicPr>
          <p:cNvPr id="13" name="Picture 2" descr="Lễ khai mạc các hoạt động mừng đảng - mừng xuân | Download file corel thiết  kế đồ họa vector VIP">
            <a:extLst>
              <a:ext uri="{FF2B5EF4-FFF2-40B4-BE49-F238E27FC236}">
                <a16:creationId xmlns:a16="http://schemas.microsoft.com/office/drawing/2014/main" id="{2F329E66-7083-48FD-BA6C-6058889AF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3333135"/>
            <a:ext cx="8091893" cy="326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51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7">
            <a:extLst>
              <a:ext uri="{FF2B5EF4-FFF2-40B4-BE49-F238E27FC236}">
                <a16:creationId xmlns:a16="http://schemas.microsoft.com/office/drawing/2014/main" id="{4861C121-E903-7B13-E878-6B6C866CDE69}"/>
              </a:ext>
            </a:extLst>
          </p:cNvPr>
          <p:cNvGrpSpPr/>
          <p:nvPr/>
        </p:nvGrpSpPr>
        <p:grpSpPr>
          <a:xfrm>
            <a:off x="337349" y="1248697"/>
            <a:ext cx="3242624" cy="1562322"/>
            <a:chOff x="3151567" y="4106353"/>
            <a:chExt cx="4182027" cy="1023787"/>
          </a:xfrm>
        </p:grpSpPr>
        <p:grpSp>
          <p:nvGrpSpPr>
            <p:cNvPr id="3" name="组合 31">
              <a:extLst>
                <a:ext uri="{FF2B5EF4-FFF2-40B4-BE49-F238E27FC236}">
                  <a16:creationId xmlns:a16="http://schemas.microsoft.com/office/drawing/2014/main" id="{F2CE0E9E-702A-C365-70A4-55EC9A996CB7}"/>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926055CE-DF5E-E91F-3FF8-6E0C8C7E578D}"/>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思源黑体 CN"/>
                  <a:cs typeface="+mn-cs"/>
                </a:endParaRPr>
              </a:p>
            </p:txBody>
          </p:sp>
          <p:sp>
            <p:nvSpPr>
              <p:cNvPr id="6" name="圆角矩形 33">
                <a:extLst>
                  <a:ext uri="{FF2B5EF4-FFF2-40B4-BE49-F238E27FC236}">
                    <a16:creationId xmlns:a16="http://schemas.microsoft.com/office/drawing/2014/main" id="{99FDAEAC-10FD-CAC0-61E5-3EA6557CD0C7}"/>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思源黑体 CN"/>
                  <a:cs typeface="+mn-cs"/>
                </a:endParaRPr>
              </a:p>
            </p:txBody>
          </p:sp>
        </p:grpSp>
        <p:sp>
          <p:nvSpPr>
            <p:cNvPr id="4" name="文本框 41">
              <a:extLst>
                <a:ext uri="{FF2B5EF4-FFF2-40B4-BE49-F238E27FC236}">
                  <a16:creationId xmlns:a16="http://schemas.microsoft.com/office/drawing/2014/main" id="{E0702352-DA47-1101-B9CE-146DB5486DFA}"/>
                </a:ext>
              </a:extLst>
            </p:cNvPr>
            <p:cNvSpPr txBox="1"/>
            <p:nvPr/>
          </p:nvSpPr>
          <p:spPr>
            <a:xfrm>
              <a:off x="3360653" y="4250195"/>
              <a:ext cx="3820153" cy="7058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Ba </a:t>
              </a: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chân</a:t>
              </a:r>
              <a:r>
                <a:rPr kumimoji="0" lang="en-US" altLang="zh-CN"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bốn</a:t>
              </a:r>
              <a:r>
                <a:rPr kumimoji="0" lang="en-US" altLang="zh-CN"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cẳng</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7" name="Picture 6">
            <a:extLst>
              <a:ext uri="{FF2B5EF4-FFF2-40B4-BE49-F238E27FC236}">
                <a16:creationId xmlns:a16="http://schemas.microsoft.com/office/drawing/2014/main" id="{9FEB1D1D-DD6B-0D58-4F76-C80130EA008F}"/>
              </a:ext>
            </a:extLst>
          </p:cNvPr>
          <p:cNvPicPr>
            <a:picLocks noChangeAspect="1"/>
          </p:cNvPicPr>
          <p:nvPr/>
        </p:nvPicPr>
        <p:blipFill>
          <a:blip r:embed="rId2"/>
          <a:stretch>
            <a:fillRect/>
          </a:stretch>
        </p:blipFill>
        <p:spPr>
          <a:xfrm>
            <a:off x="4212038" y="182962"/>
            <a:ext cx="4049593" cy="1222353"/>
          </a:xfrm>
          <a:prstGeom prst="rect">
            <a:avLst/>
          </a:prstGeom>
        </p:spPr>
      </p:pic>
      <p:sp>
        <p:nvSpPr>
          <p:cNvPr id="8" name="TextBox 7">
            <a:extLst>
              <a:ext uri="{FF2B5EF4-FFF2-40B4-BE49-F238E27FC236}">
                <a16:creationId xmlns:a16="http://schemas.microsoft.com/office/drawing/2014/main" id="{1F0A3AE1-9FEF-3A1D-B58A-2290022BC926}"/>
              </a:ext>
            </a:extLst>
          </p:cNvPr>
          <p:cNvSpPr txBox="1"/>
          <p:nvPr/>
        </p:nvSpPr>
        <p:spPr>
          <a:xfrm>
            <a:off x="3686652" y="1515049"/>
            <a:ext cx="8135232" cy="646331"/>
          </a:xfrm>
          <a:prstGeom prst="rect">
            <a:avLst/>
          </a:prstGeom>
          <a:noFill/>
        </p:spPr>
        <p:txBody>
          <a:bodyPr wrap="square">
            <a:spAutoFit/>
          </a:bodyPr>
          <a:lstStyle/>
          <a:p>
            <a:pPr lvl="0" algn="just"/>
            <a:r>
              <a:rPr lang="vi-VN" sz="3600" b="1" dirty="0">
                <a:solidFill>
                  <a:srgbClr val="002060"/>
                </a:solidFill>
                <a:latin typeface="Cambria" panose="02040503050406030204" pitchFamily="18" charset="0"/>
                <a:ea typeface="字魂131号-酷乐潮玩体" panose="00000500000000000000" pitchFamily="2" charset="-122"/>
              </a:rPr>
              <a:t>đi, chạy) hết sức nhanh, hết sức vội vã</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2" descr="TOP 10 mẫu Đoạn hội thoại (4-5 câu) có sử dụng thành ngữ &quot;ba chân bốn cẳng&quot;  (2024) SIÊU HAY">
            <a:extLst>
              <a:ext uri="{FF2B5EF4-FFF2-40B4-BE49-F238E27FC236}">
                <a16:creationId xmlns:a16="http://schemas.microsoft.com/office/drawing/2014/main" id="{EFEB9FA2-ABEE-2916-6D36-F8A941B6C2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30"/>
          <a:stretch/>
        </p:blipFill>
        <p:spPr bwMode="auto">
          <a:xfrm>
            <a:off x="4094131" y="2360134"/>
            <a:ext cx="6455881" cy="425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5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千图网海量PPT模板www.58pic.com ​​">
  <a:themeElements>
    <a:clrScheme name="自定义 37">
      <a:dk1>
        <a:sysClr val="windowText" lastClr="000000"/>
      </a:dk1>
      <a:lt1>
        <a:sysClr val="window" lastClr="FFFFFF"/>
      </a:lt1>
      <a:dk2>
        <a:srgbClr val="44546A"/>
      </a:dk2>
      <a:lt2>
        <a:srgbClr val="E7E6E6"/>
      </a:lt2>
      <a:accent1>
        <a:srgbClr val="51CC9C"/>
      </a:accent1>
      <a:accent2>
        <a:srgbClr val="FEB218"/>
      </a:accent2>
      <a:accent3>
        <a:srgbClr val="51CC9C"/>
      </a:accent3>
      <a:accent4>
        <a:srgbClr val="FEB218"/>
      </a:accent4>
      <a:accent5>
        <a:srgbClr val="51CC9C"/>
      </a:accent5>
      <a:accent6>
        <a:srgbClr val="FEB218"/>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1782</Words>
  <Application>Microsoft Office PowerPoint</Application>
  <PresentationFormat>Widescreen</PresentationFormat>
  <Paragraphs>41</Paragraphs>
  <Slides>20</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宋体</vt:lpstr>
      <vt:lpstr>.VnAristote</vt:lpstr>
      <vt:lpstr>Arial</vt:lpstr>
      <vt:lpstr>Calibri</vt:lpstr>
      <vt:lpstr>Calibri Light</vt:lpstr>
      <vt:lpstr>Cambria</vt:lpstr>
      <vt:lpstr>等线</vt:lpstr>
      <vt:lpstr>等线 Light</vt:lpstr>
      <vt:lpstr>字魂131号-酷乐潮玩体</vt:lpstr>
      <vt:lpstr>思源黑体 CN</vt:lpstr>
      <vt:lpstr>千图网海量PPT模板www.58pic.com ​​</vt:lpstr>
      <vt:lpstr>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73</cp:revision>
  <dcterms:created xsi:type="dcterms:W3CDTF">2023-07-25T07:36:31Z</dcterms:created>
  <dcterms:modified xsi:type="dcterms:W3CDTF">2025-02-07T06:07:52Z</dcterms:modified>
</cp:coreProperties>
</file>