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6"/>
  </p:notesMasterIdLst>
  <p:sldIdLst>
    <p:sldId id="263" r:id="rId2"/>
    <p:sldId id="308" r:id="rId3"/>
    <p:sldId id="317" r:id="rId4"/>
    <p:sldId id="318" r:id="rId5"/>
    <p:sldId id="257" r:id="rId6"/>
    <p:sldId id="307" r:id="rId7"/>
    <p:sldId id="309" r:id="rId8"/>
    <p:sldId id="310" r:id="rId9"/>
    <p:sldId id="312" r:id="rId10"/>
    <p:sldId id="314" r:id="rId11"/>
    <p:sldId id="315" r:id="rId12"/>
    <p:sldId id="316" r:id="rId13"/>
    <p:sldId id="348" r:id="rId14"/>
    <p:sldId id="258" r:id="rId15"/>
    <p:sldId id="321" r:id="rId16"/>
    <p:sldId id="322" r:id="rId17"/>
    <p:sldId id="323" r:id="rId18"/>
    <p:sldId id="349" r:id="rId19"/>
    <p:sldId id="324" r:id="rId20"/>
    <p:sldId id="325" r:id="rId21"/>
    <p:sldId id="329" r:id="rId22"/>
    <p:sldId id="330" r:id="rId23"/>
    <p:sldId id="328" r:id="rId24"/>
    <p:sldId id="259" r:id="rId25"/>
  </p:sldIdLst>
  <p:sldSz cx="12161838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Nunito" panose="020B0604020202020204" charset="0"/>
      <p:regular r:id="rId31"/>
      <p:bold r:id="rId32"/>
      <p:italic r:id="rId33"/>
      <p:boldItalic r:id="rId34"/>
    </p:embeddedFont>
    <p:embeddedFont>
      <p:font typeface="Chewy" panose="020B0604020202020204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FF"/>
    <a:srgbClr val="94E6FC"/>
    <a:srgbClr val="FFFFFF"/>
    <a:srgbClr val="FFFBEF"/>
    <a:srgbClr val="FFD85D"/>
    <a:srgbClr val="FFE285"/>
    <a:srgbClr val="FFE9A3"/>
    <a:srgbClr val="FFF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F6C592-F131-49C9-92AA-5FE30369D46A}">
  <a:tblStyle styleId="{56F6C592-F131-49C9-92AA-5FE30369D46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66" autoAdjust="0"/>
  </p:normalViewPr>
  <p:slideViewPr>
    <p:cSldViewPr snapToGrid="0">
      <p:cViewPr varScale="1">
        <p:scale>
          <a:sx n="75" d="100"/>
          <a:sy n="75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1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" name="Google Shape;8192;g9fe1004d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3" name="Google Shape;8193;g9fe1004d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948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27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87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" name="Google Shape;7905;g99bc3d0d5b_0_2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6" name="Google Shape;7906;g99bc3d0d5b_0_2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04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1" name="Google Shape;7911;g99bc3d0d5b_0_3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2" name="Google Shape;7912;g99bc3d0d5b_0_3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1" name="Google Shape;7911;g99bc3d0d5b_0_3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2" name="Google Shape;7912;g99bc3d0d5b_0_3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4477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1" name="Google Shape;7911;g99bc3d0d5b_0_3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2" name="Google Shape;7912;g99bc3d0d5b_0_3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HS nhìn vào SGK tìm câu trả lời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9913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1" name="Google Shape;7911;g99bc3d0d5b_0_3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2" name="Google Shape;7912;g99bc3d0d5b_0_3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HS tự chọn đáp án theo suy nghĩ của mình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08261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1" name="Google Shape;7911;g99bc3d0d5b_0_3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2" name="Google Shape;7912;g99bc3d0d5b_0_3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HS tự chọn đáp án theo suy nghĩ của mình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766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 cho hs khai thác trong sách, hạn chế nhìn màn hình nhiều dễ hại mắt và dẫn đến HS thụ động khi khai thác văn bản trong SGK</a:t>
            </a:r>
          </a:p>
        </p:txBody>
      </p:sp>
    </p:spTree>
    <p:extLst>
      <p:ext uri="{BB962C8B-B14F-4D97-AF65-F5344CB8AC3E}">
        <p14:creationId xmlns:p14="http://schemas.microsoft.com/office/powerpoint/2010/main" val="365652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09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 cho hs khai thác trong sách, hạn chế nhìn màn hình nhiều dễ hại mắt và dẫn đến HS thụ động khi khai thác văn bản trong SGK</a:t>
            </a:r>
          </a:p>
        </p:txBody>
      </p:sp>
    </p:spTree>
    <p:extLst>
      <p:ext uri="{BB962C8B-B14F-4D97-AF65-F5344CB8AC3E}">
        <p14:creationId xmlns:p14="http://schemas.microsoft.com/office/powerpoint/2010/main" val="3141264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nên cho hs khai thác trong sách, hạn chế nhìn màn hình nhiều dễ hại mắt và dẫn đến HS thụ động khi khai thác văn bản trong SGK</a:t>
            </a:r>
          </a:p>
        </p:txBody>
      </p:sp>
    </p:spTree>
    <p:extLst>
      <p:ext uri="{BB962C8B-B14F-4D97-AF65-F5344CB8AC3E}">
        <p14:creationId xmlns:p14="http://schemas.microsoft.com/office/powerpoint/2010/main" val="34245247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Phần này GV tổ chức khoảng nửa tiết</a:t>
            </a:r>
          </a:p>
        </p:txBody>
      </p:sp>
    </p:spTree>
    <p:extLst>
      <p:ext uri="{BB962C8B-B14F-4D97-AF65-F5344CB8AC3E}">
        <p14:creationId xmlns:p14="http://schemas.microsoft.com/office/powerpoint/2010/main" val="492329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6" name="Google Shape;8146;g99bc3d0d5b_0_5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7" name="Google Shape;8147;g99bc3d0d5b_0_5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499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2" name="Google Shape;7952;g99bc3d0d5b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3" name="Google Shape;7953;g99bc3d0d5b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750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54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" name="Google Shape;7905;g99bc3d0d5b_0_2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6" name="Google Shape;7906;g99bc3d0d5b_0_2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988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404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66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421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_AND_BODY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_COLUMN_TEXT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8" name="Google Shape;1748;p7"/>
          <p:cNvGrpSpPr/>
          <p:nvPr/>
        </p:nvGrpSpPr>
        <p:grpSpPr>
          <a:xfrm rot="5400000" flipH="1">
            <a:off x="1758867" y="17015"/>
            <a:ext cx="156581" cy="140762"/>
            <a:chOff x="7737341" y="1046941"/>
            <a:chExt cx="161913" cy="145916"/>
          </a:xfrm>
        </p:grpSpPr>
        <p:sp>
          <p:nvSpPr>
            <p:cNvPr id="1749" name="Google Shape;1749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_TITLE_AND_DESCRIPTION"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0" name="Google Shape;2250;p9"/>
          <p:cNvGrpSpPr/>
          <p:nvPr/>
        </p:nvGrpSpPr>
        <p:grpSpPr>
          <a:xfrm rot="5400000">
            <a:off x="11531856" y="5512009"/>
            <a:ext cx="780584" cy="349392"/>
            <a:chOff x="8502760" y="3542528"/>
            <a:chExt cx="711519" cy="319269"/>
          </a:xfrm>
        </p:grpSpPr>
        <p:sp>
          <p:nvSpPr>
            <p:cNvPr id="2251" name="Google Shape;2251;p9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2" name="Google Shape;2252;p9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3" name="Google Shape;2253;p9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4" name="Google Shape;2254;p9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5" name="Google Shape;2255;p9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6" name="Google Shape;2256;p9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7" name="Google Shape;2257;p9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8" name="Google Shape;2258;p9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9" name="Google Shape;2259;p9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260" name="Google Shape;2260;p9"/>
          <p:cNvSpPr/>
          <p:nvPr/>
        </p:nvSpPr>
        <p:spPr>
          <a:xfrm>
            <a:off x="7503711" y="6336518"/>
            <a:ext cx="4678699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299" name="Google Shape;2299;p9"/>
          <p:cNvGrpSpPr/>
          <p:nvPr/>
        </p:nvGrpSpPr>
        <p:grpSpPr>
          <a:xfrm>
            <a:off x="10995669" y="5841660"/>
            <a:ext cx="1166177" cy="748043"/>
            <a:chOff x="7750342" y="3926048"/>
            <a:chExt cx="1406709" cy="900099"/>
          </a:xfrm>
        </p:grpSpPr>
        <p:sp>
          <p:nvSpPr>
            <p:cNvPr id="2300" name="Google Shape;2300;p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1" name="Google Shape;2301;p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2" name="Google Shape;2302;p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3" name="Google Shape;2303;p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4" name="Google Shape;2304;p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5" name="Google Shape;2305;p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6" name="Google Shape;2306;p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7" name="Google Shape;2307;p9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391" name="Google Shape;2391;p9"/>
          <p:cNvGrpSpPr/>
          <p:nvPr/>
        </p:nvGrpSpPr>
        <p:grpSpPr>
          <a:xfrm>
            <a:off x="-282721" y="5296389"/>
            <a:ext cx="1524495" cy="1418404"/>
            <a:chOff x="-181020" y="4253777"/>
            <a:chExt cx="1117161" cy="1087511"/>
          </a:xfrm>
        </p:grpSpPr>
        <p:sp>
          <p:nvSpPr>
            <p:cNvPr id="2392" name="Google Shape;2392;p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3" name="Google Shape;2393;p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4" name="Google Shape;2394;p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5" name="Google Shape;2395;p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6" name="Google Shape;2396;p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7" name="Google Shape;2397;p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8" name="Google Shape;2398;p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9" name="Google Shape;2399;p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0" name="Google Shape;2400;p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1" name="Google Shape;2401;p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2" name="Google Shape;2402;p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3" name="Google Shape;2403;p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4" name="Google Shape;2404;p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5" name="Google Shape;2405;p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406" name="Google Shape;2406;p9"/>
          <p:cNvGrpSpPr/>
          <p:nvPr/>
        </p:nvGrpSpPr>
        <p:grpSpPr>
          <a:xfrm>
            <a:off x="-264993" y="4932569"/>
            <a:ext cx="1206280" cy="1546943"/>
            <a:chOff x="-168050" y="4195214"/>
            <a:chExt cx="719519" cy="965231"/>
          </a:xfrm>
        </p:grpSpPr>
        <p:sp>
          <p:nvSpPr>
            <p:cNvPr id="2407" name="Google Shape;2407;p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8" name="Google Shape;2408;p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9" name="Google Shape;2409;p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0" name="Google Shape;2410;p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1" name="Google Shape;2411;p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2" name="Google Shape;2412;p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3" name="Google Shape;2413;p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4" name="Google Shape;2414;p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5" name="Google Shape;2415;p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6" name="Google Shape;2416;p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7" name="Google Shape;2417;p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8" name="Google Shape;2418;p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9" name="Google Shape;2419;p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0" name="Google Shape;2420;p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1" name="Google Shape;2421;p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2" name="Google Shape;2422;p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3" name="Google Shape;2423;p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4" name="Google Shape;2424;p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5" name="Google Shape;2425;p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6" name="Google Shape;2426;p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7" name="Google Shape;2427;p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8" name="Google Shape;2428;p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9" name="Google Shape;2429;p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0" name="Google Shape;2430;p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1" name="Google Shape;2431;p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2" name="Google Shape;2432;p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3" name="Google Shape;2433;p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4" name="Google Shape;2434;p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5" name="Google Shape;2435;p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6" name="Google Shape;2436;p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7" name="Google Shape;2437;p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8" name="Google Shape;2438;p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9" name="Google Shape;2439;p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0" name="Google Shape;2440;p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1" name="Google Shape;2441;p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2" name="Google Shape;2442;p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3" name="Google Shape;2443;p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4" name="Google Shape;2444;p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5" name="Google Shape;2445;p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6" name="Google Shape;2446;p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7" name="Google Shape;2447;p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8" name="Google Shape;2448;p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9" name="Google Shape;2449;p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0" name="Google Shape;2450;p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1" name="Google Shape;2451;p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2" name="Google Shape;2452;p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3" name="Google Shape;2453;p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516" name="Google Shape;2516;p9"/>
          <p:cNvGrpSpPr/>
          <p:nvPr/>
        </p:nvGrpSpPr>
        <p:grpSpPr>
          <a:xfrm rot="5400000">
            <a:off x="392584" y="5619382"/>
            <a:ext cx="571291" cy="1619061"/>
            <a:chOff x="7607455" y="4238363"/>
            <a:chExt cx="438017" cy="1186459"/>
          </a:xfrm>
        </p:grpSpPr>
        <p:sp>
          <p:nvSpPr>
            <p:cNvPr id="2517" name="Google Shape;251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8" name="Google Shape;251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9" name="Google Shape;251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0" name="Google Shape;252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1" name="Google Shape;252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2" name="Google Shape;252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3" name="Google Shape;252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4" name="Google Shape;252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5" name="Google Shape;252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6" name="Google Shape;252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7" name="Google Shape;252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8" name="Google Shape;252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9" name="Google Shape;252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0" name="Google Shape;253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1" name="Google Shape;253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2" name="Google Shape;253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3" name="Google Shape;253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4" name="Google Shape;253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5" name="Google Shape;253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6" name="Google Shape;253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7" name="Google Shape;253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8" name="Google Shape;253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9" name="Google Shape;253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0" name="Google Shape;254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CUSTOM"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" name="Google Shape;3317;p13"/>
          <p:cNvSpPr txBox="1">
            <a:spLocks noGrp="1"/>
          </p:cNvSpPr>
          <p:nvPr>
            <p:ph type="subTitle" idx="5"/>
          </p:nvPr>
        </p:nvSpPr>
        <p:spPr>
          <a:xfrm>
            <a:off x="5513207" y="2601151"/>
            <a:ext cx="2210518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3595" name="Google Shape;3595;p13"/>
          <p:cNvGrpSpPr/>
          <p:nvPr/>
        </p:nvGrpSpPr>
        <p:grpSpPr>
          <a:xfrm>
            <a:off x="111279" y="141239"/>
            <a:ext cx="215350" cy="194555"/>
            <a:chOff x="7737341" y="1046941"/>
            <a:chExt cx="161913" cy="145916"/>
          </a:xfrm>
        </p:grpSpPr>
        <p:sp>
          <p:nvSpPr>
            <p:cNvPr id="3596" name="Google Shape;3596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7" name="Google Shape;3597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8" name="Google Shape;3598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TITLE_ONLY_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971175" y="6247805"/>
            <a:ext cx="315141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1234239" y="695500"/>
            <a:ext cx="7612321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63551" y="782621"/>
            <a:ext cx="215350" cy="194555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08" name="Google Shape;3608;p14"/>
          <p:cNvGrpSpPr/>
          <p:nvPr/>
        </p:nvGrpSpPr>
        <p:grpSpPr>
          <a:xfrm rot="-3170136">
            <a:off x="240829" y="-708015"/>
            <a:ext cx="577541" cy="1493545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10652364" y="425702"/>
            <a:ext cx="215884" cy="194073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11586222" y="5902955"/>
            <a:ext cx="215350" cy="194555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10836781" y="5995888"/>
            <a:ext cx="215350" cy="194555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 " userDrawn="1">
  <p:cSld name="OBJECT_1_1">
    <p:spTree>
      <p:nvGrpSpPr>
        <p:cNvPr id="1" name="Shape 7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7" name="Google Shape;7647;p27"/>
          <p:cNvSpPr txBox="1"/>
          <p:nvPr/>
        </p:nvSpPr>
        <p:spPr>
          <a:xfrm>
            <a:off x="6383768" y="4559967"/>
            <a:ext cx="4259037" cy="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97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197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197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197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197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197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197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479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680" name="Google Shape;7680;p27"/>
          <p:cNvGrpSpPr/>
          <p:nvPr/>
        </p:nvGrpSpPr>
        <p:grpSpPr>
          <a:xfrm flipH="1">
            <a:off x="11284068" y="839638"/>
            <a:ext cx="164484" cy="149639"/>
            <a:chOff x="737385" y="1492952"/>
            <a:chExt cx="161913" cy="146935"/>
          </a:xfrm>
        </p:grpSpPr>
        <p:sp>
          <p:nvSpPr>
            <p:cNvPr id="7681" name="Google Shape;7681;p2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2" name="Google Shape;7682;p2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3" name="Google Shape;7683;p2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74" name="Google Shape;7874;p27"/>
          <p:cNvGrpSpPr/>
          <p:nvPr/>
        </p:nvGrpSpPr>
        <p:grpSpPr>
          <a:xfrm rot="5400000" flipH="1">
            <a:off x="1752529" y="125413"/>
            <a:ext cx="215884" cy="194073"/>
            <a:chOff x="7737341" y="1046941"/>
            <a:chExt cx="161913" cy="145916"/>
          </a:xfrm>
        </p:grpSpPr>
        <p:sp>
          <p:nvSpPr>
            <p:cNvPr id="7875" name="Google Shape;7875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6" name="Google Shape;7876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7" name="Google Shape;7877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78" name="Google Shape;7878;p27"/>
          <p:cNvGrpSpPr/>
          <p:nvPr/>
        </p:nvGrpSpPr>
        <p:grpSpPr>
          <a:xfrm rot="5400000" flipH="1">
            <a:off x="157086" y="1285180"/>
            <a:ext cx="215884" cy="194073"/>
            <a:chOff x="7737341" y="1046941"/>
            <a:chExt cx="161913" cy="145916"/>
          </a:xfrm>
        </p:grpSpPr>
        <p:sp>
          <p:nvSpPr>
            <p:cNvPr id="7879" name="Google Shape;7879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0" name="Google Shape;7880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1" name="Google Shape;7881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7882" name="Google Shape;7882;p27"/>
          <p:cNvGrpSpPr/>
          <p:nvPr/>
        </p:nvGrpSpPr>
        <p:grpSpPr>
          <a:xfrm rot="5400000" flipH="1">
            <a:off x="1416895" y="1501080"/>
            <a:ext cx="215884" cy="194073"/>
            <a:chOff x="7737341" y="1046941"/>
            <a:chExt cx="161913" cy="145916"/>
          </a:xfrm>
        </p:grpSpPr>
        <p:sp>
          <p:nvSpPr>
            <p:cNvPr id="7883" name="Google Shape;7883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4" name="Google Shape;7884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5" name="Google Shape;7885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5" r:id="rId4"/>
    <p:sldLayoutId id="2147483659" r:id="rId5"/>
    <p:sldLayoutId id="2147483660" r:id="rId6"/>
    <p:sldLayoutId id="214748367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Google Shape;8197;p39"/>
          <p:cNvSpPr/>
          <p:nvPr/>
        </p:nvSpPr>
        <p:spPr>
          <a:xfrm>
            <a:off x="6907671" y="3777248"/>
            <a:ext cx="1322218" cy="1107219"/>
          </a:xfrm>
          <a:custGeom>
            <a:avLst/>
            <a:gdLst/>
            <a:ahLst/>
            <a:cxnLst/>
            <a:rect l="l" t="t" r="r" b="b"/>
            <a:pathLst>
              <a:path w="17847" h="14945" extrusionOk="0">
                <a:moveTo>
                  <a:pt x="8907" y="0"/>
                </a:moveTo>
                <a:cubicBezTo>
                  <a:pt x="3970" y="0"/>
                  <a:pt x="1" y="3369"/>
                  <a:pt x="1" y="7472"/>
                </a:cubicBezTo>
                <a:cubicBezTo>
                  <a:pt x="1" y="11609"/>
                  <a:pt x="3970" y="14944"/>
                  <a:pt x="8907" y="14944"/>
                </a:cubicBezTo>
                <a:cubicBezTo>
                  <a:pt x="13844" y="14944"/>
                  <a:pt x="17847" y="11609"/>
                  <a:pt x="17847" y="7472"/>
                </a:cubicBezTo>
                <a:cubicBezTo>
                  <a:pt x="17847" y="3369"/>
                  <a:pt x="13844" y="0"/>
                  <a:pt x="8907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198" name="Google Shape;8198;p39"/>
          <p:cNvSpPr/>
          <p:nvPr/>
        </p:nvSpPr>
        <p:spPr>
          <a:xfrm>
            <a:off x="8301543" y="3559732"/>
            <a:ext cx="1322218" cy="1104775"/>
          </a:xfrm>
          <a:custGeom>
            <a:avLst/>
            <a:gdLst/>
            <a:ahLst/>
            <a:cxnLst/>
            <a:rect l="l" t="t" r="r" b="b"/>
            <a:pathLst>
              <a:path w="17847" h="14912" extrusionOk="0">
                <a:moveTo>
                  <a:pt x="8940" y="1"/>
                </a:moveTo>
                <a:cubicBezTo>
                  <a:pt x="4003" y="1"/>
                  <a:pt x="0" y="3337"/>
                  <a:pt x="0" y="7473"/>
                </a:cubicBezTo>
                <a:cubicBezTo>
                  <a:pt x="0" y="11576"/>
                  <a:pt x="4003" y="14912"/>
                  <a:pt x="8940" y="14912"/>
                </a:cubicBezTo>
                <a:cubicBezTo>
                  <a:pt x="13844" y="14912"/>
                  <a:pt x="17846" y="11576"/>
                  <a:pt x="17846" y="7473"/>
                </a:cubicBezTo>
                <a:cubicBezTo>
                  <a:pt x="17846" y="3337"/>
                  <a:pt x="13844" y="1"/>
                  <a:pt x="8940" y="1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199" name="Google Shape;8199;p39"/>
          <p:cNvSpPr/>
          <p:nvPr/>
        </p:nvSpPr>
        <p:spPr>
          <a:xfrm>
            <a:off x="8916910" y="4964555"/>
            <a:ext cx="3103992" cy="1961212"/>
          </a:xfrm>
          <a:custGeom>
            <a:avLst/>
            <a:gdLst/>
            <a:ahLst/>
            <a:cxnLst/>
            <a:rect l="l" t="t" r="r" b="b"/>
            <a:pathLst>
              <a:path w="41897" h="26472" extrusionOk="0">
                <a:moveTo>
                  <a:pt x="29065" y="0"/>
                </a:moveTo>
                <a:cubicBezTo>
                  <a:pt x="28144" y="0"/>
                  <a:pt x="27203" y="82"/>
                  <a:pt x="26252" y="253"/>
                </a:cubicBezTo>
                <a:cubicBezTo>
                  <a:pt x="20281" y="1320"/>
                  <a:pt x="15845" y="5556"/>
                  <a:pt x="15244" y="10293"/>
                </a:cubicBezTo>
                <a:cubicBezTo>
                  <a:pt x="15096" y="10289"/>
                  <a:pt x="14947" y="10287"/>
                  <a:pt x="14797" y="10287"/>
                </a:cubicBezTo>
                <a:cubicBezTo>
                  <a:pt x="13763" y="10287"/>
                  <a:pt x="12686" y="10385"/>
                  <a:pt x="11609" y="10560"/>
                </a:cubicBezTo>
                <a:cubicBezTo>
                  <a:pt x="4837" y="11794"/>
                  <a:pt x="0" y="16631"/>
                  <a:pt x="868" y="21401"/>
                </a:cubicBezTo>
                <a:cubicBezTo>
                  <a:pt x="1234" y="23536"/>
                  <a:pt x="2669" y="25271"/>
                  <a:pt x="4737" y="26471"/>
                </a:cubicBezTo>
                <a:lnTo>
                  <a:pt x="18980" y="26471"/>
                </a:lnTo>
                <a:cubicBezTo>
                  <a:pt x="21649" y="25170"/>
                  <a:pt x="23717" y="23269"/>
                  <a:pt x="24751" y="21134"/>
                </a:cubicBezTo>
                <a:cubicBezTo>
                  <a:pt x="25497" y="21256"/>
                  <a:pt x="26270" y="21315"/>
                  <a:pt x="27058" y="21315"/>
                </a:cubicBezTo>
                <a:cubicBezTo>
                  <a:pt x="27998" y="21315"/>
                  <a:pt x="28960" y="21231"/>
                  <a:pt x="29922" y="21068"/>
                </a:cubicBezTo>
                <a:cubicBezTo>
                  <a:pt x="36993" y="19800"/>
                  <a:pt x="41897" y="14129"/>
                  <a:pt x="40896" y="8358"/>
                </a:cubicBezTo>
                <a:cubicBezTo>
                  <a:pt x="40030" y="3392"/>
                  <a:pt x="34990" y="0"/>
                  <a:pt x="29065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0" name="Google Shape;8200;p39"/>
          <p:cNvSpPr/>
          <p:nvPr/>
        </p:nvSpPr>
        <p:spPr>
          <a:xfrm>
            <a:off x="9513680" y="5157475"/>
            <a:ext cx="750642" cy="599358"/>
          </a:xfrm>
          <a:custGeom>
            <a:avLst/>
            <a:gdLst/>
            <a:ahLst/>
            <a:cxnLst/>
            <a:rect l="l" t="t" r="r" b="b"/>
            <a:pathLst>
              <a:path w="10132" h="8090" extrusionOk="0">
                <a:moveTo>
                  <a:pt x="2198" y="0"/>
                </a:moveTo>
                <a:cubicBezTo>
                  <a:pt x="2128" y="0"/>
                  <a:pt x="2052" y="50"/>
                  <a:pt x="2019" y="150"/>
                </a:cubicBezTo>
                <a:cubicBezTo>
                  <a:pt x="1986" y="384"/>
                  <a:pt x="1952" y="651"/>
                  <a:pt x="1952" y="884"/>
                </a:cubicBezTo>
                <a:cubicBezTo>
                  <a:pt x="1952" y="984"/>
                  <a:pt x="1919" y="1084"/>
                  <a:pt x="1952" y="1151"/>
                </a:cubicBezTo>
                <a:cubicBezTo>
                  <a:pt x="1719" y="1051"/>
                  <a:pt x="1519" y="918"/>
                  <a:pt x="1285" y="818"/>
                </a:cubicBezTo>
                <a:cubicBezTo>
                  <a:pt x="1319" y="818"/>
                  <a:pt x="1319" y="784"/>
                  <a:pt x="1319" y="751"/>
                </a:cubicBezTo>
                <a:cubicBezTo>
                  <a:pt x="1252" y="517"/>
                  <a:pt x="1085" y="451"/>
                  <a:pt x="918" y="351"/>
                </a:cubicBezTo>
                <a:cubicBezTo>
                  <a:pt x="685" y="250"/>
                  <a:pt x="485" y="117"/>
                  <a:pt x="251" y="50"/>
                </a:cubicBezTo>
                <a:cubicBezTo>
                  <a:pt x="231" y="42"/>
                  <a:pt x="212" y="39"/>
                  <a:pt x="194" y="39"/>
                </a:cubicBezTo>
                <a:cubicBezTo>
                  <a:pt x="64" y="39"/>
                  <a:pt x="0" y="233"/>
                  <a:pt x="118" y="351"/>
                </a:cubicBezTo>
                <a:cubicBezTo>
                  <a:pt x="318" y="484"/>
                  <a:pt x="518" y="617"/>
                  <a:pt x="718" y="717"/>
                </a:cubicBezTo>
                <a:cubicBezTo>
                  <a:pt x="854" y="799"/>
                  <a:pt x="967" y="902"/>
                  <a:pt x="1113" y="902"/>
                </a:cubicBezTo>
                <a:cubicBezTo>
                  <a:pt x="1146" y="902"/>
                  <a:pt x="1181" y="897"/>
                  <a:pt x="1219" y="884"/>
                </a:cubicBezTo>
                <a:cubicBezTo>
                  <a:pt x="1252" y="884"/>
                  <a:pt x="1252" y="884"/>
                  <a:pt x="1252" y="851"/>
                </a:cubicBezTo>
                <a:cubicBezTo>
                  <a:pt x="1352" y="951"/>
                  <a:pt x="1519" y="1051"/>
                  <a:pt x="1686" y="1184"/>
                </a:cubicBezTo>
                <a:cubicBezTo>
                  <a:pt x="1419" y="1218"/>
                  <a:pt x="1185" y="1218"/>
                  <a:pt x="952" y="1285"/>
                </a:cubicBezTo>
                <a:cubicBezTo>
                  <a:pt x="752" y="1351"/>
                  <a:pt x="818" y="1618"/>
                  <a:pt x="985" y="1651"/>
                </a:cubicBezTo>
                <a:cubicBezTo>
                  <a:pt x="1063" y="1663"/>
                  <a:pt x="1144" y="1666"/>
                  <a:pt x="1227" y="1666"/>
                </a:cubicBezTo>
                <a:cubicBezTo>
                  <a:pt x="1393" y="1666"/>
                  <a:pt x="1563" y="1651"/>
                  <a:pt x="1719" y="1651"/>
                </a:cubicBezTo>
                <a:cubicBezTo>
                  <a:pt x="1886" y="1651"/>
                  <a:pt x="2019" y="1618"/>
                  <a:pt x="2153" y="1551"/>
                </a:cubicBezTo>
                <a:cubicBezTo>
                  <a:pt x="2386" y="1718"/>
                  <a:pt x="2620" y="1918"/>
                  <a:pt x="2886" y="2118"/>
                </a:cubicBezTo>
                <a:cubicBezTo>
                  <a:pt x="2586" y="2152"/>
                  <a:pt x="2286" y="2185"/>
                  <a:pt x="1986" y="2252"/>
                </a:cubicBezTo>
                <a:cubicBezTo>
                  <a:pt x="1752" y="2319"/>
                  <a:pt x="1819" y="2652"/>
                  <a:pt x="2052" y="2686"/>
                </a:cubicBezTo>
                <a:cubicBezTo>
                  <a:pt x="2203" y="2702"/>
                  <a:pt x="2353" y="2711"/>
                  <a:pt x="2503" y="2711"/>
                </a:cubicBezTo>
                <a:cubicBezTo>
                  <a:pt x="2653" y="2711"/>
                  <a:pt x="2803" y="2702"/>
                  <a:pt x="2953" y="2686"/>
                </a:cubicBezTo>
                <a:cubicBezTo>
                  <a:pt x="3153" y="2686"/>
                  <a:pt x="3320" y="2686"/>
                  <a:pt x="3453" y="2619"/>
                </a:cubicBezTo>
                <a:cubicBezTo>
                  <a:pt x="3720" y="2852"/>
                  <a:pt x="4021" y="3086"/>
                  <a:pt x="4321" y="3353"/>
                </a:cubicBezTo>
                <a:lnTo>
                  <a:pt x="4154" y="3353"/>
                </a:lnTo>
                <a:cubicBezTo>
                  <a:pt x="3754" y="3386"/>
                  <a:pt x="3387" y="3419"/>
                  <a:pt x="2986" y="3553"/>
                </a:cubicBezTo>
                <a:cubicBezTo>
                  <a:pt x="2686" y="3620"/>
                  <a:pt x="2786" y="4020"/>
                  <a:pt x="3053" y="4053"/>
                </a:cubicBezTo>
                <a:cubicBezTo>
                  <a:pt x="3253" y="4087"/>
                  <a:pt x="3445" y="4095"/>
                  <a:pt x="3637" y="4095"/>
                </a:cubicBezTo>
                <a:cubicBezTo>
                  <a:pt x="3829" y="4095"/>
                  <a:pt x="4021" y="4087"/>
                  <a:pt x="4221" y="4087"/>
                </a:cubicBezTo>
                <a:cubicBezTo>
                  <a:pt x="4488" y="4053"/>
                  <a:pt x="4754" y="4053"/>
                  <a:pt x="4955" y="3886"/>
                </a:cubicBezTo>
                <a:cubicBezTo>
                  <a:pt x="5255" y="4153"/>
                  <a:pt x="5555" y="4420"/>
                  <a:pt x="5855" y="4720"/>
                </a:cubicBezTo>
                <a:lnTo>
                  <a:pt x="5688" y="4720"/>
                </a:lnTo>
                <a:cubicBezTo>
                  <a:pt x="5188" y="4754"/>
                  <a:pt x="4721" y="4820"/>
                  <a:pt x="4221" y="4954"/>
                </a:cubicBezTo>
                <a:cubicBezTo>
                  <a:pt x="3854" y="5054"/>
                  <a:pt x="3954" y="5554"/>
                  <a:pt x="4321" y="5621"/>
                </a:cubicBezTo>
                <a:cubicBezTo>
                  <a:pt x="4518" y="5649"/>
                  <a:pt x="4721" y="5660"/>
                  <a:pt x="4928" y="5660"/>
                </a:cubicBezTo>
                <a:cubicBezTo>
                  <a:pt x="5211" y="5660"/>
                  <a:pt x="5500" y="5640"/>
                  <a:pt x="5788" y="5621"/>
                </a:cubicBezTo>
                <a:cubicBezTo>
                  <a:pt x="6089" y="5621"/>
                  <a:pt x="6389" y="5621"/>
                  <a:pt x="6622" y="5454"/>
                </a:cubicBezTo>
                <a:cubicBezTo>
                  <a:pt x="6956" y="5788"/>
                  <a:pt x="7290" y="6121"/>
                  <a:pt x="7623" y="6455"/>
                </a:cubicBezTo>
                <a:cubicBezTo>
                  <a:pt x="7523" y="6455"/>
                  <a:pt x="7423" y="6455"/>
                  <a:pt x="7323" y="6488"/>
                </a:cubicBezTo>
                <a:cubicBezTo>
                  <a:pt x="6756" y="6522"/>
                  <a:pt x="6155" y="6588"/>
                  <a:pt x="5588" y="6722"/>
                </a:cubicBezTo>
                <a:cubicBezTo>
                  <a:pt x="5121" y="6855"/>
                  <a:pt x="5288" y="7456"/>
                  <a:pt x="5688" y="7522"/>
                </a:cubicBezTo>
                <a:cubicBezTo>
                  <a:pt x="5928" y="7551"/>
                  <a:pt x="6174" y="7561"/>
                  <a:pt x="6420" y="7561"/>
                </a:cubicBezTo>
                <a:cubicBezTo>
                  <a:pt x="6757" y="7561"/>
                  <a:pt x="7096" y="7542"/>
                  <a:pt x="7423" y="7522"/>
                </a:cubicBezTo>
                <a:cubicBezTo>
                  <a:pt x="7790" y="7522"/>
                  <a:pt x="8157" y="7522"/>
                  <a:pt x="8457" y="7322"/>
                </a:cubicBezTo>
                <a:cubicBezTo>
                  <a:pt x="8691" y="7589"/>
                  <a:pt x="8924" y="7823"/>
                  <a:pt x="9158" y="8089"/>
                </a:cubicBezTo>
                <a:cubicBezTo>
                  <a:pt x="9424" y="7956"/>
                  <a:pt x="9725" y="7823"/>
                  <a:pt x="9991" y="7723"/>
                </a:cubicBezTo>
                <a:cubicBezTo>
                  <a:pt x="9725" y="7456"/>
                  <a:pt x="9424" y="7155"/>
                  <a:pt x="9158" y="6855"/>
                </a:cubicBezTo>
                <a:cubicBezTo>
                  <a:pt x="9358" y="6622"/>
                  <a:pt x="9458" y="6322"/>
                  <a:pt x="9591" y="5955"/>
                </a:cubicBezTo>
                <a:cubicBezTo>
                  <a:pt x="9791" y="5421"/>
                  <a:pt x="9991" y="4854"/>
                  <a:pt x="10092" y="4287"/>
                </a:cubicBezTo>
                <a:cubicBezTo>
                  <a:pt x="10131" y="3989"/>
                  <a:pt x="9934" y="3833"/>
                  <a:pt x="9719" y="3833"/>
                </a:cubicBezTo>
                <a:cubicBezTo>
                  <a:pt x="9573" y="3833"/>
                  <a:pt x="9419" y="3905"/>
                  <a:pt x="9324" y="4053"/>
                </a:cubicBezTo>
                <a:cubicBezTo>
                  <a:pt x="9024" y="4554"/>
                  <a:pt x="8791" y="5087"/>
                  <a:pt x="8590" y="5621"/>
                </a:cubicBezTo>
                <a:cubicBezTo>
                  <a:pt x="8524" y="5788"/>
                  <a:pt x="8457" y="5955"/>
                  <a:pt x="8424" y="6155"/>
                </a:cubicBezTo>
                <a:cubicBezTo>
                  <a:pt x="8057" y="5788"/>
                  <a:pt x="7690" y="5454"/>
                  <a:pt x="7323" y="5121"/>
                </a:cubicBezTo>
                <a:cubicBezTo>
                  <a:pt x="7556" y="4887"/>
                  <a:pt x="7623" y="4554"/>
                  <a:pt x="7723" y="4220"/>
                </a:cubicBezTo>
                <a:cubicBezTo>
                  <a:pt x="7823" y="3720"/>
                  <a:pt x="7923" y="3219"/>
                  <a:pt x="7957" y="2719"/>
                </a:cubicBezTo>
                <a:cubicBezTo>
                  <a:pt x="7957" y="2501"/>
                  <a:pt x="7808" y="2391"/>
                  <a:pt x="7645" y="2391"/>
                </a:cubicBezTo>
                <a:cubicBezTo>
                  <a:pt x="7510" y="2391"/>
                  <a:pt x="7365" y="2467"/>
                  <a:pt x="7290" y="2619"/>
                </a:cubicBezTo>
                <a:cubicBezTo>
                  <a:pt x="7089" y="3053"/>
                  <a:pt x="6956" y="3520"/>
                  <a:pt x="6823" y="4020"/>
                </a:cubicBezTo>
                <a:cubicBezTo>
                  <a:pt x="6789" y="4220"/>
                  <a:pt x="6722" y="4387"/>
                  <a:pt x="6722" y="4587"/>
                </a:cubicBezTo>
                <a:cubicBezTo>
                  <a:pt x="6289" y="4220"/>
                  <a:pt x="5822" y="3853"/>
                  <a:pt x="5388" y="3486"/>
                </a:cubicBezTo>
                <a:cubicBezTo>
                  <a:pt x="5522" y="3319"/>
                  <a:pt x="5555" y="3086"/>
                  <a:pt x="5622" y="2852"/>
                </a:cubicBezTo>
                <a:cubicBezTo>
                  <a:pt x="5688" y="2485"/>
                  <a:pt x="5788" y="2085"/>
                  <a:pt x="5788" y="1685"/>
                </a:cubicBezTo>
                <a:cubicBezTo>
                  <a:pt x="5788" y="1503"/>
                  <a:pt x="5670" y="1421"/>
                  <a:pt x="5546" y="1421"/>
                </a:cubicBezTo>
                <a:cubicBezTo>
                  <a:pt x="5442" y="1421"/>
                  <a:pt x="5334" y="1478"/>
                  <a:pt x="5288" y="1585"/>
                </a:cubicBezTo>
                <a:cubicBezTo>
                  <a:pt x="5121" y="1952"/>
                  <a:pt x="5021" y="2319"/>
                  <a:pt x="4921" y="2719"/>
                </a:cubicBezTo>
                <a:cubicBezTo>
                  <a:pt x="4888" y="2819"/>
                  <a:pt x="4854" y="2952"/>
                  <a:pt x="4854" y="3053"/>
                </a:cubicBezTo>
                <a:cubicBezTo>
                  <a:pt x="4521" y="2786"/>
                  <a:pt x="4187" y="2552"/>
                  <a:pt x="3820" y="2319"/>
                </a:cubicBezTo>
                <a:cubicBezTo>
                  <a:pt x="3954" y="2152"/>
                  <a:pt x="3954" y="1952"/>
                  <a:pt x="3954" y="1718"/>
                </a:cubicBezTo>
                <a:cubicBezTo>
                  <a:pt x="3954" y="1418"/>
                  <a:pt x="3987" y="1118"/>
                  <a:pt x="3920" y="784"/>
                </a:cubicBezTo>
                <a:cubicBezTo>
                  <a:pt x="3904" y="672"/>
                  <a:pt x="3819" y="621"/>
                  <a:pt x="3731" y="621"/>
                </a:cubicBezTo>
                <a:cubicBezTo>
                  <a:pt x="3636" y="621"/>
                  <a:pt x="3538" y="680"/>
                  <a:pt x="3520" y="784"/>
                </a:cubicBezTo>
                <a:cubicBezTo>
                  <a:pt x="3420" y="1084"/>
                  <a:pt x="3420" y="1418"/>
                  <a:pt x="3387" y="1718"/>
                </a:cubicBezTo>
                <a:cubicBezTo>
                  <a:pt x="3387" y="1818"/>
                  <a:pt x="3387" y="1918"/>
                  <a:pt x="3387" y="2018"/>
                </a:cubicBezTo>
                <a:cubicBezTo>
                  <a:pt x="3020" y="1785"/>
                  <a:pt x="2686" y="1551"/>
                  <a:pt x="2319" y="1351"/>
                </a:cubicBezTo>
                <a:cubicBezTo>
                  <a:pt x="2353" y="1218"/>
                  <a:pt x="2386" y="951"/>
                  <a:pt x="2386" y="884"/>
                </a:cubicBezTo>
                <a:cubicBezTo>
                  <a:pt x="2419" y="651"/>
                  <a:pt x="2419" y="384"/>
                  <a:pt x="2353" y="150"/>
                </a:cubicBezTo>
                <a:cubicBezTo>
                  <a:pt x="2336" y="50"/>
                  <a:pt x="2269" y="0"/>
                  <a:pt x="2198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1" name="Google Shape;8201;p39"/>
          <p:cNvSpPr/>
          <p:nvPr/>
        </p:nvSpPr>
        <p:spPr>
          <a:xfrm>
            <a:off x="7577417" y="6517919"/>
            <a:ext cx="1613822" cy="405400"/>
          </a:xfrm>
          <a:custGeom>
            <a:avLst/>
            <a:gdLst/>
            <a:ahLst/>
            <a:cxnLst/>
            <a:rect l="l" t="t" r="r" b="b"/>
            <a:pathLst>
              <a:path w="21783" h="5472" extrusionOk="0">
                <a:moveTo>
                  <a:pt x="10875" y="0"/>
                </a:moveTo>
                <a:cubicBezTo>
                  <a:pt x="5304" y="0"/>
                  <a:pt x="735" y="2369"/>
                  <a:pt x="1" y="5471"/>
                </a:cubicBezTo>
                <a:lnTo>
                  <a:pt x="21783" y="5471"/>
                </a:lnTo>
                <a:cubicBezTo>
                  <a:pt x="21049" y="2369"/>
                  <a:pt x="16446" y="0"/>
                  <a:pt x="10875" y="0"/>
                </a:cubicBezTo>
                <a:close/>
              </a:path>
            </a:pathLst>
          </a:custGeom>
          <a:solidFill>
            <a:srgbClr val="2E614C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2" name="Google Shape;8202;p39"/>
          <p:cNvSpPr/>
          <p:nvPr/>
        </p:nvSpPr>
        <p:spPr>
          <a:xfrm>
            <a:off x="6897816" y="3374443"/>
            <a:ext cx="1868381" cy="1391414"/>
          </a:xfrm>
          <a:custGeom>
            <a:avLst/>
            <a:gdLst/>
            <a:ahLst/>
            <a:cxnLst/>
            <a:rect l="l" t="t" r="r" b="b"/>
            <a:pathLst>
              <a:path w="25219" h="18781" extrusionOk="0">
                <a:moveTo>
                  <a:pt x="12609" y="0"/>
                </a:moveTo>
                <a:cubicBezTo>
                  <a:pt x="5638" y="0"/>
                  <a:pt x="0" y="4203"/>
                  <a:pt x="0" y="9373"/>
                </a:cubicBezTo>
                <a:cubicBezTo>
                  <a:pt x="0" y="14577"/>
                  <a:pt x="5638" y="18780"/>
                  <a:pt x="12609" y="18780"/>
                </a:cubicBezTo>
                <a:cubicBezTo>
                  <a:pt x="19548" y="18780"/>
                  <a:pt x="25218" y="14577"/>
                  <a:pt x="25218" y="9373"/>
                </a:cubicBezTo>
                <a:cubicBezTo>
                  <a:pt x="25218" y="4203"/>
                  <a:pt x="19548" y="0"/>
                  <a:pt x="12609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3" name="Google Shape;8203;p39"/>
          <p:cNvSpPr/>
          <p:nvPr/>
        </p:nvSpPr>
        <p:spPr>
          <a:xfrm>
            <a:off x="6957159" y="3448529"/>
            <a:ext cx="1809039" cy="1166563"/>
          </a:xfrm>
          <a:custGeom>
            <a:avLst/>
            <a:gdLst/>
            <a:ahLst/>
            <a:cxnLst/>
            <a:rect l="l" t="t" r="r" b="b"/>
            <a:pathLst>
              <a:path w="24418" h="15746" extrusionOk="0">
                <a:moveTo>
                  <a:pt x="12209" y="1"/>
                </a:moveTo>
                <a:cubicBezTo>
                  <a:pt x="5471" y="1"/>
                  <a:pt x="0" y="3503"/>
                  <a:pt x="0" y="7873"/>
                </a:cubicBezTo>
                <a:cubicBezTo>
                  <a:pt x="0" y="12210"/>
                  <a:pt x="5471" y="15745"/>
                  <a:pt x="12209" y="15745"/>
                </a:cubicBezTo>
                <a:cubicBezTo>
                  <a:pt x="18947" y="15745"/>
                  <a:pt x="24417" y="12210"/>
                  <a:pt x="24417" y="7873"/>
                </a:cubicBezTo>
                <a:cubicBezTo>
                  <a:pt x="24417" y="3503"/>
                  <a:pt x="18947" y="1"/>
                  <a:pt x="12209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4" name="Google Shape;8204;p39"/>
          <p:cNvSpPr/>
          <p:nvPr/>
        </p:nvSpPr>
        <p:spPr>
          <a:xfrm>
            <a:off x="7747965" y="2912293"/>
            <a:ext cx="1865862" cy="1391414"/>
          </a:xfrm>
          <a:custGeom>
            <a:avLst/>
            <a:gdLst/>
            <a:ahLst/>
            <a:cxnLst/>
            <a:rect l="l" t="t" r="r" b="b"/>
            <a:pathLst>
              <a:path w="25185" h="18781" extrusionOk="0">
                <a:moveTo>
                  <a:pt x="12609" y="0"/>
                </a:moveTo>
                <a:cubicBezTo>
                  <a:pt x="5638" y="0"/>
                  <a:pt x="0" y="4203"/>
                  <a:pt x="0" y="9374"/>
                </a:cubicBezTo>
                <a:cubicBezTo>
                  <a:pt x="0" y="14577"/>
                  <a:pt x="5638" y="18780"/>
                  <a:pt x="12609" y="18780"/>
                </a:cubicBezTo>
                <a:cubicBezTo>
                  <a:pt x="19548" y="18780"/>
                  <a:pt x="25185" y="14577"/>
                  <a:pt x="25185" y="9374"/>
                </a:cubicBezTo>
                <a:cubicBezTo>
                  <a:pt x="25185" y="4203"/>
                  <a:pt x="19548" y="0"/>
                  <a:pt x="12609" y="0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5" name="Google Shape;8205;p39"/>
          <p:cNvSpPr/>
          <p:nvPr/>
        </p:nvSpPr>
        <p:spPr>
          <a:xfrm>
            <a:off x="8897128" y="3559732"/>
            <a:ext cx="716710" cy="724193"/>
          </a:xfrm>
          <a:custGeom>
            <a:avLst/>
            <a:gdLst/>
            <a:ahLst/>
            <a:cxnLst/>
            <a:rect l="l" t="t" r="r" b="b"/>
            <a:pathLst>
              <a:path w="9674" h="9775" extrusionOk="0">
                <a:moveTo>
                  <a:pt x="9641" y="1"/>
                </a:moveTo>
                <a:cubicBezTo>
                  <a:pt x="9641" y="268"/>
                  <a:pt x="9007" y="6405"/>
                  <a:pt x="0" y="9775"/>
                </a:cubicBezTo>
                <a:cubicBezTo>
                  <a:pt x="5538" y="8807"/>
                  <a:pt x="9674" y="5071"/>
                  <a:pt x="9674" y="635"/>
                </a:cubicBezTo>
                <a:cubicBezTo>
                  <a:pt x="9674" y="435"/>
                  <a:pt x="9674" y="234"/>
                  <a:pt x="9641" y="1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6" name="Google Shape;8206;p39"/>
          <p:cNvSpPr/>
          <p:nvPr/>
        </p:nvSpPr>
        <p:spPr>
          <a:xfrm>
            <a:off x="7453839" y="5516719"/>
            <a:ext cx="778573" cy="587874"/>
          </a:xfrm>
          <a:custGeom>
            <a:avLst/>
            <a:gdLst/>
            <a:ahLst/>
            <a:cxnLst/>
            <a:rect l="l" t="t" r="r" b="b"/>
            <a:pathLst>
              <a:path w="10509" h="7935" extrusionOk="0">
                <a:moveTo>
                  <a:pt x="5905" y="0"/>
                </a:moveTo>
                <a:cubicBezTo>
                  <a:pt x="5299" y="0"/>
                  <a:pt x="4666" y="98"/>
                  <a:pt x="4037" y="305"/>
                </a:cubicBezTo>
                <a:cubicBezTo>
                  <a:pt x="1502" y="1172"/>
                  <a:pt x="1" y="3507"/>
                  <a:pt x="668" y="5542"/>
                </a:cubicBezTo>
                <a:cubicBezTo>
                  <a:pt x="1166" y="7035"/>
                  <a:pt x="2741" y="7934"/>
                  <a:pt x="4561" y="7934"/>
                </a:cubicBezTo>
                <a:cubicBezTo>
                  <a:pt x="5181" y="7934"/>
                  <a:pt x="5829" y="7830"/>
                  <a:pt x="6472" y="7610"/>
                </a:cubicBezTo>
                <a:cubicBezTo>
                  <a:pt x="9007" y="6743"/>
                  <a:pt x="10508" y="4408"/>
                  <a:pt x="9841" y="2407"/>
                </a:cubicBezTo>
                <a:cubicBezTo>
                  <a:pt x="9340" y="902"/>
                  <a:pt x="7744" y="0"/>
                  <a:pt x="5905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7" name="Google Shape;8207;p39"/>
          <p:cNvSpPr/>
          <p:nvPr/>
        </p:nvSpPr>
        <p:spPr>
          <a:xfrm>
            <a:off x="7453840" y="5524423"/>
            <a:ext cx="692040" cy="521568"/>
          </a:xfrm>
          <a:custGeom>
            <a:avLst/>
            <a:gdLst/>
            <a:ahLst/>
            <a:cxnLst/>
            <a:rect l="l" t="t" r="r" b="b"/>
            <a:pathLst>
              <a:path w="9341" h="7040" extrusionOk="0">
                <a:moveTo>
                  <a:pt x="4804" y="1"/>
                </a:moveTo>
                <a:cubicBezTo>
                  <a:pt x="4537" y="68"/>
                  <a:pt x="4304" y="134"/>
                  <a:pt x="4037" y="234"/>
                </a:cubicBezTo>
                <a:cubicBezTo>
                  <a:pt x="1502" y="1068"/>
                  <a:pt x="1" y="3403"/>
                  <a:pt x="668" y="5438"/>
                </a:cubicBezTo>
                <a:cubicBezTo>
                  <a:pt x="735" y="5538"/>
                  <a:pt x="768" y="5672"/>
                  <a:pt x="835" y="5772"/>
                </a:cubicBezTo>
                <a:cubicBezTo>
                  <a:pt x="1702" y="6539"/>
                  <a:pt x="3036" y="7039"/>
                  <a:pt x="4504" y="7039"/>
                </a:cubicBezTo>
                <a:cubicBezTo>
                  <a:pt x="7206" y="7039"/>
                  <a:pt x="9341" y="5471"/>
                  <a:pt x="9341" y="3503"/>
                </a:cubicBezTo>
                <a:cubicBezTo>
                  <a:pt x="9341" y="1635"/>
                  <a:pt x="7339" y="134"/>
                  <a:pt x="4804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8" name="Google Shape;8208;p39"/>
          <p:cNvSpPr/>
          <p:nvPr/>
        </p:nvSpPr>
        <p:spPr>
          <a:xfrm>
            <a:off x="7691140" y="5625774"/>
            <a:ext cx="847695" cy="761236"/>
          </a:xfrm>
          <a:custGeom>
            <a:avLst/>
            <a:gdLst/>
            <a:ahLst/>
            <a:cxnLst/>
            <a:rect l="l" t="t" r="r" b="b"/>
            <a:pathLst>
              <a:path w="11442" h="10275" extrusionOk="0">
                <a:moveTo>
                  <a:pt x="500" y="1"/>
                </a:moveTo>
                <a:cubicBezTo>
                  <a:pt x="0" y="1"/>
                  <a:pt x="9007" y="5638"/>
                  <a:pt x="11442" y="10275"/>
                </a:cubicBezTo>
                <a:lnTo>
                  <a:pt x="11108" y="4437"/>
                </a:lnTo>
                <a:cubicBezTo>
                  <a:pt x="11108" y="4437"/>
                  <a:pt x="5037" y="67"/>
                  <a:pt x="500" y="1"/>
                </a:cubicBez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09" name="Google Shape;8209;p39"/>
          <p:cNvSpPr/>
          <p:nvPr/>
        </p:nvSpPr>
        <p:spPr>
          <a:xfrm>
            <a:off x="7708402" y="5625773"/>
            <a:ext cx="469633" cy="281824"/>
          </a:xfrm>
          <a:custGeom>
            <a:avLst/>
            <a:gdLst/>
            <a:ahLst/>
            <a:cxnLst/>
            <a:rect l="l" t="t" r="r" b="b"/>
            <a:pathLst>
              <a:path w="6339" h="3804" extrusionOk="0">
                <a:moveTo>
                  <a:pt x="267" y="1"/>
                </a:moveTo>
                <a:cubicBezTo>
                  <a:pt x="1" y="1"/>
                  <a:pt x="2436" y="1602"/>
                  <a:pt x="5171" y="3803"/>
                </a:cubicBezTo>
                <a:cubicBezTo>
                  <a:pt x="5771" y="3270"/>
                  <a:pt x="6138" y="2436"/>
                  <a:pt x="6338" y="1768"/>
                </a:cubicBezTo>
                <a:cubicBezTo>
                  <a:pt x="4437" y="834"/>
                  <a:pt x="2202" y="34"/>
                  <a:pt x="267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0" name="Google Shape;8210;p39"/>
          <p:cNvSpPr/>
          <p:nvPr/>
        </p:nvSpPr>
        <p:spPr>
          <a:xfrm>
            <a:off x="7053473" y="5131693"/>
            <a:ext cx="1149300" cy="867105"/>
          </a:xfrm>
          <a:custGeom>
            <a:avLst/>
            <a:gdLst/>
            <a:ahLst/>
            <a:cxnLst/>
            <a:rect l="l" t="t" r="r" b="b"/>
            <a:pathLst>
              <a:path w="15513" h="11704" extrusionOk="0">
                <a:moveTo>
                  <a:pt x="8765" y="1"/>
                </a:moveTo>
                <a:cubicBezTo>
                  <a:pt x="7837" y="1"/>
                  <a:pt x="6867" y="161"/>
                  <a:pt x="5905" y="498"/>
                </a:cubicBezTo>
                <a:cubicBezTo>
                  <a:pt x="2169" y="1799"/>
                  <a:pt x="1" y="5269"/>
                  <a:pt x="1035" y="8204"/>
                </a:cubicBezTo>
                <a:cubicBezTo>
                  <a:pt x="1825" y="10402"/>
                  <a:pt x="4133" y="11704"/>
                  <a:pt x="6781" y="11704"/>
                </a:cubicBezTo>
                <a:cubicBezTo>
                  <a:pt x="7710" y="11704"/>
                  <a:pt x="8680" y="11544"/>
                  <a:pt x="9641" y="11206"/>
                </a:cubicBezTo>
                <a:cubicBezTo>
                  <a:pt x="13344" y="9872"/>
                  <a:pt x="15512" y="6436"/>
                  <a:pt x="14478" y="3501"/>
                </a:cubicBezTo>
                <a:cubicBezTo>
                  <a:pt x="13712" y="1303"/>
                  <a:pt x="11411" y="1"/>
                  <a:pt x="8765" y="1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1" name="Google Shape;8211;p39"/>
          <p:cNvSpPr/>
          <p:nvPr/>
        </p:nvSpPr>
        <p:spPr>
          <a:xfrm>
            <a:off x="7612015" y="5269937"/>
            <a:ext cx="605581" cy="726638"/>
          </a:xfrm>
          <a:custGeom>
            <a:avLst/>
            <a:gdLst/>
            <a:ahLst/>
            <a:cxnLst/>
            <a:rect l="l" t="t" r="r" b="b"/>
            <a:pathLst>
              <a:path w="8174" h="9808" extrusionOk="0">
                <a:moveTo>
                  <a:pt x="5972" y="0"/>
                </a:moveTo>
                <a:cubicBezTo>
                  <a:pt x="8173" y="6305"/>
                  <a:pt x="67" y="9774"/>
                  <a:pt x="1" y="9807"/>
                </a:cubicBezTo>
                <a:cubicBezTo>
                  <a:pt x="668" y="9740"/>
                  <a:pt x="1368" y="9574"/>
                  <a:pt x="2035" y="9340"/>
                </a:cubicBezTo>
                <a:cubicBezTo>
                  <a:pt x="5771" y="8073"/>
                  <a:pt x="7973" y="4670"/>
                  <a:pt x="6972" y="1701"/>
                </a:cubicBezTo>
                <a:cubicBezTo>
                  <a:pt x="6772" y="1034"/>
                  <a:pt x="6405" y="467"/>
                  <a:pt x="5972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2" name="Google Shape;8212;p39"/>
          <p:cNvSpPr/>
          <p:nvPr/>
        </p:nvSpPr>
        <p:spPr>
          <a:xfrm>
            <a:off x="7055992" y="5148807"/>
            <a:ext cx="511639" cy="781018"/>
          </a:xfrm>
          <a:custGeom>
            <a:avLst/>
            <a:gdLst/>
            <a:ahLst/>
            <a:cxnLst/>
            <a:rect l="l" t="t" r="r" b="b"/>
            <a:pathLst>
              <a:path w="6906" h="10542" extrusionOk="0">
                <a:moveTo>
                  <a:pt x="6905" y="1"/>
                </a:moveTo>
                <a:lnTo>
                  <a:pt x="6905" y="1"/>
                </a:lnTo>
                <a:cubicBezTo>
                  <a:pt x="6572" y="67"/>
                  <a:pt x="6271" y="134"/>
                  <a:pt x="5938" y="267"/>
                </a:cubicBezTo>
                <a:cubicBezTo>
                  <a:pt x="2235" y="1535"/>
                  <a:pt x="0" y="4937"/>
                  <a:pt x="1001" y="7906"/>
                </a:cubicBezTo>
                <a:cubicBezTo>
                  <a:pt x="1368" y="9040"/>
                  <a:pt x="2169" y="9941"/>
                  <a:pt x="3169" y="10541"/>
                </a:cubicBezTo>
                <a:cubicBezTo>
                  <a:pt x="2269" y="9641"/>
                  <a:pt x="1435" y="8307"/>
                  <a:pt x="1702" y="6439"/>
                </a:cubicBezTo>
                <a:cubicBezTo>
                  <a:pt x="2269" y="2602"/>
                  <a:pt x="6738" y="101"/>
                  <a:pt x="6905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3" name="Google Shape;8213;p39"/>
          <p:cNvSpPr/>
          <p:nvPr/>
        </p:nvSpPr>
        <p:spPr>
          <a:xfrm>
            <a:off x="7325372" y="5210596"/>
            <a:ext cx="323832" cy="249670"/>
          </a:xfrm>
          <a:custGeom>
            <a:avLst/>
            <a:gdLst/>
            <a:ahLst/>
            <a:cxnLst/>
            <a:rect l="l" t="t" r="r" b="b"/>
            <a:pathLst>
              <a:path w="4371" h="3370" extrusionOk="0">
                <a:moveTo>
                  <a:pt x="4370" y="0"/>
                </a:moveTo>
                <a:lnTo>
                  <a:pt x="4370" y="0"/>
                </a:lnTo>
                <a:cubicBezTo>
                  <a:pt x="4370" y="1"/>
                  <a:pt x="1735" y="401"/>
                  <a:pt x="0" y="3370"/>
                </a:cubicBezTo>
                <a:cubicBezTo>
                  <a:pt x="0" y="3370"/>
                  <a:pt x="3002" y="701"/>
                  <a:pt x="4370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4" name="Google Shape;8214;p39"/>
          <p:cNvSpPr/>
          <p:nvPr/>
        </p:nvSpPr>
        <p:spPr>
          <a:xfrm>
            <a:off x="7965410" y="4096042"/>
            <a:ext cx="1925205" cy="2827280"/>
          </a:xfrm>
          <a:custGeom>
            <a:avLst/>
            <a:gdLst/>
            <a:ahLst/>
            <a:cxnLst/>
            <a:rect l="l" t="t" r="r" b="b"/>
            <a:pathLst>
              <a:path w="25986" h="38162" extrusionOk="0">
                <a:moveTo>
                  <a:pt x="1" y="0"/>
                </a:moveTo>
                <a:cubicBezTo>
                  <a:pt x="1" y="1"/>
                  <a:pt x="7273" y="14978"/>
                  <a:pt x="6072" y="38161"/>
                </a:cubicBezTo>
                <a:lnTo>
                  <a:pt x="25986" y="38161"/>
                </a:lnTo>
                <a:cubicBezTo>
                  <a:pt x="22917" y="27654"/>
                  <a:pt x="16412" y="7639"/>
                  <a:pt x="9407" y="701"/>
                </a:cubicBezTo>
                <a:lnTo>
                  <a:pt x="1" y="0"/>
                </a:ln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5" name="Google Shape;8215;p39"/>
          <p:cNvSpPr/>
          <p:nvPr/>
        </p:nvSpPr>
        <p:spPr>
          <a:xfrm>
            <a:off x="8684573" y="4177610"/>
            <a:ext cx="1203606" cy="2745710"/>
          </a:xfrm>
          <a:custGeom>
            <a:avLst/>
            <a:gdLst/>
            <a:ahLst/>
            <a:cxnLst/>
            <a:rect l="l" t="t" r="r" b="b"/>
            <a:pathLst>
              <a:path w="16246" h="37061" extrusionOk="0">
                <a:moveTo>
                  <a:pt x="67" y="0"/>
                </a:moveTo>
                <a:lnTo>
                  <a:pt x="1" y="1234"/>
                </a:lnTo>
                <a:cubicBezTo>
                  <a:pt x="1" y="1234"/>
                  <a:pt x="11275" y="16445"/>
                  <a:pt x="11242" y="36226"/>
                </a:cubicBezTo>
                <a:lnTo>
                  <a:pt x="11576" y="37060"/>
                </a:lnTo>
                <a:lnTo>
                  <a:pt x="16246" y="37060"/>
                </a:lnTo>
                <a:cubicBezTo>
                  <a:pt x="13243" y="26719"/>
                  <a:pt x="6906" y="7239"/>
                  <a:pt x="67" y="0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6" name="Google Shape;8216;p39"/>
          <p:cNvSpPr/>
          <p:nvPr/>
        </p:nvSpPr>
        <p:spPr>
          <a:xfrm>
            <a:off x="7965409" y="4096042"/>
            <a:ext cx="1000979" cy="617880"/>
          </a:xfrm>
          <a:custGeom>
            <a:avLst/>
            <a:gdLst/>
            <a:ahLst/>
            <a:cxnLst/>
            <a:rect l="l" t="t" r="r" b="b"/>
            <a:pathLst>
              <a:path w="13511" h="8340" extrusionOk="0">
                <a:moveTo>
                  <a:pt x="1" y="0"/>
                </a:moveTo>
                <a:cubicBezTo>
                  <a:pt x="1" y="0"/>
                  <a:pt x="1435" y="2969"/>
                  <a:pt x="2936" y="8340"/>
                </a:cubicBezTo>
                <a:cubicBezTo>
                  <a:pt x="2936" y="8340"/>
                  <a:pt x="10208" y="7606"/>
                  <a:pt x="13510" y="6238"/>
                </a:cubicBezTo>
                <a:cubicBezTo>
                  <a:pt x="12176" y="4003"/>
                  <a:pt x="10808" y="2102"/>
                  <a:pt x="9407" y="701"/>
                </a:cubicBezTo>
                <a:lnTo>
                  <a:pt x="1" y="0"/>
                </a:ln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7" name="Google Shape;8217;p39"/>
          <p:cNvSpPr/>
          <p:nvPr/>
        </p:nvSpPr>
        <p:spPr>
          <a:xfrm>
            <a:off x="6776685" y="2382058"/>
            <a:ext cx="2727634" cy="2141611"/>
          </a:xfrm>
          <a:custGeom>
            <a:avLst/>
            <a:gdLst/>
            <a:ahLst/>
            <a:cxnLst/>
            <a:rect l="l" t="t" r="r" b="b"/>
            <a:pathLst>
              <a:path w="36817" h="28907" extrusionOk="0">
                <a:moveTo>
                  <a:pt x="19273" y="0"/>
                </a:moveTo>
                <a:cubicBezTo>
                  <a:pt x="13753" y="0"/>
                  <a:pt x="10850" y="3182"/>
                  <a:pt x="9508" y="5323"/>
                </a:cubicBezTo>
                <a:cubicBezTo>
                  <a:pt x="6839" y="6390"/>
                  <a:pt x="4571" y="8025"/>
                  <a:pt x="3337" y="9793"/>
                </a:cubicBezTo>
                <a:cubicBezTo>
                  <a:pt x="568" y="13895"/>
                  <a:pt x="1" y="19233"/>
                  <a:pt x="2503" y="23669"/>
                </a:cubicBezTo>
                <a:cubicBezTo>
                  <a:pt x="5005" y="28106"/>
                  <a:pt x="11376" y="28906"/>
                  <a:pt x="17647" y="28906"/>
                </a:cubicBezTo>
                <a:cubicBezTo>
                  <a:pt x="21683" y="28906"/>
                  <a:pt x="24352" y="26905"/>
                  <a:pt x="25753" y="25470"/>
                </a:cubicBezTo>
                <a:cubicBezTo>
                  <a:pt x="25804" y="25471"/>
                  <a:pt x="25856" y="25472"/>
                  <a:pt x="25907" y="25472"/>
                </a:cubicBezTo>
                <a:cubicBezTo>
                  <a:pt x="32818" y="25472"/>
                  <a:pt x="36817" y="18822"/>
                  <a:pt x="35426" y="12895"/>
                </a:cubicBezTo>
                <a:cubicBezTo>
                  <a:pt x="33825" y="6090"/>
                  <a:pt x="28955" y="452"/>
                  <a:pt x="20015" y="19"/>
                </a:cubicBezTo>
                <a:cubicBezTo>
                  <a:pt x="19763" y="6"/>
                  <a:pt x="19515" y="0"/>
                  <a:pt x="19273" y="0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8" name="Google Shape;8218;p39"/>
          <p:cNvSpPr/>
          <p:nvPr/>
        </p:nvSpPr>
        <p:spPr>
          <a:xfrm>
            <a:off x="9067677" y="3324953"/>
            <a:ext cx="135948" cy="494378"/>
          </a:xfrm>
          <a:custGeom>
            <a:avLst/>
            <a:gdLst/>
            <a:ahLst/>
            <a:cxnLst/>
            <a:rect l="l" t="t" r="r" b="b"/>
            <a:pathLst>
              <a:path w="1835" h="6673" extrusionOk="0">
                <a:moveTo>
                  <a:pt x="400" y="1"/>
                </a:moveTo>
                <a:cubicBezTo>
                  <a:pt x="1234" y="2136"/>
                  <a:pt x="0" y="6672"/>
                  <a:pt x="0" y="6672"/>
                </a:cubicBezTo>
                <a:cubicBezTo>
                  <a:pt x="1835" y="3770"/>
                  <a:pt x="1434" y="501"/>
                  <a:pt x="1434" y="501"/>
                </a:cubicBezTo>
                <a:lnTo>
                  <a:pt x="400" y="1"/>
                </a:ln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19" name="Google Shape;8219;p39"/>
          <p:cNvSpPr/>
          <p:nvPr/>
        </p:nvSpPr>
        <p:spPr>
          <a:xfrm>
            <a:off x="7728183" y="3338140"/>
            <a:ext cx="1776144" cy="1183010"/>
          </a:xfrm>
          <a:custGeom>
            <a:avLst/>
            <a:gdLst/>
            <a:ahLst/>
            <a:cxnLst/>
            <a:rect l="l" t="t" r="r" b="b"/>
            <a:pathLst>
              <a:path w="23974" h="15968" extrusionOk="0">
                <a:moveTo>
                  <a:pt x="22099" y="0"/>
                </a:moveTo>
                <a:cubicBezTo>
                  <a:pt x="21639" y="0"/>
                  <a:pt x="21282" y="56"/>
                  <a:pt x="21282" y="56"/>
                </a:cubicBezTo>
                <a:cubicBezTo>
                  <a:pt x="21282" y="56"/>
                  <a:pt x="21416" y="4960"/>
                  <a:pt x="18881" y="8496"/>
                </a:cubicBezTo>
                <a:cubicBezTo>
                  <a:pt x="17122" y="10922"/>
                  <a:pt x="14922" y="11308"/>
                  <a:pt x="13734" y="11308"/>
                </a:cubicBezTo>
                <a:cubicBezTo>
                  <a:pt x="13616" y="11308"/>
                  <a:pt x="13507" y="11304"/>
                  <a:pt x="13410" y="11298"/>
                </a:cubicBezTo>
                <a:cubicBezTo>
                  <a:pt x="13877" y="9930"/>
                  <a:pt x="13977" y="8630"/>
                  <a:pt x="13977" y="8629"/>
                </a:cubicBezTo>
                <a:lnTo>
                  <a:pt x="13977" y="8629"/>
                </a:lnTo>
                <a:cubicBezTo>
                  <a:pt x="10931" y="15703"/>
                  <a:pt x="779" y="15768"/>
                  <a:pt x="32" y="15768"/>
                </a:cubicBezTo>
                <a:cubicBezTo>
                  <a:pt x="18" y="15768"/>
                  <a:pt x="8" y="15768"/>
                  <a:pt x="0" y="15768"/>
                </a:cubicBezTo>
                <a:cubicBezTo>
                  <a:pt x="1568" y="15934"/>
                  <a:pt x="3169" y="15968"/>
                  <a:pt x="4804" y="15968"/>
                </a:cubicBezTo>
                <a:cubicBezTo>
                  <a:pt x="8640" y="15968"/>
                  <a:pt x="11242" y="14167"/>
                  <a:pt x="12676" y="12766"/>
                </a:cubicBezTo>
                <a:cubicBezTo>
                  <a:pt x="12743" y="12665"/>
                  <a:pt x="12810" y="12565"/>
                  <a:pt x="12876" y="12465"/>
                </a:cubicBezTo>
                <a:lnTo>
                  <a:pt x="12910" y="12565"/>
                </a:lnTo>
                <a:cubicBezTo>
                  <a:pt x="12961" y="12566"/>
                  <a:pt x="13013" y="12567"/>
                  <a:pt x="13064" y="12567"/>
                </a:cubicBezTo>
                <a:cubicBezTo>
                  <a:pt x="19975" y="12567"/>
                  <a:pt x="23974" y="5917"/>
                  <a:pt x="22583" y="23"/>
                </a:cubicBezTo>
                <a:cubicBezTo>
                  <a:pt x="22416" y="6"/>
                  <a:pt x="22252" y="0"/>
                  <a:pt x="22099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0" name="Google Shape;8220;p39"/>
          <p:cNvSpPr/>
          <p:nvPr/>
        </p:nvSpPr>
        <p:spPr>
          <a:xfrm>
            <a:off x="6776685" y="2383391"/>
            <a:ext cx="1416158" cy="2068563"/>
          </a:xfrm>
          <a:custGeom>
            <a:avLst/>
            <a:gdLst/>
            <a:ahLst/>
            <a:cxnLst/>
            <a:rect l="l" t="t" r="r" b="b"/>
            <a:pathLst>
              <a:path w="19115" h="27921" extrusionOk="0">
                <a:moveTo>
                  <a:pt x="19115" y="1"/>
                </a:moveTo>
                <a:lnTo>
                  <a:pt x="19115" y="1"/>
                </a:lnTo>
                <a:cubicBezTo>
                  <a:pt x="13677" y="68"/>
                  <a:pt x="10842" y="3203"/>
                  <a:pt x="9508" y="5305"/>
                </a:cubicBezTo>
                <a:cubicBezTo>
                  <a:pt x="6873" y="6372"/>
                  <a:pt x="4571" y="8007"/>
                  <a:pt x="3337" y="9775"/>
                </a:cubicBezTo>
                <a:cubicBezTo>
                  <a:pt x="568" y="13877"/>
                  <a:pt x="1" y="19215"/>
                  <a:pt x="2503" y="23651"/>
                </a:cubicBezTo>
                <a:cubicBezTo>
                  <a:pt x="3770" y="25886"/>
                  <a:pt x="6005" y="27187"/>
                  <a:pt x="8674" y="27921"/>
                </a:cubicBezTo>
                <a:cubicBezTo>
                  <a:pt x="8340" y="27821"/>
                  <a:pt x="2536" y="25986"/>
                  <a:pt x="2870" y="17980"/>
                </a:cubicBezTo>
                <a:cubicBezTo>
                  <a:pt x="3203" y="9741"/>
                  <a:pt x="11509" y="6839"/>
                  <a:pt x="11509" y="6839"/>
                </a:cubicBezTo>
                <a:cubicBezTo>
                  <a:pt x="12310" y="2436"/>
                  <a:pt x="18714" y="134"/>
                  <a:pt x="19115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1" name="Google Shape;8221;p39"/>
          <p:cNvSpPr/>
          <p:nvPr/>
        </p:nvSpPr>
        <p:spPr>
          <a:xfrm>
            <a:off x="9210960" y="4427207"/>
            <a:ext cx="1055359" cy="840287"/>
          </a:xfrm>
          <a:custGeom>
            <a:avLst/>
            <a:gdLst/>
            <a:ahLst/>
            <a:cxnLst/>
            <a:rect l="l" t="t" r="r" b="b"/>
            <a:pathLst>
              <a:path w="14245" h="11342" extrusionOk="0">
                <a:moveTo>
                  <a:pt x="7106" y="0"/>
                </a:moveTo>
                <a:cubicBezTo>
                  <a:pt x="3203" y="0"/>
                  <a:pt x="1" y="2535"/>
                  <a:pt x="1" y="5671"/>
                </a:cubicBezTo>
                <a:cubicBezTo>
                  <a:pt x="1" y="8807"/>
                  <a:pt x="3203" y="11342"/>
                  <a:pt x="7106" y="11342"/>
                </a:cubicBezTo>
                <a:cubicBezTo>
                  <a:pt x="11042" y="11342"/>
                  <a:pt x="14244" y="8807"/>
                  <a:pt x="14244" y="5671"/>
                </a:cubicBezTo>
                <a:cubicBezTo>
                  <a:pt x="14244" y="2535"/>
                  <a:pt x="11042" y="0"/>
                  <a:pt x="7106" y="0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2" name="Google Shape;8222;p39"/>
          <p:cNvSpPr/>
          <p:nvPr/>
        </p:nvSpPr>
        <p:spPr>
          <a:xfrm>
            <a:off x="9285122" y="4607606"/>
            <a:ext cx="944081" cy="595653"/>
          </a:xfrm>
          <a:custGeom>
            <a:avLst/>
            <a:gdLst/>
            <a:ahLst/>
            <a:cxnLst/>
            <a:rect l="l" t="t" r="r" b="b"/>
            <a:pathLst>
              <a:path w="12743" h="8040" extrusionOk="0">
                <a:moveTo>
                  <a:pt x="6372" y="0"/>
                </a:moveTo>
                <a:cubicBezTo>
                  <a:pt x="2869" y="0"/>
                  <a:pt x="0" y="1802"/>
                  <a:pt x="0" y="4037"/>
                </a:cubicBezTo>
                <a:cubicBezTo>
                  <a:pt x="0" y="6238"/>
                  <a:pt x="2869" y="8039"/>
                  <a:pt x="6372" y="8039"/>
                </a:cubicBezTo>
                <a:cubicBezTo>
                  <a:pt x="9874" y="8039"/>
                  <a:pt x="12743" y="6238"/>
                  <a:pt x="12743" y="4037"/>
                </a:cubicBezTo>
                <a:cubicBezTo>
                  <a:pt x="12743" y="1802"/>
                  <a:pt x="9874" y="0"/>
                  <a:pt x="6372" y="0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3" name="Google Shape;8223;p39"/>
          <p:cNvSpPr/>
          <p:nvPr/>
        </p:nvSpPr>
        <p:spPr>
          <a:xfrm>
            <a:off x="9361728" y="4874466"/>
            <a:ext cx="284268" cy="798353"/>
          </a:xfrm>
          <a:custGeom>
            <a:avLst/>
            <a:gdLst/>
            <a:ahLst/>
            <a:cxnLst/>
            <a:rect l="l" t="t" r="r" b="b"/>
            <a:pathLst>
              <a:path w="3837" h="10776" extrusionOk="0">
                <a:moveTo>
                  <a:pt x="3837" y="1"/>
                </a:moveTo>
                <a:cubicBezTo>
                  <a:pt x="3836" y="1"/>
                  <a:pt x="1635" y="3237"/>
                  <a:pt x="1" y="6839"/>
                </a:cubicBezTo>
                <a:cubicBezTo>
                  <a:pt x="534" y="8140"/>
                  <a:pt x="1068" y="9474"/>
                  <a:pt x="1568" y="10775"/>
                </a:cubicBezTo>
                <a:cubicBezTo>
                  <a:pt x="1435" y="8874"/>
                  <a:pt x="1768" y="5505"/>
                  <a:pt x="3837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4" name="Google Shape;8224;p39"/>
          <p:cNvSpPr/>
          <p:nvPr/>
        </p:nvSpPr>
        <p:spPr>
          <a:xfrm>
            <a:off x="9173917" y="4311039"/>
            <a:ext cx="1055284" cy="840287"/>
          </a:xfrm>
          <a:custGeom>
            <a:avLst/>
            <a:gdLst/>
            <a:ahLst/>
            <a:cxnLst/>
            <a:rect l="l" t="t" r="r" b="b"/>
            <a:pathLst>
              <a:path w="14244" h="11342" extrusionOk="0">
                <a:moveTo>
                  <a:pt x="7139" y="0"/>
                </a:moveTo>
                <a:cubicBezTo>
                  <a:pt x="3203" y="0"/>
                  <a:pt x="0" y="2536"/>
                  <a:pt x="0" y="5671"/>
                </a:cubicBezTo>
                <a:cubicBezTo>
                  <a:pt x="0" y="8807"/>
                  <a:pt x="3203" y="11342"/>
                  <a:pt x="7139" y="11342"/>
                </a:cubicBezTo>
                <a:cubicBezTo>
                  <a:pt x="11042" y="11342"/>
                  <a:pt x="14244" y="8807"/>
                  <a:pt x="14244" y="5671"/>
                </a:cubicBezTo>
                <a:cubicBezTo>
                  <a:pt x="14244" y="2536"/>
                  <a:pt x="11042" y="0"/>
                  <a:pt x="7139" y="0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5" name="Google Shape;8225;p39"/>
          <p:cNvSpPr/>
          <p:nvPr/>
        </p:nvSpPr>
        <p:spPr>
          <a:xfrm>
            <a:off x="9208516" y="4449434"/>
            <a:ext cx="1020686" cy="701893"/>
          </a:xfrm>
          <a:custGeom>
            <a:avLst/>
            <a:gdLst/>
            <a:ahLst/>
            <a:cxnLst/>
            <a:rect l="l" t="t" r="r" b="b"/>
            <a:pathLst>
              <a:path w="13777" h="9474" extrusionOk="0">
                <a:moveTo>
                  <a:pt x="11942" y="0"/>
                </a:moveTo>
                <a:cubicBezTo>
                  <a:pt x="11942" y="67"/>
                  <a:pt x="13076" y="4237"/>
                  <a:pt x="10775" y="6739"/>
                </a:cubicBezTo>
                <a:cubicBezTo>
                  <a:pt x="9681" y="7929"/>
                  <a:pt x="7903" y="8375"/>
                  <a:pt x="6102" y="8375"/>
                </a:cubicBezTo>
                <a:cubicBezTo>
                  <a:pt x="6036" y="8375"/>
                  <a:pt x="5971" y="8374"/>
                  <a:pt x="5905" y="8373"/>
                </a:cubicBezTo>
                <a:cubicBezTo>
                  <a:pt x="7139" y="8040"/>
                  <a:pt x="8106" y="7639"/>
                  <a:pt x="8340" y="7339"/>
                </a:cubicBezTo>
                <a:lnTo>
                  <a:pt x="8340" y="7339"/>
                </a:lnTo>
                <a:cubicBezTo>
                  <a:pt x="8340" y="7339"/>
                  <a:pt x="7432" y="7467"/>
                  <a:pt x="6173" y="7467"/>
                </a:cubicBezTo>
                <a:cubicBezTo>
                  <a:pt x="4283" y="7467"/>
                  <a:pt x="1602" y="7179"/>
                  <a:pt x="0" y="5738"/>
                </a:cubicBezTo>
                <a:lnTo>
                  <a:pt x="0" y="5738"/>
                </a:lnTo>
                <a:cubicBezTo>
                  <a:pt x="1001" y="7906"/>
                  <a:pt x="3603" y="9474"/>
                  <a:pt x="6672" y="9474"/>
                </a:cubicBezTo>
                <a:cubicBezTo>
                  <a:pt x="10608" y="9474"/>
                  <a:pt x="13777" y="6939"/>
                  <a:pt x="13777" y="3803"/>
                </a:cubicBezTo>
                <a:cubicBezTo>
                  <a:pt x="13777" y="2335"/>
                  <a:pt x="13076" y="1001"/>
                  <a:pt x="11942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6" name="Google Shape;8226;p39"/>
          <p:cNvSpPr/>
          <p:nvPr/>
        </p:nvSpPr>
        <p:spPr>
          <a:xfrm>
            <a:off x="8247163" y="4965961"/>
            <a:ext cx="336129" cy="1957359"/>
          </a:xfrm>
          <a:custGeom>
            <a:avLst/>
            <a:gdLst/>
            <a:ahLst/>
            <a:cxnLst/>
            <a:rect l="l" t="t" r="r" b="b"/>
            <a:pathLst>
              <a:path w="4537" h="26420" extrusionOk="0">
                <a:moveTo>
                  <a:pt x="0" y="0"/>
                </a:moveTo>
                <a:cubicBezTo>
                  <a:pt x="1535" y="6538"/>
                  <a:pt x="2836" y="15578"/>
                  <a:pt x="2269" y="26419"/>
                </a:cubicBezTo>
                <a:lnTo>
                  <a:pt x="3436" y="26419"/>
                </a:lnTo>
                <a:cubicBezTo>
                  <a:pt x="4537" y="8541"/>
                  <a:pt x="1" y="1"/>
                  <a:pt x="0" y="0"/>
                </a:cubicBezTo>
                <a:close/>
              </a:path>
            </a:pathLst>
          </a:custGeom>
          <a:solidFill>
            <a:srgbClr val="A886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7" name="Google Shape;8227;p39"/>
          <p:cNvSpPr/>
          <p:nvPr/>
        </p:nvSpPr>
        <p:spPr>
          <a:xfrm>
            <a:off x="7883840" y="2044817"/>
            <a:ext cx="2365130" cy="1411195"/>
          </a:xfrm>
          <a:custGeom>
            <a:avLst/>
            <a:gdLst/>
            <a:ahLst/>
            <a:cxnLst/>
            <a:rect l="l" t="t" r="r" b="b"/>
            <a:pathLst>
              <a:path w="31924" h="19048" extrusionOk="0">
                <a:moveTo>
                  <a:pt x="11209" y="1"/>
                </a:moveTo>
                <a:cubicBezTo>
                  <a:pt x="5005" y="1"/>
                  <a:pt x="1" y="4004"/>
                  <a:pt x="1" y="8874"/>
                </a:cubicBezTo>
                <a:cubicBezTo>
                  <a:pt x="1" y="13777"/>
                  <a:pt x="5005" y="17747"/>
                  <a:pt x="11209" y="17747"/>
                </a:cubicBezTo>
                <a:cubicBezTo>
                  <a:pt x="12276" y="17747"/>
                  <a:pt x="13310" y="17647"/>
                  <a:pt x="14278" y="17413"/>
                </a:cubicBezTo>
                <a:cubicBezTo>
                  <a:pt x="16079" y="18447"/>
                  <a:pt x="18314" y="19048"/>
                  <a:pt x="20716" y="19048"/>
                </a:cubicBezTo>
                <a:cubicBezTo>
                  <a:pt x="26920" y="19048"/>
                  <a:pt x="31924" y="15045"/>
                  <a:pt x="31924" y="10175"/>
                </a:cubicBezTo>
                <a:cubicBezTo>
                  <a:pt x="31924" y="5271"/>
                  <a:pt x="26920" y="1302"/>
                  <a:pt x="20716" y="1302"/>
                </a:cubicBezTo>
                <a:cubicBezTo>
                  <a:pt x="19648" y="1302"/>
                  <a:pt x="18614" y="1402"/>
                  <a:pt x="17647" y="1635"/>
                </a:cubicBezTo>
                <a:cubicBezTo>
                  <a:pt x="15846" y="635"/>
                  <a:pt x="13611" y="1"/>
                  <a:pt x="11209" y="1"/>
                </a:cubicBez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8" name="Google Shape;8228;p39"/>
          <p:cNvSpPr/>
          <p:nvPr/>
        </p:nvSpPr>
        <p:spPr>
          <a:xfrm>
            <a:off x="8301542" y="2230181"/>
            <a:ext cx="1890607" cy="1057803"/>
          </a:xfrm>
          <a:custGeom>
            <a:avLst/>
            <a:gdLst/>
            <a:ahLst/>
            <a:cxnLst/>
            <a:rect l="l" t="t" r="r" b="b"/>
            <a:pathLst>
              <a:path w="25519" h="14278" extrusionOk="0">
                <a:moveTo>
                  <a:pt x="15511" y="1"/>
                </a:moveTo>
                <a:cubicBezTo>
                  <a:pt x="9941" y="1"/>
                  <a:pt x="5471" y="3203"/>
                  <a:pt x="5471" y="7139"/>
                </a:cubicBezTo>
                <a:cubicBezTo>
                  <a:pt x="5471" y="7306"/>
                  <a:pt x="5471" y="7439"/>
                  <a:pt x="5504" y="7606"/>
                </a:cubicBezTo>
                <a:cubicBezTo>
                  <a:pt x="2402" y="7806"/>
                  <a:pt x="0" y="9141"/>
                  <a:pt x="0" y="10775"/>
                </a:cubicBezTo>
                <a:cubicBezTo>
                  <a:pt x="0" y="12543"/>
                  <a:pt x="2802" y="13977"/>
                  <a:pt x="6271" y="13977"/>
                </a:cubicBezTo>
                <a:cubicBezTo>
                  <a:pt x="7806" y="13977"/>
                  <a:pt x="9207" y="13677"/>
                  <a:pt x="10274" y="13244"/>
                </a:cubicBezTo>
                <a:cubicBezTo>
                  <a:pt x="11809" y="13877"/>
                  <a:pt x="13577" y="14278"/>
                  <a:pt x="15511" y="14278"/>
                </a:cubicBezTo>
                <a:cubicBezTo>
                  <a:pt x="21049" y="14278"/>
                  <a:pt x="25519" y="11075"/>
                  <a:pt x="25519" y="7139"/>
                </a:cubicBezTo>
                <a:cubicBezTo>
                  <a:pt x="25519" y="3203"/>
                  <a:pt x="21049" y="1"/>
                  <a:pt x="15511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29" name="Google Shape;8229;p39"/>
          <p:cNvSpPr/>
          <p:nvPr/>
        </p:nvSpPr>
        <p:spPr>
          <a:xfrm>
            <a:off x="8897128" y="2516895"/>
            <a:ext cx="1947432" cy="1124482"/>
          </a:xfrm>
          <a:custGeom>
            <a:avLst/>
            <a:gdLst/>
            <a:ahLst/>
            <a:cxnLst/>
            <a:rect l="l" t="t" r="r" b="b"/>
            <a:pathLst>
              <a:path w="26286" h="15178" extrusionOk="0">
                <a:moveTo>
                  <a:pt x="0" y="0"/>
                </a:moveTo>
                <a:lnTo>
                  <a:pt x="0" y="0"/>
                </a:lnTo>
                <a:cubicBezTo>
                  <a:pt x="8440" y="3769"/>
                  <a:pt x="22016" y="15178"/>
                  <a:pt x="22016" y="15178"/>
                </a:cubicBezTo>
                <a:cubicBezTo>
                  <a:pt x="22016" y="15178"/>
                  <a:pt x="26286" y="12242"/>
                  <a:pt x="20849" y="7739"/>
                </a:cubicBezTo>
                <a:cubicBezTo>
                  <a:pt x="15412" y="3236"/>
                  <a:pt x="1" y="0"/>
                  <a:pt x="0" y="0"/>
                </a:cubicBez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0" name="Google Shape;8230;p39"/>
          <p:cNvSpPr/>
          <p:nvPr/>
        </p:nvSpPr>
        <p:spPr>
          <a:xfrm>
            <a:off x="9757130" y="3045721"/>
            <a:ext cx="835396" cy="595653"/>
          </a:xfrm>
          <a:custGeom>
            <a:avLst/>
            <a:gdLst/>
            <a:ahLst/>
            <a:cxnLst/>
            <a:rect l="l" t="t" r="r" b="b"/>
            <a:pathLst>
              <a:path w="11276" h="8040" extrusionOk="0">
                <a:moveTo>
                  <a:pt x="1" y="1"/>
                </a:moveTo>
                <a:lnTo>
                  <a:pt x="1" y="1"/>
                </a:lnTo>
                <a:cubicBezTo>
                  <a:pt x="5638" y="4070"/>
                  <a:pt x="10408" y="8040"/>
                  <a:pt x="10408" y="8040"/>
                </a:cubicBezTo>
                <a:cubicBezTo>
                  <a:pt x="10408" y="8040"/>
                  <a:pt x="10875" y="7739"/>
                  <a:pt x="11275" y="7172"/>
                </a:cubicBezTo>
                <a:cubicBezTo>
                  <a:pt x="6706" y="2736"/>
                  <a:pt x="67" y="34"/>
                  <a:pt x="1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1" name="Google Shape;8231;p39"/>
          <p:cNvSpPr/>
          <p:nvPr/>
        </p:nvSpPr>
        <p:spPr>
          <a:xfrm>
            <a:off x="9458115" y="2717075"/>
            <a:ext cx="709302" cy="484451"/>
          </a:xfrm>
          <a:custGeom>
            <a:avLst/>
            <a:gdLst/>
            <a:ahLst/>
            <a:cxnLst/>
            <a:rect l="l" t="t" r="r" b="b"/>
            <a:pathLst>
              <a:path w="9574" h="6539" extrusionOk="0">
                <a:moveTo>
                  <a:pt x="2502" y="0"/>
                </a:moveTo>
                <a:lnTo>
                  <a:pt x="0" y="1668"/>
                </a:lnTo>
                <a:cubicBezTo>
                  <a:pt x="2402" y="3236"/>
                  <a:pt x="4771" y="4937"/>
                  <a:pt x="6905" y="6538"/>
                </a:cubicBezTo>
                <a:cubicBezTo>
                  <a:pt x="8306" y="5471"/>
                  <a:pt x="9174" y="3803"/>
                  <a:pt x="9574" y="2769"/>
                </a:cubicBezTo>
                <a:cubicBezTo>
                  <a:pt x="7439" y="1735"/>
                  <a:pt x="4937" y="801"/>
                  <a:pt x="2502" y="0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2" name="Google Shape;8232;p39"/>
          <p:cNvSpPr/>
          <p:nvPr/>
        </p:nvSpPr>
        <p:spPr>
          <a:xfrm>
            <a:off x="6808838" y="38118"/>
            <a:ext cx="5352955" cy="2720817"/>
          </a:xfrm>
          <a:custGeom>
            <a:avLst/>
            <a:gdLst/>
            <a:ahLst/>
            <a:cxnLst/>
            <a:rect l="l" t="t" r="r" b="b"/>
            <a:pathLst>
              <a:path w="72253" h="36725" extrusionOk="0">
                <a:moveTo>
                  <a:pt x="51704" y="1"/>
                </a:moveTo>
                <a:cubicBezTo>
                  <a:pt x="49369" y="1869"/>
                  <a:pt x="47401" y="3937"/>
                  <a:pt x="45867" y="6072"/>
                </a:cubicBezTo>
                <a:cubicBezTo>
                  <a:pt x="45500" y="6172"/>
                  <a:pt x="45166" y="6239"/>
                  <a:pt x="44799" y="6339"/>
                </a:cubicBezTo>
                <a:cubicBezTo>
                  <a:pt x="43465" y="6706"/>
                  <a:pt x="42164" y="7139"/>
                  <a:pt x="40930" y="7606"/>
                </a:cubicBezTo>
                <a:cubicBezTo>
                  <a:pt x="38152" y="4962"/>
                  <a:pt x="33451" y="3472"/>
                  <a:pt x="27979" y="3472"/>
                </a:cubicBezTo>
                <a:cubicBezTo>
                  <a:pt x="25236" y="3472"/>
                  <a:pt x="22299" y="3847"/>
                  <a:pt x="19314" y="4638"/>
                </a:cubicBezTo>
                <a:cubicBezTo>
                  <a:pt x="7840" y="7706"/>
                  <a:pt x="1" y="15779"/>
                  <a:pt x="1835" y="22684"/>
                </a:cubicBezTo>
                <a:cubicBezTo>
                  <a:pt x="3155" y="27776"/>
                  <a:pt x="9392" y="30824"/>
                  <a:pt x="17168" y="30824"/>
                </a:cubicBezTo>
                <a:cubicBezTo>
                  <a:pt x="17645" y="30824"/>
                  <a:pt x="18127" y="30813"/>
                  <a:pt x="18614" y="30790"/>
                </a:cubicBezTo>
                <a:cubicBezTo>
                  <a:pt x="21376" y="33507"/>
                  <a:pt x="26131" y="35035"/>
                  <a:pt x="31667" y="35035"/>
                </a:cubicBezTo>
                <a:cubicBezTo>
                  <a:pt x="34422" y="35035"/>
                  <a:pt x="37370" y="34656"/>
                  <a:pt x="40363" y="33858"/>
                </a:cubicBezTo>
                <a:cubicBezTo>
                  <a:pt x="41730" y="33491"/>
                  <a:pt x="42998" y="33058"/>
                  <a:pt x="44232" y="32591"/>
                </a:cubicBezTo>
                <a:cubicBezTo>
                  <a:pt x="47010" y="35235"/>
                  <a:pt x="51711" y="36725"/>
                  <a:pt x="57183" y="36725"/>
                </a:cubicBezTo>
                <a:cubicBezTo>
                  <a:pt x="59926" y="36725"/>
                  <a:pt x="62863" y="36350"/>
                  <a:pt x="65848" y="35560"/>
                </a:cubicBezTo>
                <a:cubicBezTo>
                  <a:pt x="68149" y="34926"/>
                  <a:pt x="70284" y="34125"/>
                  <a:pt x="72252" y="33158"/>
                </a:cubicBezTo>
                <a:lnTo>
                  <a:pt x="72252" y="1"/>
                </a:lnTo>
                <a:close/>
              </a:path>
            </a:pathLst>
          </a:custGeom>
          <a:solidFill>
            <a:srgbClr val="5A783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3" name="Google Shape;8233;p39"/>
          <p:cNvSpPr/>
          <p:nvPr/>
        </p:nvSpPr>
        <p:spPr>
          <a:xfrm>
            <a:off x="7228985" y="381657"/>
            <a:ext cx="4932811" cy="2004329"/>
          </a:xfrm>
          <a:custGeom>
            <a:avLst/>
            <a:gdLst/>
            <a:ahLst/>
            <a:cxnLst/>
            <a:rect l="l" t="t" r="r" b="b"/>
            <a:pathLst>
              <a:path w="66582" h="27054" extrusionOk="0">
                <a:moveTo>
                  <a:pt x="37560" y="1"/>
                </a:moveTo>
                <a:cubicBezTo>
                  <a:pt x="29755" y="1"/>
                  <a:pt x="22817" y="1768"/>
                  <a:pt x="18447" y="4504"/>
                </a:cubicBezTo>
                <a:cubicBezTo>
                  <a:pt x="17012" y="4170"/>
                  <a:pt x="15445" y="4003"/>
                  <a:pt x="13810" y="4003"/>
                </a:cubicBezTo>
                <a:cubicBezTo>
                  <a:pt x="6171" y="4003"/>
                  <a:pt x="0" y="7773"/>
                  <a:pt x="0" y="12409"/>
                </a:cubicBezTo>
                <a:cubicBezTo>
                  <a:pt x="0" y="17079"/>
                  <a:pt x="6171" y="20849"/>
                  <a:pt x="13810" y="20849"/>
                </a:cubicBezTo>
                <a:cubicBezTo>
                  <a:pt x="16579" y="20849"/>
                  <a:pt x="19147" y="20348"/>
                  <a:pt x="21316" y="19481"/>
                </a:cubicBezTo>
                <a:cubicBezTo>
                  <a:pt x="25585" y="21349"/>
                  <a:pt x="31289" y="22483"/>
                  <a:pt x="37560" y="22483"/>
                </a:cubicBezTo>
                <a:cubicBezTo>
                  <a:pt x="39862" y="22483"/>
                  <a:pt x="42130" y="22316"/>
                  <a:pt x="44265" y="22016"/>
                </a:cubicBezTo>
                <a:cubicBezTo>
                  <a:pt x="47601" y="25085"/>
                  <a:pt x="52838" y="27053"/>
                  <a:pt x="58742" y="27053"/>
                </a:cubicBezTo>
                <a:cubicBezTo>
                  <a:pt x="61544" y="27053"/>
                  <a:pt x="64213" y="26620"/>
                  <a:pt x="66581" y="25819"/>
                </a:cubicBezTo>
                <a:lnTo>
                  <a:pt x="66581" y="2602"/>
                </a:lnTo>
                <a:cubicBezTo>
                  <a:pt x="64213" y="1802"/>
                  <a:pt x="61544" y="1368"/>
                  <a:pt x="58742" y="1368"/>
                </a:cubicBezTo>
                <a:cubicBezTo>
                  <a:pt x="56341" y="1368"/>
                  <a:pt x="54072" y="1702"/>
                  <a:pt x="51971" y="2302"/>
                </a:cubicBezTo>
                <a:cubicBezTo>
                  <a:pt x="47968" y="868"/>
                  <a:pt x="42964" y="1"/>
                  <a:pt x="37560" y="1"/>
                </a:cubicBezTo>
                <a:close/>
              </a:path>
            </a:pathLst>
          </a:custGeom>
          <a:solidFill>
            <a:srgbClr val="4E692E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4" name="Google Shape;8234;p39"/>
          <p:cNvSpPr/>
          <p:nvPr/>
        </p:nvSpPr>
        <p:spPr>
          <a:xfrm>
            <a:off x="11403049" y="1053841"/>
            <a:ext cx="758791" cy="1603967"/>
          </a:xfrm>
          <a:custGeom>
            <a:avLst/>
            <a:gdLst/>
            <a:ahLst/>
            <a:cxnLst/>
            <a:rect l="l" t="t" r="r" b="b"/>
            <a:pathLst>
              <a:path w="10242" h="21650" extrusionOk="0">
                <a:moveTo>
                  <a:pt x="10241" y="1"/>
                </a:moveTo>
                <a:lnTo>
                  <a:pt x="1" y="15078"/>
                </a:lnTo>
                <a:lnTo>
                  <a:pt x="4737" y="21649"/>
                </a:lnTo>
                <a:cubicBezTo>
                  <a:pt x="4737" y="21649"/>
                  <a:pt x="7739" y="12810"/>
                  <a:pt x="10241" y="6539"/>
                </a:cubicBezTo>
                <a:lnTo>
                  <a:pt x="10241" y="1"/>
                </a:ln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5" name="Google Shape;8235;p39"/>
          <p:cNvSpPr/>
          <p:nvPr/>
        </p:nvSpPr>
        <p:spPr>
          <a:xfrm>
            <a:off x="11403049" y="1113183"/>
            <a:ext cx="758791" cy="1384005"/>
          </a:xfrm>
          <a:custGeom>
            <a:avLst/>
            <a:gdLst/>
            <a:ahLst/>
            <a:cxnLst/>
            <a:rect l="l" t="t" r="r" b="b"/>
            <a:pathLst>
              <a:path w="10242" h="18681" extrusionOk="0">
                <a:moveTo>
                  <a:pt x="9708" y="0"/>
                </a:moveTo>
                <a:lnTo>
                  <a:pt x="1" y="14277"/>
                </a:lnTo>
                <a:lnTo>
                  <a:pt x="1368" y="16212"/>
                </a:lnTo>
                <a:lnTo>
                  <a:pt x="4470" y="18680"/>
                </a:lnTo>
                <a:lnTo>
                  <a:pt x="7639" y="9540"/>
                </a:lnTo>
                <a:lnTo>
                  <a:pt x="8673" y="9741"/>
                </a:lnTo>
                <a:cubicBezTo>
                  <a:pt x="9207" y="8373"/>
                  <a:pt x="9741" y="7005"/>
                  <a:pt x="10241" y="5738"/>
                </a:cubicBezTo>
                <a:lnTo>
                  <a:pt x="10241" y="267"/>
                </a:lnTo>
                <a:cubicBezTo>
                  <a:pt x="10074" y="167"/>
                  <a:pt x="9874" y="100"/>
                  <a:pt x="9708" y="0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6" name="Google Shape;8236;p39"/>
          <p:cNvSpPr/>
          <p:nvPr/>
        </p:nvSpPr>
        <p:spPr>
          <a:xfrm>
            <a:off x="9991912" y="1004426"/>
            <a:ext cx="2169913" cy="5925567"/>
          </a:xfrm>
          <a:custGeom>
            <a:avLst/>
            <a:gdLst/>
            <a:ahLst/>
            <a:cxnLst/>
            <a:rect l="l" t="t" r="r" b="b"/>
            <a:pathLst>
              <a:path w="29289" h="79982" extrusionOk="0">
                <a:moveTo>
                  <a:pt x="10775" y="79924"/>
                </a:moveTo>
                <a:cubicBezTo>
                  <a:pt x="10775" y="79924"/>
                  <a:pt x="10775" y="79924"/>
                  <a:pt x="10775" y="79924"/>
                </a:cubicBezTo>
                <a:cubicBezTo>
                  <a:pt x="10775" y="79924"/>
                  <a:pt x="10775" y="79924"/>
                  <a:pt x="10775" y="79924"/>
                </a:cubicBezTo>
                <a:close/>
                <a:moveTo>
                  <a:pt x="13944" y="1"/>
                </a:moveTo>
                <a:lnTo>
                  <a:pt x="1" y="5838"/>
                </a:lnTo>
                <a:cubicBezTo>
                  <a:pt x="1" y="5838"/>
                  <a:pt x="12510" y="46000"/>
                  <a:pt x="10775" y="79924"/>
                </a:cubicBezTo>
                <a:lnTo>
                  <a:pt x="10775" y="79924"/>
                </a:lnTo>
                <a:cubicBezTo>
                  <a:pt x="10775" y="79922"/>
                  <a:pt x="10891" y="79921"/>
                  <a:pt x="11104" y="79921"/>
                </a:cubicBezTo>
                <a:cubicBezTo>
                  <a:pt x="12640" y="79921"/>
                  <a:pt x="19226" y="79981"/>
                  <a:pt x="24033" y="79981"/>
                </a:cubicBezTo>
                <a:cubicBezTo>
                  <a:pt x="26896" y="79981"/>
                  <a:pt x="29128" y="79960"/>
                  <a:pt x="29288" y="79891"/>
                </a:cubicBezTo>
                <a:lnTo>
                  <a:pt x="29288" y="30856"/>
                </a:lnTo>
                <a:cubicBezTo>
                  <a:pt x="24418" y="19981"/>
                  <a:pt x="18881" y="8907"/>
                  <a:pt x="13944" y="1"/>
                </a:cubicBezTo>
                <a:close/>
              </a:path>
            </a:pathLst>
          </a:custGeom>
          <a:solidFill>
            <a:srgbClr val="89674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7" name="Google Shape;8237;p39"/>
          <p:cNvSpPr/>
          <p:nvPr/>
        </p:nvSpPr>
        <p:spPr>
          <a:xfrm>
            <a:off x="10174833" y="2099197"/>
            <a:ext cx="879849" cy="4826571"/>
          </a:xfrm>
          <a:custGeom>
            <a:avLst/>
            <a:gdLst/>
            <a:ahLst/>
            <a:cxnLst/>
            <a:rect l="l" t="t" r="r" b="b"/>
            <a:pathLst>
              <a:path w="11876" h="65148" extrusionOk="0">
                <a:moveTo>
                  <a:pt x="0" y="1"/>
                </a:moveTo>
                <a:lnTo>
                  <a:pt x="0" y="1"/>
                </a:lnTo>
                <a:cubicBezTo>
                  <a:pt x="3569" y="13744"/>
                  <a:pt x="9540" y="41030"/>
                  <a:pt x="8306" y="65114"/>
                </a:cubicBezTo>
                <a:cubicBezTo>
                  <a:pt x="8306" y="65114"/>
                  <a:pt x="9774" y="65147"/>
                  <a:pt x="11875" y="65147"/>
                </a:cubicBezTo>
                <a:cubicBezTo>
                  <a:pt x="10174" y="32958"/>
                  <a:pt x="1768" y="5505"/>
                  <a:pt x="234" y="735"/>
                </a:cubicBezTo>
                <a:cubicBezTo>
                  <a:pt x="100" y="268"/>
                  <a:pt x="0" y="1"/>
                  <a:pt x="0" y="1"/>
                </a:cubicBezTo>
                <a:close/>
              </a:path>
            </a:pathLst>
          </a:custGeom>
          <a:solidFill>
            <a:srgbClr val="A886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8" name="Google Shape;8238;p39"/>
          <p:cNvSpPr/>
          <p:nvPr/>
        </p:nvSpPr>
        <p:spPr>
          <a:xfrm>
            <a:off x="9991912" y="1004426"/>
            <a:ext cx="2169913" cy="2654288"/>
          </a:xfrm>
          <a:custGeom>
            <a:avLst/>
            <a:gdLst/>
            <a:ahLst/>
            <a:cxnLst/>
            <a:rect l="l" t="t" r="r" b="b"/>
            <a:pathLst>
              <a:path w="29289" h="35827" extrusionOk="0">
                <a:moveTo>
                  <a:pt x="13944" y="1"/>
                </a:moveTo>
                <a:lnTo>
                  <a:pt x="1" y="5838"/>
                </a:lnTo>
                <a:cubicBezTo>
                  <a:pt x="1" y="5838"/>
                  <a:pt x="534" y="7539"/>
                  <a:pt x="1335" y="10541"/>
                </a:cubicBezTo>
                <a:cubicBezTo>
                  <a:pt x="4737" y="10508"/>
                  <a:pt x="10642" y="10208"/>
                  <a:pt x="15578" y="9140"/>
                </a:cubicBezTo>
                <a:cubicBezTo>
                  <a:pt x="18214" y="13343"/>
                  <a:pt x="25519" y="25652"/>
                  <a:pt x="29288" y="35826"/>
                </a:cubicBezTo>
                <a:lnTo>
                  <a:pt x="29288" y="30856"/>
                </a:lnTo>
                <a:cubicBezTo>
                  <a:pt x="25852" y="23184"/>
                  <a:pt x="22083" y="15412"/>
                  <a:pt x="18414" y="8373"/>
                </a:cubicBezTo>
                <a:cubicBezTo>
                  <a:pt x="16879" y="5438"/>
                  <a:pt x="15378" y="2636"/>
                  <a:pt x="13944" y="1"/>
                </a:cubicBezTo>
                <a:close/>
              </a:path>
            </a:pathLst>
          </a:custGeom>
          <a:solidFill>
            <a:srgbClr val="755838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39" name="Google Shape;8239;p39"/>
          <p:cNvSpPr/>
          <p:nvPr/>
        </p:nvSpPr>
        <p:spPr>
          <a:xfrm>
            <a:off x="10328044" y="8484"/>
            <a:ext cx="1833783" cy="884812"/>
          </a:xfrm>
          <a:custGeom>
            <a:avLst/>
            <a:gdLst/>
            <a:ahLst/>
            <a:cxnLst/>
            <a:rect l="l" t="t" r="r" b="b"/>
            <a:pathLst>
              <a:path w="24752" h="11943" extrusionOk="0">
                <a:moveTo>
                  <a:pt x="100" y="1"/>
                </a:moveTo>
                <a:cubicBezTo>
                  <a:pt x="34" y="301"/>
                  <a:pt x="0" y="634"/>
                  <a:pt x="0" y="935"/>
                </a:cubicBezTo>
                <a:cubicBezTo>
                  <a:pt x="0" y="7006"/>
                  <a:pt x="8840" y="11942"/>
                  <a:pt x="19714" y="11942"/>
                </a:cubicBezTo>
                <a:cubicBezTo>
                  <a:pt x="21449" y="11942"/>
                  <a:pt x="23150" y="11809"/>
                  <a:pt x="24751" y="11576"/>
                </a:cubicBezTo>
                <a:lnTo>
                  <a:pt x="24751" y="1"/>
                </a:ln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0" name="Google Shape;8240;p39"/>
          <p:cNvSpPr/>
          <p:nvPr/>
        </p:nvSpPr>
        <p:spPr>
          <a:xfrm>
            <a:off x="6401063" y="8484"/>
            <a:ext cx="5372735" cy="1690574"/>
          </a:xfrm>
          <a:custGeom>
            <a:avLst/>
            <a:gdLst/>
            <a:ahLst/>
            <a:cxnLst/>
            <a:rect l="l" t="t" r="r" b="b"/>
            <a:pathLst>
              <a:path w="72520" h="22819" extrusionOk="0">
                <a:moveTo>
                  <a:pt x="1101" y="1"/>
                </a:moveTo>
                <a:cubicBezTo>
                  <a:pt x="167" y="2669"/>
                  <a:pt x="1" y="5438"/>
                  <a:pt x="868" y="8040"/>
                </a:cubicBezTo>
                <a:cubicBezTo>
                  <a:pt x="2771" y="13898"/>
                  <a:pt x="9218" y="17357"/>
                  <a:pt x="16868" y="17357"/>
                </a:cubicBezTo>
                <a:cubicBezTo>
                  <a:pt x="19541" y="17357"/>
                  <a:pt x="22361" y="16935"/>
                  <a:pt x="25185" y="16045"/>
                </a:cubicBezTo>
                <a:cubicBezTo>
                  <a:pt x="28819" y="20375"/>
                  <a:pt x="35094" y="22819"/>
                  <a:pt x="42222" y="22819"/>
                </a:cubicBezTo>
                <a:cubicBezTo>
                  <a:pt x="45694" y="22819"/>
                  <a:pt x="49368" y="22239"/>
                  <a:pt x="53039" y="21016"/>
                </a:cubicBezTo>
                <a:cubicBezTo>
                  <a:pt x="64380" y="17246"/>
                  <a:pt x="72119" y="8507"/>
                  <a:pt x="72519" y="1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1" name="Google Shape;8241;p39"/>
          <p:cNvSpPr/>
          <p:nvPr/>
        </p:nvSpPr>
        <p:spPr>
          <a:xfrm>
            <a:off x="11776223" y="759793"/>
            <a:ext cx="385620" cy="931709"/>
          </a:xfrm>
          <a:custGeom>
            <a:avLst/>
            <a:gdLst/>
            <a:ahLst/>
            <a:cxnLst/>
            <a:rect l="l" t="t" r="r" b="b"/>
            <a:pathLst>
              <a:path w="5205" h="12576" extrusionOk="0">
                <a:moveTo>
                  <a:pt x="5204" y="0"/>
                </a:moveTo>
                <a:cubicBezTo>
                  <a:pt x="2035" y="1435"/>
                  <a:pt x="1" y="3736"/>
                  <a:pt x="1" y="6305"/>
                </a:cubicBezTo>
                <a:cubicBezTo>
                  <a:pt x="1" y="8873"/>
                  <a:pt x="2035" y="11141"/>
                  <a:pt x="5204" y="12576"/>
                </a:cubicBezTo>
                <a:lnTo>
                  <a:pt x="5204" y="0"/>
                </a:ln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2" name="Google Shape;8242;p39"/>
          <p:cNvSpPr/>
          <p:nvPr/>
        </p:nvSpPr>
        <p:spPr>
          <a:xfrm>
            <a:off x="7738038" y="1852119"/>
            <a:ext cx="2377502" cy="1356816"/>
          </a:xfrm>
          <a:custGeom>
            <a:avLst/>
            <a:gdLst/>
            <a:ahLst/>
            <a:cxnLst/>
            <a:rect l="l" t="t" r="r" b="b"/>
            <a:pathLst>
              <a:path w="32091" h="18314" extrusionOk="0">
                <a:moveTo>
                  <a:pt x="16313" y="0"/>
                </a:moveTo>
                <a:cubicBezTo>
                  <a:pt x="14344" y="0"/>
                  <a:pt x="12443" y="234"/>
                  <a:pt x="10709" y="600"/>
                </a:cubicBezTo>
                <a:cubicBezTo>
                  <a:pt x="4738" y="834"/>
                  <a:pt x="1" y="4703"/>
                  <a:pt x="1" y="9440"/>
                </a:cubicBezTo>
                <a:cubicBezTo>
                  <a:pt x="1" y="14344"/>
                  <a:pt x="5038" y="18313"/>
                  <a:pt x="11242" y="18313"/>
                </a:cubicBezTo>
                <a:cubicBezTo>
                  <a:pt x="12643" y="18313"/>
                  <a:pt x="13978" y="18113"/>
                  <a:pt x="15212" y="17746"/>
                </a:cubicBezTo>
                <a:lnTo>
                  <a:pt x="16313" y="17746"/>
                </a:lnTo>
                <a:cubicBezTo>
                  <a:pt x="25019" y="17746"/>
                  <a:pt x="32090" y="13777"/>
                  <a:pt x="32090" y="8873"/>
                </a:cubicBezTo>
                <a:cubicBezTo>
                  <a:pt x="32090" y="4003"/>
                  <a:pt x="25019" y="0"/>
                  <a:pt x="16313" y="0"/>
                </a:cubicBezTo>
                <a:close/>
              </a:path>
            </a:pathLst>
          </a:custGeom>
          <a:solidFill>
            <a:srgbClr val="93B5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3" name="Google Shape;8243;p39"/>
          <p:cNvSpPr/>
          <p:nvPr/>
        </p:nvSpPr>
        <p:spPr>
          <a:xfrm>
            <a:off x="9860926" y="4810234"/>
            <a:ext cx="2061153" cy="1134409"/>
          </a:xfrm>
          <a:custGeom>
            <a:avLst/>
            <a:gdLst/>
            <a:ahLst/>
            <a:cxnLst/>
            <a:rect l="l" t="t" r="r" b="b"/>
            <a:pathLst>
              <a:path w="27821" h="15312" extrusionOk="0">
                <a:moveTo>
                  <a:pt x="6238" y="1"/>
                </a:moveTo>
                <a:lnTo>
                  <a:pt x="1" y="534"/>
                </a:lnTo>
                <a:cubicBezTo>
                  <a:pt x="1" y="534"/>
                  <a:pt x="1602" y="1235"/>
                  <a:pt x="3870" y="2402"/>
                </a:cubicBezTo>
                <a:lnTo>
                  <a:pt x="7639" y="2402"/>
                </a:lnTo>
                <a:lnTo>
                  <a:pt x="5171" y="3103"/>
                </a:lnTo>
                <a:cubicBezTo>
                  <a:pt x="7006" y="4104"/>
                  <a:pt x="9107" y="5338"/>
                  <a:pt x="11175" y="6739"/>
                </a:cubicBezTo>
                <a:lnTo>
                  <a:pt x="15845" y="7306"/>
                </a:lnTo>
                <a:lnTo>
                  <a:pt x="12643" y="7806"/>
                </a:lnTo>
                <a:cubicBezTo>
                  <a:pt x="15712" y="10075"/>
                  <a:pt x="18447" y="12643"/>
                  <a:pt x="19615" y="15312"/>
                </a:cubicBezTo>
                <a:lnTo>
                  <a:pt x="27821" y="11409"/>
                </a:lnTo>
                <a:cubicBezTo>
                  <a:pt x="27787" y="11409"/>
                  <a:pt x="16946" y="835"/>
                  <a:pt x="6238" y="1"/>
                </a:cubicBezTo>
                <a:close/>
              </a:path>
            </a:pathLst>
          </a:custGeom>
          <a:solidFill>
            <a:srgbClr val="65994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4" name="Google Shape;8244;p39"/>
          <p:cNvSpPr/>
          <p:nvPr/>
        </p:nvSpPr>
        <p:spPr>
          <a:xfrm>
            <a:off x="11249836" y="5148807"/>
            <a:ext cx="669813" cy="751383"/>
          </a:xfrm>
          <a:custGeom>
            <a:avLst/>
            <a:gdLst/>
            <a:ahLst/>
            <a:cxnLst/>
            <a:rect l="l" t="t" r="r" b="b"/>
            <a:pathLst>
              <a:path w="9041" h="10142" extrusionOk="0">
                <a:moveTo>
                  <a:pt x="0" y="1"/>
                </a:moveTo>
                <a:lnTo>
                  <a:pt x="0" y="1"/>
                </a:lnTo>
                <a:cubicBezTo>
                  <a:pt x="534" y="1869"/>
                  <a:pt x="1535" y="5638"/>
                  <a:pt x="2169" y="10141"/>
                </a:cubicBezTo>
                <a:lnTo>
                  <a:pt x="9040" y="6839"/>
                </a:lnTo>
                <a:cubicBezTo>
                  <a:pt x="9040" y="6839"/>
                  <a:pt x="5271" y="3170"/>
                  <a:pt x="0" y="1"/>
                </a:cubicBezTo>
                <a:close/>
              </a:path>
            </a:pathLst>
          </a:custGeom>
          <a:solidFill>
            <a:srgbClr val="57853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5" name="Google Shape;8245;p39"/>
          <p:cNvSpPr/>
          <p:nvPr/>
        </p:nvSpPr>
        <p:spPr>
          <a:xfrm>
            <a:off x="10352716" y="3878526"/>
            <a:ext cx="1809112" cy="2172358"/>
          </a:xfrm>
          <a:custGeom>
            <a:avLst/>
            <a:gdLst/>
            <a:ahLst/>
            <a:cxnLst/>
            <a:rect l="l" t="t" r="r" b="b"/>
            <a:pathLst>
              <a:path w="24419" h="29322" extrusionOk="0">
                <a:moveTo>
                  <a:pt x="1" y="1"/>
                </a:moveTo>
                <a:cubicBezTo>
                  <a:pt x="1" y="1"/>
                  <a:pt x="1635" y="1469"/>
                  <a:pt x="3904" y="3970"/>
                </a:cubicBezTo>
                <a:lnTo>
                  <a:pt x="8740" y="4738"/>
                </a:lnTo>
                <a:lnTo>
                  <a:pt x="5004" y="5205"/>
                </a:lnTo>
                <a:cubicBezTo>
                  <a:pt x="6939" y="7440"/>
                  <a:pt x="9207" y="10308"/>
                  <a:pt x="11209" y="13577"/>
                </a:cubicBezTo>
                <a:lnTo>
                  <a:pt x="17313" y="15846"/>
                </a:lnTo>
                <a:lnTo>
                  <a:pt x="12310" y="15412"/>
                </a:lnTo>
                <a:lnTo>
                  <a:pt x="12310" y="15412"/>
                </a:lnTo>
                <a:cubicBezTo>
                  <a:pt x="12543" y="15846"/>
                  <a:pt x="12777" y="16246"/>
                  <a:pt x="12977" y="16646"/>
                </a:cubicBezTo>
                <a:lnTo>
                  <a:pt x="16179" y="17847"/>
                </a:lnTo>
                <a:lnTo>
                  <a:pt x="13377" y="17380"/>
                </a:lnTo>
                <a:lnTo>
                  <a:pt x="13377" y="17380"/>
                </a:lnTo>
                <a:cubicBezTo>
                  <a:pt x="15245" y="21083"/>
                  <a:pt x="16646" y="25152"/>
                  <a:pt x="17013" y="29322"/>
                </a:cubicBezTo>
                <a:lnTo>
                  <a:pt x="17580" y="29322"/>
                </a:lnTo>
                <a:lnTo>
                  <a:pt x="24418" y="28421"/>
                </a:lnTo>
                <a:lnTo>
                  <a:pt x="24418" y="16579"/>
                </a:lnTo>
                <a:cubicBezTo>
                  <a:pt x="15779" y="3270"/>
                  <a:pt x="6706" y="168"/>
                  <a:pt x="6706" y="168"/>
                </a:cubicBezTo>
                <a:lnTo>
                  <a:pt x="1" y="1"/>
                </a:lnTo>
                <a:close/>
              </a:path>
            </a:pathLst>
          </a:custGeom>
          <a:solidFill>
            <a:srgbClr val="65994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6" name="Google Shape;8246;p39"/>
          <p:cNvSpPr/>
          <p:nvPr/>
        </p:nvSpPr>
        <p:spPr>
          <a:xfrm>
            <a:off x="11482173" y="4303631"/>
            <a:ext cx="679668" cy="1314808"/>
          </a:xfrm>
          <a:custGeom>
            <a:avLst/>
            <a:gdLst/>
            <a:ahLst/>
            <a:cxnLst/>
            <a:rect l="l" t="t" r="r" b="b"/>
            <a:pathLst>
              <a:path w="9174" h="17747" extrusionOk="0">
                <a:moveTo>
                  <a:pt x="0" y="0"/>
                </a:moveTo>
                <a:cubicBezTo>
                  <a:pt x="67" y="100"/>
                  <a:pt x="5671" y="8039"/>
                  <a:pt x="9173" y="17746"/>
                </a:cubicBezTo>
                <a:lnTo>
                  <a:pt x="9173" y="10841"/>
                </a:lnTo>
                <a:cubicBezTo>
                  <a:pt x="6004" y="5971"/>
                  <a:pt x="2802" y="2502"/>
                  <a:pt x="0" y="0"/>
                </a:cubicBezTo>
                <a:close/>
              </a:path>
            </a:pathLst>
          </a:custGeom>
          <a:solidFill>
            <a:srgbClr val="57853B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7" name="Google Shape;8247;p39"/>
          <p:cNvSpPr/>
          <p:nvPr/>
        </p:nvSpPr>
        <p:spPr>
          <a:xfrm>
            <a:off x="8481945" y="5287274"/>
            <a:ext cx="3679864" cy="1636046"/>
          </a:xfrm>
          <a:custGeom>
            <a:avLst/>
            <a:gdLst/>
            <a:ahLst/>
            <a:cxnLst/>
            <a:rect l="l" t="t" r="r" b="b"/>
            <a:pathLst>
              <a:path w="49670" h="22083" extrusionOk="0">
                <a:moveTo>
                  <a:pt x="47658" y="1"/>
                </a:moveTo>
                <a:cubicBezTo>
                  <a:pt x="46242" y="1"/>
                  <a:pt x="44785" y="97"/>
                  <a:pt x="43298" y="300"/>
                </a:cubicBezTo>
                <a:cubicBezTo>
                  <a:pt x="33157" y="1667"/>
                  <a:pt x="25318" y="7538"/>
                  <a:pt x="24218" y="14110"/>
                </a:cubicBezTo>
                <a:cubicBezTo>
                  <a:pt x="17480" y="14110"/>
                  <a:pt x="11675" y="15944"/>
                  <a:pt x="9107" y="18546"/>
                </a:cubicBezTo>
                <a:cubicBezTo>
                  <a:pt x="8173" y="18146"/>
                  <a:pt x="7105" y="17912"/>
                  <a:pt x="5971" y="17912"/>
                </a:cubicBezTo>
                <a:cubicBezTo>
                  <a:pt x="2702" y="17912"/>
                  <a:pt x="67" y="19780"/>
                  <a:pt x="0" y="22082"/>
                </a:cubicBezTo>
                <a:lnTo>
                  <a:pt x="49669" y="22082"/>
                </a:lnTo>
                <a:lnTo>
                  <a:pt x="49669" y="66"/>
                </a:lnTo>
                <a:cubicBezTo>
                  <a:pt x="49009" y="23"/>
                  <a:pt x="48338" y="1"/>
                  <a:pt x="47658" y="1"/>
                </a:cubicBezTo>
                <a:close/>
              </a:path>
            </a:pathLst>
          </a:custGeom>
          <a:solidFill>
            <a:srgbClr val="7CAD59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8" name="Google Shape;8248;p39"/>
          <p:cNvSpPr/>
          <p:nvPr/>
        </p:nvSpPr>
        <p:spPr>
          <a:xfrm>
            <a:off x="6401062" y="8484"/>
            <a:ext cx="5002008" cy="1690574"/>
          </a:xfrm>
          <a:custGeom>
            <a:avLst/>
            <a:gdLst/>
            <a:ahLst/>
            <a:cxnLst/>
            <a:rect l="l" t="t" r="r" b="b"/>
            <a:pathLst>
              <a:path w="67516" h="22819" extrusionOk="0">
                <a:moveTo>
                  <a:pt x="1101" y="1"/>
                </a:moveTo>
                <a:cubicBezTo>
                  <a:pt x="167" y="2669"/>
                  <a:pt x="1" y="5438"/>
                  <a:pt x="868" y="8040"/>
                </a:cubicBezTo>
                <a:cubicBezTo>
                  <a:pt x="2777" y="13905"/>
                  <a:pt x="9206" y="17361"/>
                  <a:pt x="16863" y="17361"/>
                </a:cubicBezTo>
                <a:cubicBezTo>
                  <a:pt x="18438" y="17361"/>
                  <a:pt x="20066" y="17214"/>
                  <a:pt x="21716" y="16913"/>
                </a:cubicBezTo>
                <a:cubicBezTo>
                  <a:pt x="22250" y="16813"/>
                  <a:pt x="22817" y="16679"/>
                  <a:pt x="23417" y="16546"/>
                </a:cubicBezTo>
                <a:cubicBezTo>
                  <a:pt x="23451" y="16546"/>
                  <a:pt x="23484" y="16546"/>
                  <a:pt x="23517" y="16512"/>
                </a:cubicBezTo>
                <a:cubicBezTo>
                  <a:pt x="24085" y="16379"/>
                  <a:pt x="24618" y="16246"/>
                  <a:pt x="25185" y="16045"/>
                </a:cubicBezTo>
                <a:cubicBezTo>
                  <a:pt x="28819" y="20375"/>
                  <a:pt x="35094" y="22819"/>
                  <a:pt x="42222" y="22819"/>
                </a:cubicBezTo>
                <a:cubicBezTo>
                  <a:pt x="45694" y="22819"/>
                  <a:pt x="49368" y="22239"/>
                  <a:pt x="53039" y="21016"/>
                </a:cubicBezTo>
                <a:cubicBezTo>
                  <a:pt x="58676" y="19148"/>
                  <a:pt x="63413" y="16045"/>
                  <a:pt x="66815" y="12376"/>
                </a:cubicBezTo>
                <a:cubicBezTo>
                  <a:pt x="67249" y="11776"/>
                  <a:pt x="67515" y="11409"/>
                  <a:pt x="67516" y="11409"/>
                </a:cubicBezTo>
                <a:lnTo>
                  <a:pt x="67516" y="11409"/>
                </a:lnTo>
                <a:cubicBezTo>
                  <a:pt x="59925" y="17586"/>
                  <a:pt x="52720" y="19555"/>
                  <a:pt x="46619" y="19555"/>
                </a:cubicBezTo>
                <a:cubicBezTo>
                  <a:pt x="37599" y="19555"/>
                  <a:pt x="30992" y="15250"/>
                  <a:pt x="29121" y="13877"/>
                </a:cubicBezTo>
                <a:cubicBezTo>
                  <a:pt x="32424" y="11742"/>
                  <a:pt x="33224" y="10341"/>
                  <a:pt x="33224" y="10341"/>
                </a:cubicBezTo>
                <a:lnTo>
                  <a:pt x="33224" y="10341"/>
                </a:lnTo>
                <a:cubicBezTo>
                  <a:pt x="33224" y="10342"/>
                  <a:pt x="24859" y="14072"/>
                  <a:pt x="17400" y="14072"/>
                </a:cubicBezTo>
                <a:cubicBezTo>
                  <a:pt x="15035" y="14072"/>
                  <a:pt x="12762" y="13697"/>
                  <a:pt x="10875" y="12710"/>
                </a:cubicBezTo>
                <a:cubicBezTo>
                  <a:pt x="3070" y="8573"/>
                  <a:pt x="6705" y="1"/>
                  <a:pt x="6705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49" name="Google Shape;8249;p39"/>
          <p:cNvSpPr/>
          <p:nvPr/>
        </p:nvSpPr>
        <p:spPr>
          <a:xfrm>
            <a:off x="11776223" y="759793"/>
            <a:ext cx="385620" cy="931709"/>
          </a:xfrm>
          <a:custGeom>
            <a:avLst/>
            <a:gdLst/>
            <a:ahLst/>
            <a:cxnLst/>
            <a:rect l="l" t="t" r="r" b="b"/>
            <a:pathLst>
              <a:path w="5205" h="12576" extrusionOk="0">
                <a:moveTo>
                  <a:pt x="5204" y="0"/>
                </a:moveTo>
                <a:lnTo>
                  <a:pt x="5204" y="0"/>
                </a:lnTo>
                <a:cubicBezTo>
                  <a:pt x="2035" y="1435"/>
                  <a:pt x="1" y="3736"/>
                  <a:pt x="1" y="6305"/>
                </a:cubicBezTo>
                <a:cubicBezTo>
                  <a:pt x="1" y="8873"/>
                  <a:pt x="2035" y="11141"/>
                  <a:pt x="5204" y="12576"/>
                </a:cubicBezTo>
                <a:lnTo>
                  <a:pt x="5204" y="11041"/>
                </a:lnTo>
                <a:cubicBezTo>
                  <a:pt x="3803" y="10274"/>
                  <a:pt x="2102" y="8973"/>
                  <a:pt x="1802" y="7105"/>
                </a:cubicBezTo>
                <a:cubicBezTo>
                  <a:pt x="1301" y="3870"/>
                  <a:pt x="5204" y="0"/>
                  <a:pt x="5204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0" name="Google Shape;8250;p39"/>
          <p:cNvSpPr/>
          <p:nvPr/>
        </p:nvSpPr>
        <p:spPr>
          <a:xfrm>
            <a:off x="7283737" y="295123"/>
            <a:ext cx="896740" cy="445852"/>
          </a:xfrm>
          <a:custGeom>
            <a:avLst/>
            <a:gdLst/>
            <a:ahLst/>
            <a:cxnLst/>
            <a:rect l="l" t="t" r="r" b="b"/>
            <a:pathLst>
              <a:path w="12104" h="6018" extrusionOk="0">
                <a:moveTo>
                  <a:pt x="1396" y="1"/>
                </a:moveTo>
                <a:lnTo>
                  <a:pt x="1396" y="1"/>
                </a:lnTo>
                <a:cubicBezTo>
                  <a:pt x="1" y="4885"/>
                  <a:pt x="3182" y="6018"/>
                  <a:pt x="6433" y="6018"/>
                </a:cubicBezTo>
                <a:cubicBezTo>
                  <a:pt x="9243" y="6018"/>
                  <a:pt x="12104" y="5171"/>
                  <a:pt x="12104" y="5171"/>
                </a:cubicBezTo>
                <a:lnTo>
                  <a:pt x="12104" y="5171"/>
                </a:lnTo>
                <a:cubicBezTo>
                  <a:pt x="11411" y="5214"/>
                  <a:pt x="10763" y="5235"/>
                  <a:pt x="10156" y="5235"/>
                </a:cubicBezTo>
                <a:cubicBezTo>
                  <a:pt x="392" y="5235"/>
                  <a:pt x="1396" y="2"/>
                  <a:pt x="1396" y="1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1" name="Google Shape;8251;p39"/>
          <p:cNvSpPr/>
          <p:nvPr/>
        </p:nvSpPr>
        <p:spPr>
          <a:xfrm>
            <a:off x="11598267" y="8483"/>
            <a:ext cx="175585" cy="575873"/>
          </a:xfrm>
          <a:custGeom>
            <a:avLst/>
            <a:gdLst/>
            <a:ahLst/>
            <a:cxnLst/>
            <a:rect l="l" t="t" r="r" b="b"/>
            <a:pathLst>
              <a:path w="2370" h="7773" extrusionOk="0">
                <a:moveTo>
                  <a:pt x="301" y="1"/>
                </a:moveTo>
                <a:cubicBezTo>
                  <a:pt x="1125" y="3496"/>
                  <a:pt x="59" y="7642"/>
                  <a:pt x="2" y="7770"/>
                </a:cubicBezTo>
                <a:lnTo>
                  <a:pt x="2" y="7770"/>
                </a:lnTo>
                <a:cubicBezTo>
                  <a:pt x="1402" y="5269"/>
                  <a:pt x="2236" y="2635"/>
                  <a:pt x="2369" y="1"/>
                </a:cubicBezTo>
                <a:close/>
                <a:moveTo>
                  <a:pt x="2" y="7770"/>
                </a:moveTo>
                <a:cubicBezTo>
                  <a:pt x="2" y="7771"/>
                  <a:pt x="1" y="7772"/>
                  <a:pt x="1" y="7773"/>
                </a:cubicBezTo>
                <a:cubicBezTo>
                  <a:pt x="1" y="7772"/>
                  <a:pt x="2" y="7771"/>
                  <a:pt x="2" y="777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2" name="Google Shape;8252;p39"/>
          <p:cNvSpPr/>
          <p:nvPr/>
        </p:nvSpPr>
        <p:spPr>
          <a:xfrm>
            <a:off x="7738037" y="1852119"/>
            <a:ext cx="1779477" cy="1262875"/>
          </a:xfrm>
          <a:custGeom>
            <a:avLst/>
            <a:gdLst/>
            <a:ahLst/>
            <a:cxnLst/>
            <a:rect l="l" t="t" r="r" b="b"/>
            <a:pathLst>
              <a:path w="24019" h="17046" extrusionOk="0">
                <a:moveTo>
                  <a:pt x="16346" y="0"/>
                </a:moveTo>
                <a:cubicBezTo>
                  <a:pt x="14344" y="0"/>
                  <a:pt x="12443" y="234"/>
                  <a:pt x="10709" y="600"/>
                </a:cubicBezTo>
                <a:cubicBezTo>
                  <a:pt x="4738" y="834"/>
                  <a:pt x="1" y="4703"/>
                  <a:pt x="1" y="9440"/>
                </a:cubicBezTo>
                <a:cubicBezTo>
                  <a:pt x="1" y="12676"/>
                  <a:pt x="2202" y="15511"/>
                  <a:pt x="5505" y="17046"/>
                </a:cubicBezTo>
                <a:cubicBezTo>
                  <a:pt x="3670" y="15545"/>
                  <a:pt x="835" y="12776"/>
                  <a:pt x="1969" y="7906"/>
                </a:cubicBezTo>
                <a:cubicBezTo>
                  <a:pt x="2770" y="4437"/>
                  <a:pt x="7239" y="2835"/>
                  <a:pt x="9808" y="2202"/>
                </a:cubicBezTo>
                <a:lnTo>
                  <a:pt x="9808" y="2202"/>
                </a:lnTo>
                <a:cubicBezTo>
                  <a:pt x="8107" y="3769"/>
                  <a:pt x="7907" y="5804"/>
                  <a:pt x="7907" y="5804"/>
                </a:cubicBezTo>
                <a:cubicBezTo>
                  <a:pt x="9174" y="2669"/>
                  <a:pt x="13310" y="1334"/>
                  <a:pt x="13344" y="1301"/>
                </a:cubicBezTo>
                <a:cubicBezTo>
                  <a:pt x="14852" y="1034"/>
                  <a:pt x="16850" y="954"/>
                  <a:pt x="18710" y="954"/>
                </a:cubicBezTo>
                <a:cubicBezTo>
                  <a:pt x="21500" y="954"/>
                  <a:pt x="23978" y="1134"/>
                  <a:pt x="24018" y="1134"/>
                </a:cubicBezTo>
                <a:cubicBezTo>
                  <a:pt x="21750" y="434"/>
                  <a:pt x="19115" y="0"/>
                  <a:pt x="16346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3" name="Google Shape;8253;p39"/>
          <p:cNvSpPr/>
          <p:nvPr/>
        </p:nvSpPr>
        <p:spPr>
          <a:xfrm>
            <a:off x="6969459" y="3374442"/>
            <a:ext cx="494378" cy="721674"/>
          </a:xfrm>
          <a:custGeom>
            <a:avLst/>
            <a:gdLst/>
            <a:ahLst/>
            <a:cxnLst/>
            <a:rect l="l" t="t" r="r" b="b"/>
            <a:pathLst>
              <a:path w="6673" h="9741" extrusionOk="0">
                <a:moveTo>
                  <a:pt x="6072" y="0"/>
                </a:moveTo>
                <a:lnTo>
                  <a:pt x="6072" y="0"/>
                </a:lnTo>
                <a:cubicBezTo>
                  <a:pt x="1" y="6338"/>
                  <a:pt x="6672" y="9740"/>
                  <a:pt x="6672" y="9740"/>
                </a:cubicBezTo>
                <a:cubicBezTo>
                  <a:pt x="2636" y="7072"/>
                  <a:pt x="6072" y="1"/>
                  <a:pt x="6072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4" name="Google Shape;8254;p39"/>
          <p:cNvSpPr/>
          <p:nvPr/>
        </p:nvSpPr>
        <p:spPr>
          <a:xfrm>
            <a:off x="8864974" y="2331532"/>
            <a:ext cx="1250576" cy="835396"/>
          </a:xfrm>
          <a:custGeom>
            <a:avLst/>
            <a:gdLst/>
            <a:ahLst/>
            <a:cxnLst/>
            <a:rect l="l" t="t" r="r" b="b"/>
            <a:pathLst>
              <a:path w="16880" h="11276" extrusionOk="0">
                <a:moveTo>
                  <a:pt x="16279" y="0"/>
                </a:moveTo>
                <a:cubicBezTo>
                  <a:pt x="16279" y="67"/>
                  <a:pt x="16212" y="5237"/>
                  <a:pt x="10542" y="7839"/>
                </a:cubicBezTo>
                <a:cubicBezTo>
                  <a:pt x="4871" y="10441"/>
                  <a:pt x="1" y="11275"/>
                  <a:pt x="1" y="11275"/>
                </a:cubicBezTo>
                <a:lnTo>
                  <a:pt x="1102" y="11275"/>
                </a:lnTo>
                <a:cubicBezTo>
                  <a:pt x="9808" y="11275"/>
                  <a:pt x="16879" y="7306"/>
                  <a:pt x="16879" y="2402"/>
                </a:cubicBezTo>
                <a:cubicBezTo>
                  <a:pt x="16879" y="1568"/>
                  <a:pt x="16679" y="768"/>
                  <a:pt x="16279" y="0"/>
                </a:cubicBezTo>
                <a:close/>
              </a:path>
            </a:pathLst>
          </a:custGeom>
          <a:solidFill>
            <a:srgbClr val="749C4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5" name="Google Shape;8255;p39"/>
          <p:cNvSpPr/>
          <p:nvPr/>
        </p:nvSpPr>
        <p:spPr>
          <a:xfrm>
            <a:off x="9178881" y="4311040"/>
            <a:ext cx="590690" cy="378210"/>
          </a:xfrm>
          <a:custGeom>
            <a:avLst/>
            <a:gdLst/>
            <a:ahLst/>
            <a:cxnLst/>
            <a:rect l="l" t="t" r="r" b="b"/>
            <a:pathLst>
              <a:path w="7973" h="5105" extrusionOk="0">
                <a:moveTo>
                  <a:pt x="7072" y="0"/>
                </a:moveTo>
                <a:cubicBezTo>
                  <a:pt x="3369" y="0"/>
                  <a:pt x="334" y="2235"/>
                  <a:pt x="0" y="5104"/>
                </a:cubicBezTo>
                <a:cubicBezTo>
                  <a:pt x="1935" y="934"/>
                  <a:pt x="7606" y="101"/>
                  <a:pt x="7972" y="34"/>
                </a:cubicBezTo>
                <a:cubicBezTo>
                  <a:pt x="7672" y="34"/>
                  <a:pt x="7372" y="0"/>
                  <a:pt x="7072" y="0"/>
                </a:cubicBezTo>
                <a:close/>
              </a:path>
            </a:pathLst>
          </a:custGeom>
          <a:solidFill>
            <a:srgbClr val="B7C46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6" name="Google Shape;8256;p39"/>
          <p:cNvSpPr/>
          <p:nvPr/>
        </p:nvSpPr>
        <p:spPr>
          <a:xfrm>
            <a:off x="9986948" y="6105186"/>
            <a:ext cx="2174877" cy="818135"/>
          </a:xfrm>
          <a:custGeom>
            <a:avLst/>
            <a:gdLst/>
            <a:ahLst/>
            <a:cxnLst/>
            <a:rect l="l" t="t" r="r" b="b"/>
            <a:pathLst>
              <a:path w="29356" h="11043" extrusionOk="0">
                <a:moveTo>
                  <a:pt x="26353" y="1"/>
                </a:moveTo>
                <a:cubicBezTo>
                  <a:pt x="20549" y="1"/>
                  <a:pt x="15746" y="2736"/>
                  <a:pt x="14878" y="6339"/>
                </a:cubicBezTo>
                <a:cubicBezTo>
                  <a:pt x="13477" y="6005"/>
                  <a:pt x="11943" y="5805"/>
                  <a:pt x="10308" y="5805"/>
                </a:cubicBezTo>
                <a:cubicBezTo>
                  <a:pt x="4604" y="5805"/>
                  <a:pt x="1" y="8073"/>
                  <a:pt x="1" y="10909"/>
                </a:cubicBezTo>
                <a:cubicBezTo>
                  <a:pt x="1" y="10942"/>
                  <a:pt x="34" y="11009"/>
                  <a:pt x="34" y="11042"/>
                </a:cubicBezTo>
                <a:lnTo>
                  <a:pt x="29355" y="11042"/>
                </a:lnTo>
                <a:lnTo>
                  <a:pt x="29355" y="268"/>
                </a:lnTo>
                <a:cubicBezTo>
                  <a:pt x="28388" y="101"/>
                  <a:pt x="27387" y="1"/>
                  <a:pt x="26353" y="1"/>
                </a:cubicBezTo>
                <a:close/>
              </a:path>
            </a:pathLst>
          </a:custGeom>
          <a:solidFill>
            <a:srgbClr val="6F9C50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7" name="Google Shape;8257;p39"/>
          <p:cNvSpPr/>
          <p:nvPr/>
        </p:nvSpPr>
        <p:spPr>
          <a:xfrm>
            <a:off x="10276109" y="5288015"/>
            <a:ext cx="1885718" cy="1044616"/>
          </a:xfrm>
          <a:custGeom>
            <a:avLst/>
            <a:gdLst/>
            <a:ahLst/>
            <a:cxnLst/>
            <a:rect l="l" t="t" r="r" b="b"/>
            <a:pathLst>
              <a:path w="25453" h="14100" extrusionOk="0">
                <a:moveTo>
                  <a:pt x="23235" y="0"/>
                </a:moveTo>
                <a:cubicBezTo>
                  <a:pt x="21884" y="0"/>
                  <a:pt x="20496" y="97"/>
                  <a:pt x="19081" y="290"/>
                </a:cubicBezTo>
                <a:cubicBezTo>
                  <a:pt x="8940" y="1657"/>
                  <a:pt x="1101" y="7528"/>
                  <a:pt x="1" y="14100"/>
                </a:cubicBezTo>
                <a:cubicBezTo>
                  <a:pt x="1" y="14100"/>
                  <a:pt x="2236" y="9029"/>
                  <a:pt x="8707" y="6161"/>
                </a:cubicBezTo>
                <a:cubicBezTo>
                  <a:pt x="13644" y="3959"/>
                  <a:pt x="21850" y="2658"/>
                  <a:pt x="25452" y="2191"/>
                </a:cubicBezTo>
                <a:lnTo>
                  <a:pt x="25452" y="90"/>
                </a:lnTo>
                <a:cubicBezTo>
                  <a:pt x="24726" y="30"/>
                  <a:pt x="23986" y="0"/>
                  <a:pt x="23235" y="0"/>
                </a:cubicBezTo>
                <a:close/>
              </a:path>
            </a:pathLst>
          </a:custGeom>
          <a:solidFill>
            <a:srgbClr val="89BF6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8258" name="Google Shape;8258;p39"/>
          <p:cNvSpPr/>
          <p:nvPr/>
        </p:nvSpPr>
        <p:spPr>
          <a:xfrm>
            <a:off x="8484389" y="6347374"/>
            <a:ext cx="1505136" cy="575946"/>
          </a:xfrm>
          <a:custGeom>
            <a:avLst/>
            <a:gdLst/>
            <a:ahLst/>
            <a:cxnLst/>
            <a:rect l="l" t="t" r="r" b="b"/>
            <a:pathLst>
              <a:path w="20316" h="7774" extrusionOk="0">
                <a:moveTo>
                  <a:pt x="20315" y="1"/>
                </a:moveTo>
                <a:cubicBezTo>
                  <a:pt x="15278" y="568"/>
                  <a:pt x="11142" y="2136"/>
                  <a:pt x="9074" y="4237"/>
                </a:cubicBezTo>
                <a:cubicBezTo>
                  <a:pt x="8173" y="3837"/>
                  <a:pt x="7072" y="3603"/>
                  <a:pt x="5938" y="3603"/>
                </a:cubicBezTo>
                <a:cubicBezTo>
                  <a:pt x="2669" y="3603"/>
                  <a:pt x="34" y="5471"/>
                  <a:pt x="1" y="7773"/>
                </a:cubicBezTo>
                <a:lnTo>
                  <a:pt x="1368" y="7773"/>
                </a:lnTo>
                <a:cubicBezTo>
                  <a:pt x="2025" y="5848"/>
                  <a:pt x="3726" y="5307"/>
                  <a:pt x="5433" y="5307"/>
                </a:cubicBezTo>
                <a:cubicBezTo>
                  <a:pt x="7632" y="5307"/>
                  <a:pt x="9841" y="6205"/>
                  <a:pt x="9841" y="6205"/>
                </a:cubicBezTo>
                <a:cubicBezTo>
                  <a:pt x="10842" y="2403"/>
                  <a:pt x="19948" y="101"/>
                  <a:pt x="20315" y="1"/>
                </a:cubicBezTo>
                <a:close/>
              </a:path>
            </a:pathLst>
          </a:custGeom>
          <a:solidFill>
            <a:srgbClr val="89BF6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70" name="Google Shape;7902;p32">
            <a:extLst>
              <a:ext uri="{FF2B5EF4-FFF2-40B4-BE49-F238E27FC236}">
                <a16:creationId xmlns:a16="http://schemas.microsoft.com/office/drawing/2014/main" id="{21973A8E-52D6-EE07-DDEA-61A631206C4D}"/>
              </a:ext>
            </a:extLst>
          </p:cNvPr>
          <p:cNvSpPr txBox="1">
            <a:spLocks/>
          </p:cNvSpPr>
          <p:nvPr/>
        </p:nvSpPr>
        <p:spPr>
          <a:xfrm>
            <a:off x="-380553" y="1653509"/>
            <a:ext cx="7867687" cy="263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hewy"/>
              <a:buNone/>
              <a:defRPr sz="3000" b="0" i="0" u="none" strike="noStrike" cap="none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Chewy"/>
              <a:buNone/>
              <a:defRPr sz="5586" b="0" i="0" u="none" strike="noStrike" cap="none"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pPr algn="ctr"/>
            <a:r>
              <a:rPr lang="en-US" sz="6000" b="1" dirty="0" err="1">
                <a:latin typeface="+mj-lt"/>
              </a:rPr>
              <a:t>Đọc</a:t>
            </a:r>
            <a:r>
              <a:rPr lang="en-US" sz="6000" b="1" dirty="0">
                <a:latin typeface="+mj-lt"/>
              </a:rPr>
              <a:t>:</a:t>
            </a:r>
            <a:r>
              <a:rPr lang="en-US" sz="7200" b="1" dirty="0">
                <a:latin typeface="+mj-lt"/>
              </a:rPr>
              <a:t/>
            </a:r>
            <a:br>
              <a:rPr lang="en-US" sz="7200" b="1" dirty="0">
                <a:latin typeface="+mj-lt"/>
              </a:rPr>
            </a:br>
            <a:r>
              <a:rPr lang="en-US" sz="7200" b="1" dirty="0">
                <a:latin typeface="+mj-lt"/>
              </a:rPr>
              <a:t>CÓC KIỆN TRỜI</a:t>
            </a:r>
            <a:endParaRPr lang="en-US" sz="72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028" name="Picture 4" descr="700+ Free Back To School &amp; School Images">
            <a:extLst>
              <a:ext uri="{FF2B5EF4-FFF2-40B4-BE49-F238E27FC236}">
                <a16:creationId xmlns:a16="http://schemas.microsoft.com/office/drawing/2014/main" id="{5284E16A-E1D7-7DDF-D376-C07280CE6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48633" y="4667995"/>
            <a:ext cx="2985164" cy="200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FAD3C5-F4A8-7330-3779-AE5FC6081A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011" y="4486669"/>
            <a:ext cx="2188654" cy="2194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E3FDE6-1A8C-AFE2-C1E0-B49C73DE583A}"/>
              </a:ext>
            </a:extLst>
          </p:cNvPr>
          <p:cNvSpPr txBox="1"/>
          <p:nvPr/>
        </p:nvSpPr>
        <p:spPr>
          <a:xfrm>
            <a:off x="763259" y="352355"/>
            <a:ext cx="691170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Đọc nối tiếp theo nhóm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89B9F-5E31-17D2-7035-CC84DB1BB28A}"/>
              </a:ext>
            </a:extLst>
          </p:cNvPr>
          <p:cNvSpPr txBox="1"/>
          <p:nvPr/>
        </p:nvSpPr>
        <p:spPr>
          <a:xfrm>
            <a:off x="1495437" y="6401520"/>
            <a:ext cx="9170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Học sinh làm việc nhóm bốn, đọc 1 hoặc 2 lần.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31A596-7BD5-4B23-6B40-F76A262AF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072" y="1826426"/>
            <a:ext cx="8307693" cy="374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53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E3FDE6-1A8C-AFE2-C1E0-B49C73DE583A}"/>
              </a:ext>
            </a:extLst>
          </p:cNvPr>
          <p:cNvSpPr txBox="1"/>
          <p:nvPr/>
        </p:nvSpPr>
        <p:spPr>
          <a:xfrm>
            <a:off x="763259" y="352355"/>
            <a:ext cx="691170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Đọc thầm cá nhân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89B9F-5E31-17D2-7035-CC84DB1BB28A}"/>
              </a:ext>
            </a:extLst>
          </p:cNvPr>
          <p:cNvSpPr txBox="1"/>
          <p:nvPr/>
        </p:nvSpPr>
        <p:spPr>
          <a:xfrm>
            <a:off x="1495437" y="6401520"/>
            <a:ext cx="9170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Học sinh đọc thầm (đọc bằng mắt) toàn bài.</a:t>
            </a:r>
          </a:p>
        </p:txBody>
      </p:sp>
      <p:pic>
        <p:nvPicPr>
          <p:cNvPr id="1026" name="Picture 2" descr="Trang chủ - NQ Education">
            <a:extLst>
              <a:ext uri="{FF2B5EF4-FFF2-40B4-BE49-F238E27FC236}">
                <a16:creationId xmlns:a16="http://schemas.microsoft.com/office/drawing/2014/main" id="{CDC375CF-0BBE-D9C1-307F-5E4174E9C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527" y="1443416"/>
            <a:ext cx="3892784" cy="451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E3FDE6-1A8C-AFE2-C1E0-B49C73DE583A}"/>
              </a:ext>
            </a:extLst>
          </p:cNvPr>
          <p:cNvSpPr txBox="1"/>
          <p:nvPr/>
        </p:nvSpPr>
        <p:spPr>
          <a:xfrm>
            <a:off x="763259" y="352355"/>
            <a:ext cx="691170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Đọc nối tiếp trước lớp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89B9F-5E31-17D2-7035-CC84DB1BB28A}"/>
              </a:ext>
            </a:extLst>
          </p:cNvPr>
          <p:cNvSpPr txBox="1"/>
          <p:nvPr/>
        </p:nvSpPr>
        <p:spPr>
          <a:xfrm>
            <a:off x="1495437" y="6401520"/>
            <a:ext cx="9170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4 học sinh đọc nối tiếp trước lớp.</a:t>
            </a:r>
          </a:p>
        </p:txBody>
      </p:sp>
      <p:pic>
        <p:nvPicPr>
          <p:cNvPr id="3074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DCF6D6CF-5832-61E2-43F4-6F1C26063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33" y="2093843"/>
            <a:ext cx="2623558" cy="321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C8DB8570-FA2C-B558-B705-9C416C9EA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783" y="2093843"/>
            <a:ext cx="2623558" cy="321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14AC9D61-0794-0693-C71D-94282B103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958" y="2093843"/>
            <a:ext cx="2623558" cy="321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ath Kangaroo – Bright Education Consultant and Travel Company">
            <a:extLst>
              <a:ext uri="{FF2B5EF4-FFF2-40B4-BE49-F238E27FC236}">
                <a16:creationId xmlns:a16="http://schemas.microsoft.com/office/drawing/2014/main" id="{C8F837C1-DAD1-B72A-3D52-A10861101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0" y="2093843"/>
            <a:ext cx="2623558" cy="321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924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AA7019-15F0-E0B4-B7B8-5FEC4AF39094}"/>
              </a:ext>
            </a:extLst>
          </p:cNvPr>
          <p:cNvSpPr txBox="1"/>
          <p:nvPr/>
        </p:nvSpPr>
        <p:spPr>
          <a:xfrm>
            <a:off x="3387127" y="133083"/>
            <a:ext cx="5019247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CÓC KIỆN TRỜI</a:t>
            </a:r>
            <a:endParaRPr lang="vi-VN" sz="2800" b="0" i="0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741CB4-CA11-49ED-9DFC-FB598590C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43" y="1053474"/>
            <a:ext cx="5611008" cy="5319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A66AF0-F3E2-4084-8BAC-972E9679D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528" y="895546"/>
            <a:ext cx="5872831" cy="53921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E0A4B49-F9C6-4A8F-84B2-93F220BCAE2A}"/>
              </a:ext>
            </a:extLst>
          </p:cNvPr>
          <p:cNvSpPr/>
          <p:nvPr/>
        </p:nvSpPr>
        <p:spPr>
          <a:xfrm>
            <a:off x="5321300" y="6382340"/>
            <a:ext cx="5422900" cy="7747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14653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>
            <a:extLst>
              <a:ext uri="{FF2B5EF4-FFF2-40B4-BE49-F238E27FC236}">
                <a16:creationId xmlns:a16="http://schemas.microsoft.com/office/drawing/2014/main" id="{BEBD0274-8757-4446-4140-1C2DBB655ED3}"/>
              </a:ext>
            </a:extLst>
          </p:cNvPr>
          <p:cNvSpPr txBox="1"/>
          <p:nvPr/>
        </p:nvSpPr>
        <p:spPr>
          <a:xfrm>
            <a:off x="212401" y="1134999"/>
            <a:ext cx="11131366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</a:rPr>
              <a:t>1. </a:t>
            </a:r>
            <a:r>
              <a:rPr lang="en-US" sz="3600" dirty="0" err="1">
                <a:solidFill>
                  <a:srgbClr val="0070C0"/>
                </a:solidFill>
              </a:rPr>
              <a:t>Vì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sao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cóc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lên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thiên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đình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kiện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Trời</a:t>
            </a:r>
            <a:r>
              <a:rPr lang="en-US" sz="3600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40" name="Arrow: Left 39">
            <a:extLst>
              <a:ext uri="{FF2B5EF4-FFF2-40B4-BE49-F238E27FC236}">
                <a16:creationId xmlns:a16="http://schemas.microsoft.com/office/drawing/2014/main" id="{181F4046-663E-FE65-DD2A-3490814EDC8F}"/>
              </a:ext>
            </a:extLst>
          </p:cNvPr>
          <p:cNvSpPr/>
          <p:nvPr/>
        </p:nvSpPr>
        <p:spPr>
          <a:xfrm rot="16200000">
            <a:off x="5710628" y="2354658"/>
            <a:ext cx="794479" cy="659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68F46E6-DE82-373E-46B6-7A6B42B2BF4D}"/>
              </a:ext>
            </a:extLst>
          </p:cNvPr>
          <p:cNvSpPr txBox="1"/>
          <p:nvPr/>
        </p:nvSpPr>
        <p:spPr>
          <a:xfrm>
            <a:off x="515236" y="3129989"/>
            <a:ext cx="11131366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2060"/>
                </a:solidFill>
              </a:rPr>
              <a:t>	</a:t>
            </a:r>
            <a:r>
              <a:rPr lang="nl-NL" sz="3600" dirty="0">
                <a:solidFill>
                  <a:srgbClr val="002060"/>
                </a:solidFill>
              </a:rPr>
              <a:t>+ Vì trời </a:t>
            </a:r>
            <a:r>
              <a:rPr lang="en-US" sz="3600" dirty="0" err="1">
                <a:solidFill>
                  <a:srgbClr val="002060"/>
                </a:solidFill>
              </a:rPr>
              <a:t>nắng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hạn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rất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lâu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ruộng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đồng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nứt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nẻ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cây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cỏ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trụi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trơ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en-US" sz="3600" dirty="0" err="1">
                <a:solidFill>
                  <a:srgbClr val="002060"/>
                </a:solidFill>
              </a:rPr>
              <a:t>chim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muông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khát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khô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cả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họng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E5A15A-CBCE-4BF6-A862-61EE5D81C6D7}"/>
              </a:ext>
            </a:extLst>
          </p:cNvPr>
          <p:cNvSpPr/>
          <p:nvPr/>
        </p:nvSpPr>
        <p:spPr>
          <a:xfrm>
            <a:off x="5397500" y="6083300"/>
            <a:ext cx="5422900" cy="7747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>
            <a:extLst>
              <a:ext uri="{FF2B5EF4-FFF2-40B4-BE49-F238E27FC236}">
                <a16:creationId xmlns:a16="http://schemas.microsoft.com/office/drawing/2014/main" id="{BEBD0274-8757-4446-4140-1C2DBB655ED3}"/>
              </a:ext>
            </a:extLst>
          </p:cNvPr>
          <p:cNvSpPr txBox="1"/>
          <p:nvPr/>
        </p:nvSpPr>
        <p:spPr>
          <a:xfrm>
            <a:off x="515236" y="1389281"/>
            <a:ext cx="11131366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</a:rPr>
              <a:t>2. </a:t>
            </a:r>
            <a:r>
              <a:rPr lang="en-US" sz="3600" dirty="0" err="1">
                <a:solidFill>
                  <a:srgbClr val="0070C0"/>
                </a:solidFill>
              </a:rPr>
              <a:t>Nêu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cách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sắp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xếp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đội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hình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của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cóc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khi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đến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cửa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nhà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Trời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  <a:endParaRPr lang="vi-VN" sz="3600" dirty="0">
              <a:solidFill>
                <a:srgbClr val="0070C0"/>
              </a:solidFill>
            </a:endParaRP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3E1E4856-8051-4455-85AB-8C3B6FA2B536}"/>
              </a:ext>
            </a:extLst>
          </p:cNvPr>
          <p:cNvSpPr/>
          <p:nvPr/>
        </p:nvSpPr>
        <p:spPr>
          <a:xfrm rot="16200000">
            <a:off x="5582291" y="2657066"/>
            <a:ext cx="794479" cy="659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5AB3FD-778D-43A2-AA13-4EFBD00A4102}"/>
              </a:ext>
            </a:extLst>
          </p:cNvPr>
          <p:cNvSpPr txBox="1"/>
          <p:nvPr/>
        </p:nvSpPr>
        <p:spPr>
          <a:xfrm>
            <a:off x="386899" y="3432397"/>
            <a:ext cx="11131366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2060"/>
                </a:solidFill>
              </a:rPr>
              <a:t>	</a:t>
            </a:r>
            <a:r>
              <a:rPr lang="nl-NL" sz="3600" dirty="0">
                <a:solidFill>
                  <a:srgbClr val="002060"/>
                </a:solidFill>
              </a:rPr>
              <a:t>+ Cua trong chum nước, ong sau cánh cửa, cáo, gấu , cọp ở hai bên cánh cửa.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C73EAB-D633-4CEF-9C25-68EF99160FE7}"/>
              </a:ext>
            </a:extLst>
          </p:cNvPr>
          <p:cNvSpPr/>
          <p:nvPr/>
        </p:nvSpPr>
        <p:spPr>
          <a:xfrm>
            <a:off x="5397500" y="6083300"/>
            <a:ext cx="5422900" cy="7747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5660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>
            <a:extLst>
              <a:ext uri="{FF2B5EF4-FFF2-40B4-BE49-F238E27FC236}">
                <a16:creationId xmlns:a16="http://schemas.microsoft.com/office/drawing/2014/main" id="{BEBD0274-8757-4446-4140-1C2DBB655ED3}"/>
              </a:ext>
            </a:extLst>
          </p:cNvPr>
          <p:cNvSpPr txBox="1"/>
          <p:nvPr/>
        </p:nvSpPr>
        <p:spPr>
          <a:xfrm>
            <a:off x="1021207" y="776204"/>
            <a:ext cx="10119424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</a:rPr>
              <a:t>3. </a:t>
            </a:r>
            <a:r>
              <a:rPr lang="en-US" sz="3600" dirty="0" err="1">
                <a:solidFill>
                  <a:srgbClr val="0070C0"/>
                </a:solidFill>
              </a:rPr>
              <a:t>Đội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quân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của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cóc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và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đội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quân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nhà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trời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giao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chiến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với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nhau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như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thế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nào</a:t>
            </a:r>
            <a:r>
              <a:rPr lang="en-US" sz="3600" dirty="0">
                <a:solidFill>
                  <a:srgbClr val="0070C0"/>
                </a:solidFill>
              </a:rPr>
              <a:t>?</a:t>
            </a:r>
            <a:endParaRPr lang="vi-VN" sz="3600" dirty="0">
              <a:solidFill>
                <a:srgbClr val="0070C0"/>
              </a:solidFill>
            </a:endParaRPr>
          </a:p>
        </p:txBody>
      </p:sp>
      <p:sp>
        <p:nvSpPr>
          <p:cNvPr id="3" name="Arrow: Left 2">
            <a:extLst>
              <a:ext uri="{FF2B5EF4-FFF2-40B4-BE49-F238E27FC236}">
                <a16:creationId xmlns:a16="http://schemas.microsoft.com/office/drawing/2014/main" id="{17E6239C-0C48-4E9D-9B44-FA0A5278123E}"/>
              </a:ext>
            </a:extLst>
          </p:cNvPr>
          <p:cNvSpPr/>
          <p:nvPr/>
        </p:nvSpPr>
        <p:spPr>
          <a:xfrm rot="16200000">
            <a:off x="5710628" y="2092298"/>
            <a:ext cx="794479" cy="659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0AA216-D26E-408E-8B09-8AD3455D561C}"/>
              </a:ext>
            </a:extLst>
          </p:cNvPr>
          <p:cNvSpPr txBox="1"/>
          <p:nvPr/>
        </p:nvSpPr>
        <p:spPr>
          <a:xfrm>
            <a:off x="515236" y="2867629"/>
            <a:ext cx="11131366" cy="39703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	</a:t>
            </a:r>
            <a:r>
              <a:rPr lang="nl-NL" sz="3600" dirty="0">
                <a:solidFill>
                  <a:srgbClr val="002060"/>
                </a:solidFill>
              </a:rPr>
              <a:t>+ Cóc đánh trống - trời sai gà ra trị cóc.</a:t>
            </a:r>
            <a:endParaRPr lang="vi-VN" sz="3600" dirty="0">
              <a:solidFill>
                <a:srgbClr val="002060"/>
              </a:solidFill>
            </a:endParaRPr>
          </a:p>
          <a:p>
            <a:r>
              <a:rPr lang="nl-NL" sz="3600" dirty="0">
                <a:solidFill>
                  <a:srgbClr val="002060"/>
                </a:solidFill>
              </a:rPr>
              <a:t>Gà bay ra – cáo nhảy tới cắn cổ, tha đi.</a:t>
            </a:r>
            <a:endParaRPr lang="vi-VN" sz="3600" dirty="0">
              <a:solidFill>
                <a:srgbClr val="002060"/>
              </a:solidFill>
            </a:endParaRPr>
          </a:p>
          <a:p>
            <a:r>
              <a:rPr lang="nl-NL" sz="3600" dirty="0">
                <a:solidFill>
                  <a:srgbClr val="002060"/>
                </a:solidFill>
              </a:rPr>
              <a:t>Trời sai chó ra bắt cáo – vừa đến cửa, gấu quật chó chết tươi.</a:t>
            </a:r>
            <a:endParaRPr lang="vi-VN" sz="3600" dirty="0">
              <a:solidFill>
                <a:srgbClr val="002060"/>
              </a:solidFill>
            </a:endParaRPr>
          </a:p>
          <a:p>
            <a:r>
              <a:rPr lang="nl-NL" sz="3600" dirty="0">
                <a:solidFill>
                  <a:srgbClr val="002060"/>
                </a:solidFill>
              </a:rPr>
              <a:t>Thần Sét ra trị gấu – Ong đốt túi bụi.</a:t>
            </a:r>
            <a:endParaRPr lang="vi-VN" sz="3600" dirty="0">
              <a:solidFill>
                <a:srgbClr val="002060"/>
              </a:solidFill>
            </a:endParaRPr>
          </a:p>
          <a:p>
            <a:r>
              <a:rPr lang="nl-NL" sz="3600" dirty="0">
                <a:solidFill>
                  <a:srgbClr val="002060"/>
                </a:solidFill>
              </a:rPr>
              <a:t>Thần nhảy vào chum – cua kẹp; Thần nhảy khỏi chum – cọp vồ.</a:t>
            </a:r>
            <a:endParaRPr lang="vi-VN" sz="3600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C49AFB-5F84-4012-9DB5-92FD3D4FDB1F}"/>
              </a:ext>
            </a:extLst>
          </p:cNvPr>
          <p:cNvSpPr/>
          <p:nvPr/>
        </p:nvSpPr>
        <p:spPr>
          <a:xfrm>
            <a:off x="5397500" y="6375399"/>
            <a:ext cx="5422900" cy="449847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4980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>
            <a:extLst>
              <a:ext uri="{FF2B5EF4-FFF2-40B4-BE49-F238E27FC236}">
                <a16:creationId xmlns:a16="http://schemas.microsoft.com/office/drawing/2014/main" id="{BEBD0274-8757-4446-4140-1C2DBB655ED3}"/>
              </a:ext>
            </a:extLst>
          </p:cNvPr>
          <p:cNvSpPr txBox="1"/>
          <p:nvPr/>
        </p:nvSpPr>
        <p:spPr>
          <a:xfrm>
            <a:off x="515236" y="2228671"/>
            <a:ext cx="11131366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</a:rPr>
              <a:t>4. </a:t>
            </a:r>
            <a:r>
              <a:rPr lang="en-US" sz="3600" dirty="0" err="1">
                <a:solidFill>
                  <a:srgbClr val="0070C0"/>
                </a:solidFill>
              </a:rPr>
              <a:t>Vì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sao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Trời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thay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đổi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thái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độ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với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cóc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sau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khi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giao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chiến</a:t>
            </a:r>
            <a:r>
              <a:rPr lang="en-US" sz="3600" dirty="0">
                <a:solidFill>
                  <a:srgbClr val="0070C0"/>
                </a:solidFill>
              </a:rPr>
              <a:t>?</a:t>
            </a:r>
            <a:endParaRPr lang="vi-VN" sz="3600" dirty="0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1DA993-926D-4B20-A594-4F17EBF9D682}"/>
              </a:ext>
            </a:extLst>
          </p:cNvPr>
          <p:cNvSpPr/>
          <p:nvPr/>
        </p:nvSpPr>
        <p:spPr>
          <a:xfrm>
            <a:off x="5397500" y="6083300"/>
            <a:ext cx="5422900" cy="7747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66477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>
            <a:extLst>
              <a:ext uri="{FF2B5EF4-FFF2-40B4-BE49-F238E27FC236}">
                <a16:creationId xmlns:a16="http://schemas.microsoft.com/office/drawing/2014/main" id="{BEBD0274-8757-4446-4140-1C2DBB655ED3}"/>
              </a:ext>
            </a:extLst>
          </p:cNvPr>
          <p:cNvSpPr txBox="1"/>
          <p:nvPr/>
        </p:nvSpPr>
        <p:spPr>
          <a:xfrm>
            <a:off x="354815" y="945303"/>
            <a:ext cx="11131366" cy="12003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70C0"/>
                </a:solidFill>
              </a:rPr>
              <a:t>5. </a:t>
            </a:r>
            <a:r>
              <a:rPr lang="en-US" sz="3600" dirty="0" err="1">
                <a:solidFill>
                  <a:srgbClr val="0070C0"/>
                </a:solidFill>
              </a:rPr>
              <a:t>Tìm</a:t>
            </a:r>
            <a:r>
              <a:rPr lang="en-US" sz="3600" dirty="0">
                <a:solidFill>
                  <a:srgbClr val="0070C0"/>
                </a:solidFill>
              </a:rPr>
              <a:t> ý </a:t>
            </a:r>
            <a:r>
              <a:rPr lang="en-US" sz="3600" dirty="0" err="1">
                <a:solidFill>
                  <a:srgbClr val="0070C0"/>
                </a:solidFill>
              </a:rPr>
              <a:t>tương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ứng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với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mỗi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đoạn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trong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câu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chuyện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Cóc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kiện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Trời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  <a:endParaRPr lang="vi-VN" sz="3600" dirty="0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6FD6F8-26DE-4B79-B871-5EB7FE865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059" y="2421003"/>
            <a:ext cx="8923720" cy="25520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CE0EC4-E173-4EFF-A024-422777B0CC5F}"/>
              </a:ext>
            </a:extLst>
          </p:cNvPr>
          <p:cNvSpPr/>
          <p:nvPr/>
        </p:nvSpPr>
        <p:spPr>
          <a:xfrm>
            <a:off x="5397500" y="6083300"/>
            <a:ext cx="5422900" cy="7747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47635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F2D9BB-15C7-E587-2E38-B0597F1F0BB3}"/>
              </a:ext>
            </a:extLst>
          </p:cNvPr>
          <p:cNvSpPr txBox="1"/>
          <p:nvPr/>
        </p:nvSpPr>
        <p:spPr>
          <a:xfrm>
            <a:off x="747718" y="1763938"/>
            <a:ext cx="10666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70C0"/>
                </a:solidFill>
              </a:rPr>
              <a:t>LẮNG NGHE ĐỌC DIỄN CẢM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64E387-1A73-1DEF-5724-EA51DCF1C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138" y="3311405"/>
            <a:ext cx="1987562" cy="27133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1BAF9F-1845-3698-F9FC-281EBAAC0F62}"/>
              </a:ext>
            </a:extLst>
          </p:cNvPr>
          <p:cNvSpPr txBox="1"/>
          <p:nvPr/>
        </p:nvSpPr>
        <p:spPr>
          <a:xfrm>
            <a:off x="1495437" y="6401520"/>
            <a:ext cx="9170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Học sinh nghe giáo viên hoặc một bạn trong lớp đọc diễn cảm.</a:t>
            </a:r>
          </a:p>
        </p:txBody>
      </p:sp>
    </p:spTree>
    <p:extLst>
      <p:ext uri="{BB962C8B-B14F-4D97-AF65-F5344CB8AC3E}">
        <p14:creationId xmlns:p14="http://schemas.microsoft.com/office/powerpoint/2010/main" val="2222687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4F0B5F-23CE-13A4-727E-7AC85598048D}"/>
              </a:ext>
            </a:extLst>
          </p:cNvPr>
          <p:cNvSpPr txBox="1"/>
          <p:nvPr/>
        </p:nvSpPr>
        <p:spPr>
          <a:xfrm>
            <a:off x="1495437" y="2705725"/>
            <a:ext cx="91709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0070C0"/>
                </a:solidFill>
              </a:rPr>
              <a:t>KHỞI ĐỘNG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EDE3E9-1B51-4BA4-99E3-43195FA4FD85}"/>
              </a:ext>
            </a:extLst>
          </p:cNvPr>
          <p:cNvSpPr/>
          <p:nvPr/>
        </p:nvSpPr>
        <p:spPr>
          <a:xfrm>
            <a:off x="5397500" y="6083300"/>
            <a:ext cx="5422900" cy="7747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77906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F2D9BB-15C7-E587-2E38-B0597F1F0BB3}"/>
              </a:ext>
            </a:extLst>
          </p:cNvPr>
          <p:cNvSpPr txBox="1"/>
          <p:nvPr/>
        </p:nvSpPr>
        <p:spPr>
          <a:xfrm>
            <a:off x="747718" y="1488135"/>
            <a:ext cx="10666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</a:rPr>
              <a:t>LẮNG NGHE CÁC BẠN </a:t>
            </a:r>
          </a:p>
          <a:p>
            <a:pPr algn="ctr"/>
            <a:r>
              <a:rPr lang="en-US" sz="4800" b="1">
                <a:solidFill>
                  <a:srgbClr val="0070C0"/>
                </a:solidFill>
              </a:rPr>
              <a:t>ĐỌC NỐI TIẾP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64E387-1A73-1DEF-5724-EA51DCF1C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137" y="3536258"/>
            <a:ext cx="1987562" cy="27133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1BAF9F-1845-3698-F9FC-281EBAAC0F62}"/>
              </a:ext>
            </a:extLst>
          </p:cNvPr>
          <p:cNvSpPr txBox="1"/>
          <p:nvPr/>
        </p:nvSpPr>
        <p:spPr>
          <a:xfrm>
            <a:off x="1495437" y="6401520"/>
            <a:ext cx="9170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Học sinh các bạn đọc nối tiếp, theo dõi và đọc thầm toàn bài.</a:t>
            </a:r>
          </a:p>
        </p:txBody>
      </p:sp>
    </p:spTree>
    <p:extLst>
      <p:ext uri="{BB962C8B-B14F-4D97-AF65-F5344CB8AC3E}">
        <p14:creationId xmlns:p14="http://schemas.microsoft.com/office/powerpoint/2010/main" val="2745302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F63A8E-ACD1-5CB5-52D8-A12405333046}"/>
              </a:ext>
            </a:extLst>
          </p:cNvPr>
          <p:cNvSpPr txBox="1"/>
          <p:nvPr/>
        </p:nvSpPr>
        <p:spPr>
          <a:xfrm>
            <a:off x="3110985" y="911570"/>
            <a:ext cx="5939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NÓI VÀ NGHE</a:t>
            </a:r>
          </a:p>
          <a:p>
            <a:pPr algn="ctr"/>
            <a:r>
              <a:rPr lang="en-US" sz="5400" b="1" dirty="0" err="1">
                <a:solidFill>
                  <a:srgbClr val="0070C0"/>
                </a:solidFill>
              </a:rPr>
              <a:t>Cóc</a:t>
            </a:r>
            <a:r>
              <a:rPr lang="en-US" sz="5400" b="1" dirty="0">
                <a:solidFill>
                  <a:srgbClr val="0070C0"/>
                </a:solidFill>
              </a:rPr>
              <a:t> </a:t>
            </a:r>
            <a:r>
              <a:rPr lang="en-US" sz="5400" b="1" dirty="0" err="1">
                <a:solidFill>
                  <a:srgbClr val="0070C0"/>
                </a:solidFill>
              </a:rPr>
              <a:t>kiện</a:t>
            </a:r>
            <a:r>
              <a:rPr lang="en-US" sz="5400" b="1" dirty="0">
                <a:solidFill>
                  <a:srgbClr val="0070C0"/>
                </a:solidFill>
              </a:rPr>
              <a:t> </a:t>
            </a:r>
            <a:r>
              <a:rPr lang="en-US" sz="5400" b="1" dirty="0" err="1">
                <a:solidFill>
                  <a:srgbClr val="0070C0"/>
                </a:solidFill>
              </a:rPr>
              <a:t>Trời</a:t>
            </a:r>
            <a:endParaRPr lang="en-US" sz="5400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B206A1-8511-C392-6C1B-625B0BF043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056"/>
          <a:stretch/>
        </p:blipFill>
        <p:spPr>
          <a:xfrm>
            <a:off x="4457438" y="2665896"/>
            <a:ext cx="3246962" cy="396737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23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8A270F-C40F-026F-DC37-557E0B60E371}"/>
              </a:ext>
            </a:extLst>
          </p:cNvPr>
          <p:cNvSpPr txBox="1"/>
          <p:nvPr/>
        </p:nvSpPr>
        <p:spPr>
          <a:xfrm>
            <a:off x="1039360" y="463295"/>
            <a:ext cx="10328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/>
              <a:t>1</a:t>
            </a:r>
            <a:r>
              <a:rPr lang="en-US" sz="3600" dirty="0"/>
              <a:t>. </a:t>
            </a:r>
            <a:r>
              <a:rPr lang="nl-NL" sz="3600" dirty="0"/>
              <a:t>Nói về t</a:t>
            </a:r>
            <a:r>
              <a:rPr lang="en-US" sz="3600" dirty="0" err="1"/>
              <a:t>ừng</a:t>
            </a:r>
            <a:r>
              <a:rPr lang="en-US" sz="3600" dirty="0"/>
              <a:t>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tranh</a:t>
            </a: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626540-B0C6-4262-8674-562BA5AD3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899" y="1109626"/>
            <a:ext cx="7191701" cy="542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83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1" name="Google Shape;8151;p36"/>
          <p:cNvGrpSpPr/>
          <p:nvPr/>
        </p:nvGrpSpPr>
        <p:grpSpPr>
          <a:xfrm>
            <a:off x="2017444" y="1552067"/>
            <a:ext cx="3968756" cy="3753866"/>
            <a:chOff x="1121526" y="1341074"/>
            <a:chExt cx="3065806" cy="2648383"/>
          </a:xfrm>
        </p:grpSpPr>
        <p:sp>
          <p:nvSpPr>
            <p:cNvPr id="8152" name="Google Shape;8152;p36"/>
            <p:cNvSpPr/>
            <p:nvPr/>
          </p:nvSpPr>
          <p:spPr>
            <a:xfrm rot="1213492">
              <a:off x="1546399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53" name="Google Shape;8153;p36"/>
            <p:cNvSpPr/>
            <p:nvPr/>
          </p:nvSpPr>
          <p:spPr>
            <a:xfrm rot="1213492">
              <a:off x="1384647" y="1692085"/>
              <a:ext cx="2377811" cy="1946361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67FA413-8759-35D9-CFD6-9B54A83F4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542" y="1968424"/>
            <a:ext cx="3365818" cy="318069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78922B8-B69A-A17B-82F8-FEE0BC25FA44}"/>
              </a:ext>
            </a:extLst>
          </p:cNvPr>
          <p:cNvSpPr txBox="1"/>
          <p:nvPr/>
        </p:nvSpPr>
        <p:spPr>
          <a:xfrm>
            <a:off x="821789" y="2828834"/>
            <a:ext cx="5939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VẬN DỤNG</a:t>
            </a:r>
          </a:p>
          <a:p>
            <a:pPr algn="ctr"/>
            <a:r>
              <a:rPr lang="en-US" sz="3600" b="1">
                <a:solidFill>
                  <a:srgbClr val="0070C0"/>
                </a:solidFill>
              </a:rPr>
              <a:t>MỞ RỘNG</a:t>
            </a:r>
          </a:p>
        </p:txBody>
      </p:sp>
    </p:spTree>
    <p:extLst>
      <p:ext uri="{BB962C8B-B14F-4D97-AF65-F5344CB8AC3E}">
        <p14:creationId xmlns:p14="http://schemas.microsoft.com/office/powerpoint/2010/main" val="1706777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8" name="Google Shape;7958;p35"/>
          <p:cNvGrpSpPr/>
          <p:nvPr/>
        </p:nvGrpSpPr>
        <p:grpSpPr>
          <a:xfrm>
            <a:off x="-1074948" y="-267706"/>
            <a:ext cx="7180610" cy="7197154"/>
            <a:chOff x="-808211" y="-207656"/>
            <a:chExt cx="5398814" cy="5411253"/>
          </a:xfrm>
        </p:grpSpPr>
        <p:sp>
          <p:nvSpPr>
            <p:cNvPr id="7959" name="Google Shape;7959;p35"/>
            <p:cNvSpPr/>
            <p:nvPr/>
          </p:nvSpPr>
          <p:spPr>
            <a:xfrm>
              <a:off x="2854476" y="319381"/>
              <a:ext cx="1488116" cy="636064"/>
            </a:xfrm>
            <a:custGeom>
              <a:avLst/>
              <a:gdLst/>
              <a:ahLst/>
              <a:cxnLst/>
              <a:rect l="l" t="t" r="r" b="b"/>
              <a:pathLst>
                <a:path w="33535" h="14677" extrusionOk="0">
                  <a:moveTo>
                    <a:pt x="22878" y="1"/>
                  </a:moveTo>
                  <a:cubicBezTo>
                    <a:pt x="19339" y="1"/>
                    <a:pt x="17365" y="4637"/>
                    <a:pt x="17146" y="7605"/>
                  </a:cubicBezTo>
                  <a:cubicBezTo>
                    <a:pt x="16282" y="5220"/>
                    <a:pt x="15710" y="172"/>
                    <a:pt x="12623" y="172"/>
                  </a:cubicBezTo>
                  <a:cubicBezTo>
                    <a:pt x="12256" y="172"/>
                    <a:pt x="11852" y="244"/>
                    <a:pt x="11409" y="400"/>
                  </a:cubicBezTo>
                  <a:cubicBezTo>
                    <a:pt x="7706" y="1601"/>
                    <a:pt x="8006" y="5537"/>
                    <a:pt x="8240" y="8606"/>
                  </a:cubicBezTo>
                  <a:cubicBezTo>
                    <a:pt x="7040" y="7338"/>
                    <a:pt x="5363" y="5362"/>
                    <a:pt x="3783" y="5362"/>
                  </a:cubicBezTo>
                  <a:cubicBezTo>
                    <a:pt x="3036" y="5362"/>
                    <a:pt x="2311" y="5804"/>
                    <a:pt x="1668" y="6971"/>
                  </a:cubicBezTo>
                  <a:cubicBezTo>
                    <a:pt x="1" y="10074"/>
                    <a:pt x="3336" y="12475"/>
                    <a:pt x="5905" y="13209"/>
                  </a:cubicBezTo>
                  <a:cubicBezTo>
                    <a:pt x="10441" y="14677"/>
                    <a:pt x="14111" y="14210"/>
                    <a:pt x="21049" y="14377"/>
                  </a:cubicBezTo>
                  <a:cubicBezTo>
                    <a:pt x="21262" y="14371"/>
                    <a:pt x="21480" y="14368"/>
                    <a:pt x="21703" y="14368"/>
                  </a:cubicBezTo>
                  <a:cubicBezTo>
                    <a:pt x="23211" y="14368"/>
                    <a:pt x="24937" y="14486"/>
                    <a:pt x="26595" y="14486"/>
                  </a:cubicBezTo>
                  <a:cubicBezTo>
                    <a:pt x="30230" y="14486"/>
                    <a:pt x="33535" y="13920"/>
                    <a:pt x="33491" y="10307"/>
                  </a:cubicBezTo>
                  <a:cubicBezTo>
                    <a:pt x="33456" y="7424"/>
                    <a:pt x="31812" y="6286"/>
                    <a:pt x="29891" y="6286"/>
                  </a:cubicBezTo>
                  <a:cubicBezTo>
                    <a:pt x="28122" y="6286"/>
                    <a:pt x="26118" y="7251"/>
                    <a:pt x="24918" y="8706"/>
                  </a:cubicBezTo>
                  <a:cubicBezTo>
                    <a:pt x="25819" y="6137"/>
                    <a:pt x="28054" y="934"/>
                    <a:pt x="23618" y="66"/>
                  </a:cubicBezTo>
                  <a:cubicBezTo>
                    <a:pt x="23364" y="22"/>
                    <a:pt x="23117" y="1"/>
                    <a:pt x="228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60" name="Google Shape;7960;p35"/>
            <p:cNvSpPr/>
            <p:nvPr/>
          </p:nvSpPr>
          <p:spPr>
            <a:xfrm>
              <a:off x="361496" y="2438741"/>
              <a:ext cx="1164991" cy="498756"/>
            </a:xfrm>
            <a:custGeom>
              <a:avLst/>
              <a:gdLst/>
              <a:ahLst/>
              <a:cxnLst/>
              <a:rect l="l" t="t" r="r" b="b"/>
              <a:pathLst>
                <a:path w="24229" h="10622" extrusionOk="0">
                  <a:moveTo>
                    <a:pt x="16516" y="1"/>
                  </a:moveTo>
                  <a:cubicBezTo>
                    <a:pt x="13949" y="1"/>
                    <a:pt x="12532" y="3360"/>
                    <a:pt x="12376" y="5518"/>
                  </a:cubicBezTo>
                  <a:cubicBezTo>
                    <a:pt x="11750" y="3790"/>
                    <a:pt x="11338" y="147"/>
                    <a:pt x="9119" y="147"/>
                  </a:cubicBezTo>
                  <a:cubicBezTo>
                    <a:pt x="8853" y="147"/>
                    <a:pt x="8561" y="200"/>
                    <a:pt x="8240" y="314"/>
                  </a:cubicBezTo>
                  <a:cubicBezTo>
                    <a:pt x="5571" y="1181"/>
                    <a:pt x="5771" y="4017"/>
                    <a:pt x="5938" y="6218"/>
                  </a:cubicBezTo>
                  <a:cubicBezTo>
                    <a:pt x="5077" y="5312"/>
                    <a:pt x="3863" y="3899"/>
                    <a:pt x="2723" y="3899"/>
                  </a:cubicBezTo>
                  <a:cubicBezTo>
                    <a:pt x="2184" y="3899"/>
                    <a:pt x="1662" y="4215"/>
                    <a:pt x="1201" y="5051"/>
                  </a:cubicBezTo>
                  <a:cubicBezTo>
                    <a:pt x="0" y="7286"/>
                    <a:pt x="2402" y="9020"/>
                    <a:pt x="4270" y="9554"/>
                  </a:cubicBezTo>
                  <a:cubicBezTo>
                    <a:pt x="7539" y="10621"/>
                    <a:pt x="10174" y="10255"/>
                    <a:pt x="15211" y="10388"/>
                  </a:cubicBezTo>
                  <a:cubicBezTo>
                    <a:pt x="15319" y="10386"/>
                    <a:pt x="15430" y="10385"/>
                    <a:pt x="15542" y="10385"/>
                  </a:cubicBezTo>
                  <a:cubicBezTo>
                    <a:pt x="16662" y="10385"/>
                    <a:pt x="17964" y="10480"/>
                    <a:pt x="19212" y="10480"/>
                  </a:cubicBezTo>
                  <a:cubicBezTo>
                    <a:pt x="21840" y="10480"/>
                    <a:pt x="24228" y="10060"/>
                    <a:pt x="24184" y="7453"/>
                  </a:cubicBezTo>
                  <a:cubicBezTo>
                    <a:pt x="24167" y="5386"/>
                    <a:pt x="22984" y="4567"/>
                    <a:pt x="21595" y="4567"/>
                  </a:cubicBezTo>
                  <a:cubicBezTo>
                    <a:pt x="20315" y="4567"/>
                    <a:pt x="18860" y="5263"/>
                    <a:pt x="17980" y="6318"/>
                  </a:cubicBezTo>
                  <a:cubicBezTo>
                    <a:pt x="18647" y="4450"/>
                    <a:pt x="20248" y="681"/>
                    <a:pt x="17046" y="47"/>
                  </a:cubicBezTo>
                  <a:cubicBezTo>
                    <a:pt x="16864" y="16"/>
                    <a:pt x="16688" y="1"/>
                    <a:pt x="165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61" name="Google Shape;7961;p35"/>
            <p:cNvSpPr/>
            <p:nvPr/>
          </p:nvSpPr>
          <p:spPr>
            <a:xfrm>
              <a:off x="3673648" y="3658100"/>
              <a:ext cx="916954" cy="392236"/>
            </a:xfrm>
            <a:custGeom>
              <a:avLst/>
              <a:gdLst/>
              <a:ahLst/>
              <a:cxnLst/>
              <a:rect l="l" t="t" r="r" b="b"/>
              <a:pathLst>
                <a:path w="27464" h="12029" extrusionOk="0">
                  <a:moveTo>
                    <a:pt x="18714" y="1"/>
                  </a:moveTo>
                  <a:cubicBezTo>
                    <a:pt x="15821" y="1"/>
                    <a:pt x="14200" y="3786"/>
                    <a:pt x="14044" y="6225"/>
                  </a:cubicBezTo>
                  <a:cubicBezTo>
                    <a:pt x="13329" y="4258"/>
                    <a:pt x="12853" y="134"/>
                    <a:pt x="10309" y="134"/>
                  </a:cubicBezTo>
                  <a:cubicBezTo>
                    <a:pt x="10006" y="134"/>
                    <a:pt x="9673" y="192"/>
                    <a:pt x="9307" y="320"/>
                  </a:cubicBezTo>
                  <a:cubicBezTo>
                    <a:pt x="6272" y="1321"/>
                    <a:pt x="6538" y="4523"/>
                    <a:pt x="6739" y="7025"/>
                  </a:cubicBezTo>
                  <a:cubicBezTo>
                    <a:pt x="5743" y="6008"/>
                    <a:pt x="4365" y="4407"/>
                    <a:pt x="3071" y="4407"/>
                  </a:cubicBezTo>
                  <a:cubicBezTo>
                    <a:pt x="2457" y="4407"/>
                    <a:pt x="1861" y="4768"/>
                    <a:pt x="1335" y="5724"/>
                  </a:cubicBezTo>
                  <a:cubicBezTo>
                    <a:pt x="0" y="8259"/>
                    <a:pt x="2702" y="10228"/>
                    <a:pt x="4804" y="10828"/>
                  </a:cubicBezTo>
                  <a:cubicBezTo>
                    <a:pt x="8540" y="12029"/>
                    <a:pt x="11542" y="11629"/>
                    <a:pt x="17213" y="11795"/>
                  </a:cubicBezTo>
                  <a:cubicBezTo>
                    <a:pt x="17425" y="11788"/>
                    <a:pt x="17644" y="11785"/>
                    <a:pt x="17868" y="11785"/>
                  </a:cubicBezTo>
                  <a:cubicBezTo>
                    <a:pt x="19064" y="11785"/>
                    <a:pt x="20418" y="11871"/>
                    <a:pt x="21723" y="11871"/>
                  </a:cubicBezTo>
                  <a:cubicBezTo>
                    <a:pt x="24723" y="11871"/>
                    <a:pt x="27464" y="11418"/>
                    <a:pt x="27420" y="8426"/>
                  </a:cubicBezTo>
                  <a:cubicBezTo>
                    <a:pt x="27385" y="6082"/>
                    <a:pt x="26040" y="5157"/>
                    <a:pt x="24466" y="5157"/>
                  </a:cubicBezTo>
                  <a:cubicBezTo>
                    <a:pt x="23017" y="5157"/>
                    <a:pt x="21373" y="5942"/>
                    <a:pt x="20382" y="7125"/>
                  </a:cubicBezTo>
                  <a:cubicBezTo>
                    <a:pt x="21116" y="5057"/>
                    <a:pt x="22950" y="787"/>
                    <a:pt x="19314" y="54"/>
                  </a:cubicBezTo>
                  <a:cubicBezTo>
                    <a:pt x="19109" y="18"/>
                    <a:pt x="18909" y="1"/>
                    <a:pt x="187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7962" name="Google Shape;7962;p35"/>
            <p:cNvGrpSpPr/>
            <p:nvPr/>
          </p:nvGrpSpPr>
          <p:grpSpPr>
            <a:xfrm>
              <a:off x="-808211" y="-207656"/>
              <a:ext cx="2661233" cy="1899261"/>
              <a:chOff x="-1136987" y="-301140"/>
              <a:chExt cx="3524812" cy="2515578"/>
            </a:xfrm>
          </p:grpSpPr>
          <p:sp>
            <p:nvSpPr>
              <p:cNvPr id="7963" name="Google Shape;7963;p35"/>
              <p:cNvSpPr/>
              <p:nvPr/>
            </p:nvSpPr>
            <p:spPr>
              <a:xfrm>
                <a:off x="-1136987" y="-301140"/>
                <a:ext cx="3005839" cy="2515578"/>
              </a:xfrm>
              <a:custGeom>
                <a:avLst/>
                <a:gdLst/>
                <a:ahLst/>
                <a:cxnLst/>
                <a:rect l="l" t="t" r="r" b="b"/>
                <a:pathLst>
                  <a:path w="95636" h="81954" extrusionOk="0">
                    <a:moveTo>
                      <a:pt x="24425" y="4156"/>
                    </a:moveTo>
                    <a:cubicBezTo>
                      <a:pt x="25120" y="4156"/>
                      <a:pt x="25801" y="4253"/>
                      <a:pt x="26453" y="4465"/>
                    </a:cubicBezTo>
                    <a:cubicBezTo>
                      <a:pt x="29589" y="5433"/>
                      <a:pt x="31723" y="10002"/>
                      <a:pt x="32324" y="13005"/>
                    </a:cubicBezTo>
                    <a:cubicBezTo>
                      <a:pt x="32391" y="13572"/>
                      <a:pt x="32424" y="14105"/>
                      <a:pt x="32457" y="14639"/>
                    </a:cubicBezTo>
                    <a:cubicBezTo>
                      <a:pt x="28688" y="17775"/>
                      <a:pt x="24418" y="21277"/>
                      <a:pt x="20182" y="24680"/>
                    </a:cubicBezTo>
                    <a:cubicBezTo>
                      <a:pt x="12310" y="24346"/>
                      <a:pt x="9074" y="16507"/>
                      <a:pt x="13911" y="10169"/>
                    </a:cubicBezTo>
                    <a:cubicBezTo>
                      <a:pt x="15985" y="7356"/>
                      <a:pt x="20431" y="4156"/>
                      <a:pt x="24425" y="4156"/>
                    </a:cubicBezTo>
                    <a:close/>
                    <a:moveTo>
                      <a:pt x="25419" y="0"/>
                    </a:moveTo>
                    <a:cubicBezTo>
                      <a:pt x="19794" y="0"/>
                      <a:pt x="13544" y="4509"/>
                      <a:pt x="10642" y="8435"/>
                    </a:cubicBezTo>
                    <a:cubicBezTo>
                      <a:pt x="4637" y="16307"/>
                      <a:pt x="7439" y="25780"/>
                      <a:pt x="15745" y="28249"/>
                    </a:cubicBezTo>
                    <a:cubicBezTo>
                      <a:pt x="8507" y="33986"/>
                      <a:pt x="2136" y="38790"/>
                      <a:pt x="1" y="39857"/>
                    </a:cubicBezTo>
                    <a:cubicBezTo>
                      <a:pt x="1202" y="51332"/>
                      <a:pt x="17180" y="76317"/>
                      <a:pt x="30990" y="81954"/>
                    </a:cubicBezTo>
                    <a:cubicBezTo>
                      <a:pt x="36727" y="76850"/>
                      <a:pt x="56541" y="51332"/>
                      <a:pt x="63446" y="48930"/>
                    </a:cubicBezTo>
                    <a:cubicBezTo>
                      <a:pt x="64513" y="48463"/>
                      <a:pt x="65818" y="48250"/>
                      <a:pt x="67237" y="48250"/>
                    </a:cubicBezTo>
                    <a:cubicBezTo>
                      <a:pt x="72207" y="48250"/>
                      <a:pt x="78590" y="50865"/>
                      <a:pt x="81159" y="54368"/>
                    </a:cubicBezTo>
                    <a:cubicBezTo>
                      <a:pt x="81159" y="56469"/>
                      <a:pt x="81059" y="59538"/>
                      <a:pt x="82426" y="63207"/>
                    </a:cubicBezTo>
                    <a:cubicBezTo>
                      <a:pt x="85128" y="60205"/>
                      <a:pt x="88230" y="57637"/>
                      <a:pt x="95636" y="51632"/>
                    </a:cubicBezTo>
                    <a:cubicBezTo>
                      <a:pt x="93799" y="50472"/>
                      <a:pt x="92138" y="49645"/>
                      <a:pt x="89598" y="49645"/>
                    </a:cubicBezTo>
                    <a:cubicBezTo>
                      <a:pt x="88633" y="49645"/>
                      <a:pt x="87540" y="49765"/>
                      <a:pt x="86262" y="50031"/>
                    </a:cubicBezTo>
                    <a:cubicBezTo>
                      <a:pt x="85426" y="46770"/>
                      <a:pt x="81868" y="37668"/>
                      <a:pt x="68981" y="37668"/>
                    </a:cubicBezTo>
                    <a:cubicBezTo>
                      <a:pt x="66971" y="37668"/>
                      <a:pt x="64734" y="37890"/>
                      <a:pt x="62245" y="38389"/>
                    </a:cubicBezTo>
                    <a:cubicBezTo>
                      <a:pt x="64047" y="35721"/>
                      <a:pt x="66748" y="33586"/>
                      <a:pt x="68550" y="30884"/>
                    </a:cubicBezTo>
                    <a:cubicBezTo>
                      <a:pt x="61645" y="24580"/>
                      <a:pt x="50637" y="14205"/>
                      <a:pt x="43265" y="5332"/>
                    </a:cubicBezTo>
                    <a:cubicBezTo>
                      <a:pt x="42064" y="6467"/>
                      <a:pt x="39529" y="8668"/>
                      <a:pt x="36260" y="11437"/>
                    </a:cubicBezTo>
                    <a:cubicBezTo>
                      <a:pt x="35193" y="7267"/>
                      <a:pt x="32324" y="1697"/>
                      <a:pt x="28254" y="429"/>
                    </a:cubicBezTo>
                    <a:cubicBezTo>
                      <a:pt x="27341" y="134"/>
                      <a:pt x="26390" y="0"/>
                      <a:pt x="254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4" name="Google Shape;7964;p35"/>
              <p:cNvSpPr/>
              <p:nvPr/>
            </p:nvSpPr>
            <p:spPr>
              <a:xfrm>
                <a:off x="-230106" y="1084586"/>
                <a:ext cx="1746691" cy="1129852"/>
              </a:xfrm>
              <a:custGeom>
                <a:avLst/>
                <a:gdLst/>
                <a:ahLst/>
                <a:cxnLst/>
                <a:rect l="l" t="t" r="r" b="b"/>
                <a:pathLst>
                  <a:path w="55574" h="36809" extrusionOk="0">
                    <a:moveTo>
                      <a:pt x="38486" y="1"/>
                    </a:moveTo>
                    <a:cubicBezTo>
                      <a:pt x="36173" y="1"/>
                      <a:pt x="33820" y="610"/>
                      <a:pt x="31623" y="2218"/>
                    </a:cubicBezTo>
                    <a:cubicBezTo>
                      <a:pt x="25853" y="6454"/>
                      <a:pt x="19782" y="12859"/>
                      <a:pt x="15045" y="18129"/>
                    </a:cubicBezTo>
                    <a:cubicBezTo>
                      <a:pt x="9874" y="23866"/>
                      <a:pt x="4871" y="29804"/>
                      <a:pt x="1" y="35808"/>
                    </a:cubicBezTo>
                    <a:cubicBezTo>
                      <a:pt x="735" y="36209"/>
                      <a:pt x="1435" y="36542"/>
                      <a:pt x="2136" y="36809"/>
                    </a:cubicBezTo>
                    <a:cubicBezTo>
                      <a:pt x="7840" y="31705"/>
                      <a:pt x="27687" y="6187"/>
                      <a:pt x="34592" y="3785"/>
                    </a:cubicBezTo>
                    <a:cubicBezTo>
                      <a:pt x="35659" y="3318"/>
                      <a:pt x="36964" y="3105"/>
                      <a:pt x="38383" y="3105"/>
                    </a:cubicBezTo>
                    <a:cubicBezTo>
                      <a:pt x="43353" y="3105"/>
                      <a:pt x="49736" y="5720"/>
                      <a:pt x="52305" y="9223"/>
                    </a:cubicBezTo>
                    <a:cubicBezTo>
                      <a:pt x="52305" y="11324"/>
                      <a:pt x="52205" y="14393"/>
                      <a:pt x="53572" y="18062"/>
                    </a:cubicBezTo>
                    <a:cubicBezTo>
                      <a:pt x="54206" y="17362"/>
                      <a:pt x="54840" y="16695"/>
                      <a:pt x="55574" y="15994"/>
                    </a:cubicBezTo>
                    <a:cubicBezTo>
                      <a:pt x="55340" y="15727"/>
                      <a:pt x="55140" y="15427"/>
                      <a:pt x="54973" y="15093"/>
                    </a:cubicBezTo>
                    <a:cubicBezTo>
                      <a:pt x="54173" y="13359"/>
                      <a:pt x="54239" y="11758"/>
                      <a:pt x="54506" y="9956"/>
                    </a:cubicBezTo>
                    <a:cubicBezTo>
                      <a:pt x="54807" y="8055"/>
                      <a:pt x="54440" y="6988"/>
                      <a:pt x="52805" y="5954"/>
                    </a:cubicBezTo>
                    <a:cubicBezTo>
                      <a:pt x="51832" y="5355"/>
                      <a:pt x="45339" y="1"/>
                      <a:pt x="3848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5" name="Google Shape;7965;p35"/>
              <p:cNvSpPr/>
              <p:nvPr/>
            </p:nvSpPr>
            <p:spPr>
              <a:xfrm>
                <a:off x="1575862" y="1559131"/>
                <a:ext cx="188171" cy="207928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6774" extrusionOk="0">
                    <a:moveTo>
                      <a:pt x="1049" y="0"/>
                    </a:moveTo>
                    <a:cubicBezTo>
                      <a:pt x="554" y="1332"/>
                      <a:pt x="1" y="6774"/>
                      <a:pt x="2272" y="6774"/>
                    </a:cubicBezTo>
                    <a:cubicBezTo>
                      <a:pt x="2448" y="6774"/>
                      <a:pt x="2640" y="6741"/>
                      <a:pt x="2850" y="6672"/>
                    </a:cubicBezTo>
                    <a:cubicBezTo>
                      <a:pt x="5986" y="5638"/>
                      <a:pt x="1950" y="1201"/>
                      <a:pt x="11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6" name="Google Shape;7966;p35"/>
              <p:cNvSpPr/>
              <p:nvPr/>
            </p:nvSpPr>
            <p:spPr>
              <a:xfrm>
                <a:off x="1755610" y="1490527"/>
                <a:ext cx="148884" cy="136255"/>
              </a:xfrm>
              <a:custGeom>
                <a:avLst/>
                <a:gdLst/>
                <a:ahLst/>
                <a:cxnLst/>
                <a:rect l="l" t="t" r="r" b="b"/>
                <a:pathLst>
                  <a:path w="4737" h="4439" extrusionOk="0">
                    <a:moveTo>
                      <a:pt x="0" y="0"/>
                    </a:moveTo>
                    <a:cubicBezTo>
                      <a:pt x="0" y="1005"/>
                      <a:pt x="1121" y="4439"/>
                      <a:pt x="2543" y="4439"/>
                    </a:cubicBezTo>
                    <a:cubicBezTo>
                      <a:pt x="2820" y="4439"/>
                      <a:pt x="3109" y="4308"/>
                      <a:pt x="3403" y="4003"/>
                    </a:cubicBezTo>
                    <a:cubicBezTo>
                      <a:pt x="4737" y="2569"/>
                      <a:pt x="1001" y="401"/>
                      <a:pt x="2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7" name="Google Shape;7967;p35"/>
              <p:cNvSpPr/>
              <p:nvPr/>
            </p:nvSpPr>
            <p:spPr>
              <a:xfrm>
                <a:off x="1867784" y="1388129"/>
                <a:ext cx="176479" cy="138158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4501" extrusionOk="0">
                    <a:moveTo>
                      <a:pt x="0" y="1"/>
                    </a:moveTo>
                    <a:lnTo>
                      <a:pt x="0" y="168"/>
                    </a:lnTo>
                    <a:cubicBezTo>
                      <a:pt x="234" y="1268"/>
                      <a:pt x="1368" y="3170"/>
                      <a:pt x="2335" y="3904"/>
                    </a:cubicBezTo>
                    <a:cubicBezTo>
                      <a:pt x="2742" y="4250"/>
                      <a:pt x="3467" y="4501"/>
                      <a:pt x="4122" y="4501"/>
                    </a:cubicBezTo>
                    <a:cubicBezTo>
                      <a:pt x="4920" y="4501"/>
                      <a:pt x="5614" y="4129"/>
                      <a:pt x="5504" y="3103"/>
                    </a:cubicBezTo>
                    <a:cubicBezTo>
                      <a:pt x="5171" y="1135"/>
                      <a:pt x="1501" y="30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8" name="Google Shape;7968;p35"/>
              <p:cNvSpPr/>
              <p:nvPr/>
            </p:nvSpPr>
            <p:spPr>
              <a:xfrm>
                <a:off x="1795244" y="1680959"/>
                <a:ext cx="162745" cy="157496"/>
              </a:xfrm>
              <a:custGeom>
                <a:avLst/>
                <a:gdLst/>
                <a:ahLst/>
                <a:cxnLst/>
                <a:rect l="l" t="t" r="r" b="b"/>
                <a:pathLst>
                  <a:path w="5178" h="5131" extrusionOk="0">
                    <a:moveTo>
                      <a:pt x="374" y="1"/>
                    </a:moveTo>
                    <a:lnTo>
                      <a:pt x="140" y="168"/>
                    </a:lnTo>
                    <a:cubicBezTo>
                      <a:pt x="0" y="1344"/>
                      <a:pt x="48" y="5130"/>
                      <a:pt x="1745" y="5130"/>
                    </a:cubicBezTo>
                    <a:cubicBezTo>
                      <a:pt x="2070" y="5130"/>
                      <a:pt x="2454" y="4992"/>
                      <a:pt x="2909" y="4671"/>
                    </a:cubicBezTo>
                    <a:cubicBezTo>
                      <a:pt x="5177" y="3003"/>
                      <a:pt x="1875" y="368"/>
                      <a:pt x="3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69" name="Google Shape;7969;p35"/>
              <p:cNvSpPr/>
              <p:nvPr/>
            </p:nvSpPr>
            <p:spPr>
              <a:xfrm>
                <a:off x="1952708" y="1627734"/>
                <a:ext cx="112928" cy="128090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4173" extrusionOk="0">
                    <a:moveTo>
                      <a:pt x="0" y="0"/>
                    </a:moveTo>
                    <a:lnTo>
                      <a:pt x="67" y="100"/>
                    </a:lnTo>
                    <a:cubicBezTo>
                      <a:pt x="167" y="1134"/>
                      <a:pt x="301" y="2636"/>
                      <a:pt x="901" y="3469"/>
                    </a:cubicBezTo>
                    <a:cubicBezTo>
                      <a:pt x="1268" y="3951"/>
                      <a:pt x="1771" y="4173"/>
                      <a:pt x="2227" y="4173"/>
                    </a:cubicBezTo>
                    <a:cubicBezTo>
                      <a:pt x="2971" y="4173"/>
                      <a:pt x="3592" y="3582"/>
                      <a:pt x="3303" y="2569"/>
                    </a:cubicBezTo>
                    <a:cubicBezTo>
                      <a:pt x="3069" y="1601"/>
                      <a:pt x="834" y="234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0" name="Google Shape;7970;p35"/>
              <p:cNvSpPr/>
              <p:nvPr/>
            </p:nvSpPr>
            <p:spPr>
              <a:xfrm>
                <a:off x="-15187" y="1443441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6" y="1501"/>
                      <a:pt x="1936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1" name="Google Shape;7971;p35"/>
              <p:cNvSpPr/>
              <p:nvPr/>
            </p:nvSpPr>
            <p:spPr>
              <a:xfrm>
                <a:off x="116913" y="1461858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2"/>
                      <a:pt x="968" y="1502"/>
                    </a:cubicBezTo>
                    <a:cubicBezTo>
                      <a:pt x="1936" y="1502"/>
                      <a:pt x="1936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2" name="Google Shape;7972;p35"/>
              <p:cNvSpPr/>
              <p:nvPr/>
            </p:nvSpPr>
            <p:spPr>
              <a:xfrm>
                <a:off x="79197" y="1351264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7" y="1"/>
                    </a:moveTo>
                    <a:cubicBezTo>
                      <a:pt x="0" y="1"/>
                      <a:pt x="0" y="1502"/>
                      <a:pt x="967" y="1502"/>
                    </a:cubicBezTo>
                    <a:cubicBezTo>
                      <a:pt x="1935" y="1502"/>
                      <a:pt x="1935" y="1"/>
                      <a:pt x="9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3" name="Google Shape;7973;p35"/>
              <p:cNvSpPr/>
              <p:nvPr/>
            </p:nvSpPr>
            <p:spPr>
              <a:xfrm>
                <a:off x="513214" y="669344"/>
                <a:ext cx="60848" cy="4613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3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6" y="1502"/>
                      <a:pt x="1936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4" name="Google Shape;7974;p35"/>
              <p:cNvSpPr/>
              <p:nvPr/>
            </p:nvSpPr>
            <p:spPr>
              <a:xfrm>
                <a:off x="626456" y="614062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5" name="Google Shape;7975;p35"/>
              <p:cNvSpPr/>
              <p:nvPr/>
            </p:nvSpPr>
            <p:spPr>
              <a:xfrm>
                <a:off x="617027" y="715448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6" name="Google Shape;7976;p35"/>
              <p:cNvSpPr/>
              <p:nvPr/>
            </p:nvSpPr>
            <p:spPr>
              <a:xfrm>
                <a:off x="-260499" y="761521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02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7" name="Google Shape;7977;p35"/>
              <p:cNvSpPr/>
              <p:nvPr/>
            </p:nvSpPr>
            <p:spPr>
              <a:xfrm>
                <a:off x="-203893" y="678583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8" name="Google Shape;7978;p35"/>
              <p:cNvSpPr/>
              <p:nvPr/>
            </p:nvSpPr>
            <p:spPr>
              <a:xfrm>
                <a:off x="-156717" y="779938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79" name="Google Shape;7979;p35"/>
              <p:cNvSpPr/>
              <p:nvPr/>
            </p:nvSpPr>
            <p:spPr>
              <a:xfrm>
                <a:off x="1316313" y="1010304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0" name="Google Shape;7980;p35"/>
              <p:cNvSpPr/>
              <p:nvPr/>
            </p:nvSpPr>
            <p:spPr>
              <a:xfrm>
                <a:off x="1401237" y="1065616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1" name="Google Shape;7981;p35"/>
              <p:cNvSpPr/>
              <p:nvPr/>
            </p:nvSpPr>
            <p:spPr>
              <a:xfrm>
                <a:off x="-827684" y="1240701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2" name="Google Shape;7982;p35"/>
              <p:cNvSpPr/>
              <p:nvPr/>
            </p:nvSpPr>
            <p:spPr>
              <a:xfrm>
                <a:off x="-874861" y="1148554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7" y="0"/>
                    </a:moveTo>
                    <a:cubicBezTo>
                      <a:pt x="0" y="0"/>
                      <a:pt x="0" y="1501"/>
                      <a:pt x="967" y="1501"/>
                    </a:cubicBezTo>
                    <a:cubicBezTo>
                      <a:pt x="1935" y="1501"/>
                      <a:pt x="1935" y="0"/>
                      <a:pt x="96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3" name="Google Shape;7983;p35"/>
              <p:cNvSpPr/>
              <p:nvPr/>
            </p:nvSpPr>
            <p:spPr>
              <a:xfrm>
                <a:off x="277332" y="124631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4" name="Google Shape;7984;p35"/>
              <p:cNvSpPr/>
              <p:nvPr/>
            </p:nvSpPr>
            <p:spPr>
              <a:xfrm>
                <a:off x="343398" y="207568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7" y="1"/>
                    </a:moveTo>
                    <a:cubicBezTo>
                      <a:pt x="0" y="1"/>
                      <a:pt x="0" y="1502"/>
                      <a:pt x="967" y="1502"/>
                    </a:cubicBezTo>
                    <a:cubicBezTo>
                      <a:pt x="1935" y="1502"/>
                      <a:pt x="1935" y="1"/>
                      <a:pt x="9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5" name="Google Shape;7985;p35"/>
              <p:cNvSpPr/>
              <p:nvPr/>
            </p:nvSpPr>
            <p:spPr>
              <a:xfrm>
                <a:off x="-213322" y="1914425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6" name="Google Shape;7986;p35"/>
              <p:cNvSpPr/>
              <p:nvPr/>
            </p:nvSpPr>
            <p:spPr>
              <a:xfrm>
                <a:off x="456608" y="1130107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1" y="1"/>
                      <a:pt x="1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7" name="Google Shape;7987;p35"/>
              <p:cNvSpPr/>
              <p:nvPr/>
            </p:nvSpPr>
            <p:spPr>
              <a:xfrm>
                <a:off x="-269928" y="1065616"/>
                <a:ext cx="60817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8" name="Google Shape;7988;p35"/>
              <p:cNvSpPr/>
              <p:nvPr/>
            </p:nvSpPr>
            <p:spPr>
              <a:xfrm>
                <a:off x="107484" y="632510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1" y="0"/>
                      <a:pt x="1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89" name="Google Shape;7989;p35"/>
              <p:cNvSpPr/>
              <p:nvPr/>
            </p:nvSpPr>
            <p:spPr>
              <a:xfrm>
                <a:off x="928404" y="945814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0"/>
                    </a:moveTo>
                    <a:cubicBezTo>
                      <a:pt x="0" y="0"/>
                      <a:pt x="0" y="1501"/>
                      <a:pt x="968" y="1501"/>
                    </a:cubicBezTo>
                    <a:cubicBezTo>
                      <a:pt x="1935" y="1501"/>
                      <a:pt x="1935" y="0"/>
                      <a:pt x="9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90" name="Google Shape;7990;p35"/>
              <p:cNvSpPr/>
              <p:nvPr/>
            </p:nvSpPr>
            <p:spPr>
              <a:xfrm>
                <a:off x="1571085" y="1342056"/>
                <a:ext cx="60848" cy="46104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502" extrusionOk="0">
                    <a:moveTo>
                      <a:pt x="968" y="1"/>
                    </a:moveTo>
                    <a:cubicBezTo>
                      <a:pt x="0" y="1"/>
                      <a:pt x="0" y="1502"/>
                      <a:pt x="968" y="1502"/>
                    </a:cubicBezTo>
                    <a:cubicBezTo>
                      <a:pt x="1935" y="1502"/>
                      <a:pt x="1935" y="1"/>
                      <a:pt x="9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7991" name="Google Shape;7991;p35"/>
              <p:cNvSpPr/>
              <p:nvPr/>
            </p:nvSpPr>
            <p:spPr>
              <a:xfrm>
                <a:off x="1998847" y="782056"/>
                <a:ext cx="388978" cy="256119"/>
              </a:xfrm>
              <a:custGeom>
                <a:avLst/>
                <a:gdLst/>
                <a:ahLst/>
                <a:cxnLst/>
                <a:rect l="l" t="t" r="r" b="b"/>
                <a:pathLst>
                  <a:path w="12376" h="8344" extrusionOk="0">
                    <a:moveTo>
                      <a:pt x="7334" y="0"/>
                    </a:moveTo>
                    <a:cubicBezTo>
                      <a:pt x="5343" y="0"/>
                      <a:pt x="3357" y="1283"/>
                      <a:pt x="3869" y="3601"/>
                    </a:cubicBezTo>
                    <a:cubicBezTo>
                      <a:pt x="4155" y="4871"/>
                      <a:pt x="5165" y="5960"/>
                      <a:pt x="6383" y="5960"/>
                    </a:cubicBezTo>
                    <a:cubicBezTo>
                      <a:pt x="6733" y="5960"/>
                      <a:pt x="7100" y="5870"/>
                      <a:pt x="7472" y="5669"/>
                    </a:cubicBezTo>
                    <a:cubicBezTo>
                      <a:pt x="8006" y="5369"/>
                      <a:pt x="8473" y="4868"/>
                      <a:pt x="8606" y="4235"/>
                    </a:cubicBezTo>
                    <a:cubicBezTo>
                      <a:pt x="8740" y="3467"/>
                      <a:pt x="8273" y="2834"/>
                      <a:pt x="7605" y="2533"/>
                    </a:cubicBezTo>
                    <a:cubicBezTo>
                      <a:pt x="7522" y="2491"/>
                      <a:pt x="7439" y="2473"/>
                      <a:pt x="7361" y="2473"/>
                    </a:cubicBezTo>
                    <a:cubicBezTo>
                      <a:pt x="6878" y="2473"/>
                      <a:pt x="6555" y="3176"/>
                      <a:pt x="7072" y="3434"/>
                    </a:cubicBezTo>
                    <a:cubicBezTo>
                      <a:pt x="7439" y="3601"/>
                      <a:pt x="7672" y="3801"/>
                      <a:pt x="7539" y="4168"/>
                    </a:cubicBezTo>
                    <a:cubicBezTo>
                      <a:pt x="7439" y="4468"/>
                      <a:pt x="7105" y="4735"/>
                      <a:pt x="6772" y="4835"/>
                    </a:cubicBezTo>
                    <a:cubicBezTo>
                      <a:pt x="6617" y="4894"/>
                      <a:pt x="6470" y="4921"/>
                      <a:pt x="6330" y="4921"/>
                    </a:cubicBezTo>
                    <a:cubicBezTo>
                      <a:pt x="5442" y="4921"/>
                      <a:pt x="4866" y="3836"/>
                      <a:pt x="4837" y="3000"/>
                    </a:cubicBezTo>
                    <a:cubicBezTo>
                      <a:pt x="4756" y="1629"/>
                      <a:pt x="5944" y="1050"/>
                      <a:pt x="7176" y="1050"/>
                    </a:cubicBezTo>
                    <a:cubicBezTo>
                      <a:pt x="7981" y="1050"/>
                      <a:pt x="8806" y="1298"/>
                      <a:pt x="9307" y="1733"/>
                    </a:cubicBezTo>
                    <a:cubicBezTo>
                      <a:pt x="10007" y="2333"/>
                      <a:pt x="10508" y="3401"/>
                      <a:pt x="10574" y="4301"/>
                    </a:cubicBezTo>
                    <a:cubicBezTo>
                      <a:pt x="10608" y="5002"/>
                      <a:pt x="10341" y="5636"/>
                      <a:pt x="9840" y="6103"/>
                    </a:cubicBezTo>
                    <a:cubicBezTo>
                      <a:pt x="8902" y="6989"/>
                      <a:pt x="7494" y="7305"/>
                      <a:pt x="6175" y="7305"/>
                    </a:cubicBezTo>
                    <a:cubicBezTo>
                      <a:pt x="5807" y="7305"/>
                      <a:pt x="5446" y="7280"/>
                      <a:pt x="5104" y="7237"/>
                    </a:cubicBezTo>
                    <a:cubicBezTo>
                      <a:pt x="3302" y="7003"/>
                      <a:pt x="1334" y="5936"/>
                      <a:pt x="1101" y="3934"/>
                    </a:cubicBezTo>
                    <a:cubicBezTo>
                      <a:pt x="1050" y="3613"/>
                      <a:pt x="760" y="3446"/>
                      <a:pt x="494" y="3446"/>
                    </a:cubicBezTo>
                    <a:cubicBezTo>
                      <a:pt x="236" y="3446"/>
                      <a:pt x="0" y="3605"/>
                      <a:pt x="33" y="3934"/>
                    </a:cubicBezTo>
                    <a:cubicBezTo>
                      <a:pt x="334" y="6369"/>
                      <a:pt x="2368" y="7837"/>
                      <a:pt x="4670" y="8204"/>
                    </a:cubicBezTo>
                    <a:cubicBezTo>
                      <a:pt x="5169" y="8294"/>
                      <a:pt x="5701" y="8344"/>
                      <a:pt x="6243" y="8344"/>
                    </a:cubicBezTo>
                    <a:cubicBezTo>
                      <a:pt x="7912" y="8344"/>
                      <a:pt x="9666" y="7870"/>
                      <a:pt x="10774" y="6636"/>
                    </a:cubicBezTo>
                    <a:cubicBezTo>
                      <a:pt x="12376" y="4802"/>
                      <a:pt x="11442" y="1699"/>
                      <a:pt x="9407" y="532"/>
                    </a:cubicBezTo>
                    <a:cubicBezTo>
                      <a:pt x="8797" y="174"/>
                      <a:pt x="8065" y="0"/>
                      <a:pt x="73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7992" name="Google Shape;7992;p35"/>
            <p:cNvSpPr/>
            <p:nvPr/>
          </p:nvSpPr>
          <p:spPr>
            <a:xfrm>
              <a:off x="797110" y="3367074"/>
              <a:ext cx="389009" cy="256150"/>
            </a:xfrm>
            <a:custGeom>
              <a:avLst/>
              <a:gdLst/>
              <a:ahLst/>
              <a:cxnLst/>
              <a:rect l="l" t="t" r="r" b="b"/>
              <a:pathLst>
                <a:path w="12377" h="8345" extrusionOk="0">
                  <a:moveTo>
                    <a:pt x="7343" y="1"/>
                  </a:moveTo>
                  <a:cubicBezTo>
                    <a:pt x="5349" y="1"/>
                    <a:pt x="3357" y="1266"/>
                    <a:pt x="3870" y="3587"/>
                  </a:cubicBezTo>
                  <a:cubicBezTo>
                    <a:pt x="4155" y="4857"/>
                    <a:pt x="5165" y="5945"/>
                    <a:pt x="6368" y="5945"/>
                  </a:cubicBezTo>
                  <a:cubicBezTo>
                    <a:pt x="6713" y="5945"/>
                    <a:pt x="7075" y="5856"/>
                    <a:pt x="7439" y="5655"/>
                  </a:cubicBezTo>
                  <a:cubicBezTo>
                    <a:pt x="8006" y="5388"/>
                    <a:pt x="8473" y="4854"/>
                    <a:pt x="8573" y="4220"/>
                  </a:cubicBezTo>
                  <a:cubicBezTo>
                    <a:pt x="8740" y="3487"/>
                    <a:pt x="8273" y="2853"/>
                    <a:pt x="7606" y="2519"/>
                  </a:cubicBezTo>
                  <a:cubicBezTo>
                    <a:pt x="7522" y="2477"/>
                    <a:pt x="7440" y="2459"/>
                    <a:pt x="7361" y="2459"/>
                  </a:cubicBezTo>
                  <a:cubicBezTo>
                    <a:pt x="6879" y="2459"/>
                    <a:pt x="6556" y="3162"/>
                    <a:pt x="7072" y="3420"/>
                  </a:cubicBezTo>
                  <a:cubicBezTo>
                    <a:pt x="7439" y="3587"/>
                    <a:pt x="7673" y="3820"/>
                    <a:pt x="7539" y="4154"/>
                  </a:cubicBezTo>
                  <a:cubicBezTo>
                    <a:pt x="7406" y="4454"/>
                    <a:pt x="7106" y="4721"/>
                    <a:pt x="6772" y="4854"/>
                  </a:cubicBezTo>
                  <a:cubicBezTo>
                    <a:pt x="6628" y="4905"/>
                    <a:pt x="6489" y="4929"/>
                    <a:pt x="6357" y="4929"/>
                  </a:cubicBezTo>
                  <a:cubicBezTo>
                    <a:pt x="5454" y="4929"/>
                    <a:pt x="4866" y="3830"/>
                    <a:pt x="4837" y="2986"/>
                  </a:cubicBezTo>
                  <a:cubicBezTo>
                    <a:pt x="4757" y="1615"/>
                    <a:pt x="5944" y="1036"/>
                    <a:pt x="7176" y="1036"/>
                  </a:cubicBezTo>
                  <a:cubicBezTo>
                    <a:pt x="7982" y="1036"/>
                    <a:pt x="8806" y="1283"/>
                    <a:pt x="9307" y="1719"/>
                  </a:cubicBezTo>
                  <a:cubicBezTo>
                    <a:pt x="10008" y="2319"/>
                    <a:pt x="10508" y="3386"/>
                    <a:pt x="10575" y="4287"/>
                  </a:cubicBezTo>
                  <a:cubicBezTo>
                    <a:pt x="10608" y="4988"/>
                    <a:pt x="10341" y="5621"/>
                    <a:pt x="9808" y="6088"/>
                  </a:cubicBezTo>
                  <a:cubicBezTo>
                    <a:pt x="8904" y="6966"/>
                    <a:pt x="7521" y="7304"/>
                    <a:pt x="6216" y="7304"/>
                  </a:cubicBezTo>
                  <a:cubicBezTo>
                    <a:pt x="5834" y="7304"/>
                    <a:pt x="5459" y="7275"/>
                    <a:pt x="5104" y="7223"/>
                  </a:cubicBezTo>
                  <a:cubicBezTo>
                    <a:pt x="3303" y="6989"/>
                    <a:pt x="1335" y="5955"/>
                    <a:pt x="1068" y="3920"/>
                  </a:cubicBezTo>
                  <a:cubicBezTo>
                    <a:pt x="1034" y="3599"/>
                    <a:pt x="752" y="3432"/>
                    <a:pt x="491" y="3432"/>
                  </a:cubicBezTo>
                  <a:cubicBezTo>
                    <a:pt x="236" y="3432"/>
                    <a:pt x="1" y="3591"/>
                    <a:pt x="34" y="3920"/>
                  </a:cubicBezTo>
                  <a:cubicBezTo>
                    <a:pt x="334" y="6355"/>
                    <a:pt x="2369" y="7823"/>
                    <a:pt x="4671" y="8223"/>
                  </a:cubicBezTo>
                  <a:cubicBezTo>
                    <a:pt x="5145" y="8301"/>
                    <a:pt x="5650" y="8344"/>
                    <a:pt x="6164" y="8344"/>
                  </a:cubicBezTo>
                  <a:cubicBezTo>
                    <a:pt x="7857" y="8344"/>
                    <a:pt x="9649" y="7876"/>
                    <a:pt x="10775" y="6622"/>
                  </a:cubicBezTo>
                  <a:cubicBezTo>
                    <a:pt x="12376" y="4821"/>
                    <a:pt x="11442" y="1685"/>
                    <a:pt x="9407" y="518"/>
                  </a:cubicBezTo>
                  <a:cubicBezTo>
                    <a:pt x="8800" y="170"/>
                    <a:pt x="8071" y="1"/>
                    <a:pt x="7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3" name="Google Shape;7993;p35"/>
            <p:cNvSpPr/>
            <p:nvPr/>
          </p:nvSpPr>
          <p:spPr>
            <a:xfrm>
              <a:off x="3092248" y="4709788"/>
              <a:ext cx="390015" cy="255659"/>
            </a:xfrm>
            <a:custGeom>
              <a:avLst/>
              <a:gdLst/>
              <a:ahLst/>
              <a:cxnLst/>
              <a:rect l="l" t="t" r="r" b="b"/>
              <a:pathLst>
                <a:path w="12409" h="8329" extrusionOk="0">
                  <a:moveTo>
                    <a:pt x="7335" y="0"/>
                  </a:moveTo>
                  <a:cubicBezTo>
                    <a:pt x="5372" y="0"/>
                    <a:pt x="3433" y="1222"/>
                    <a:pt x="3869" y="3499"/>
                  </a:cubicBezTo>
                  <a:cubicBezTo>
                    <a:pt x="4106" y="4784"/>
                    <a:pt x="5125" y="5946"/>
                    <a:pt x="6377" y="5946"/>
                  </a:cubicBezTo>
                  <a:cubicBezTo>
                    <a:pt x="6718" y="5946"/>
                    <a:pt x="7075" y="5860"/>
                    <a:pt x="7439" y="5667"/>
                  </a:cubicBezTo>
                  <a:cubicBezTo>
                    <a:pt x="7972" y="5400"/>
                    <a:pt x="8473" y="4867"/>
                    <a:pt x="8606" y="4233"/>
                  </a:cubicBezTo>
                  <a:cubicBezTo>
                    <a:pt x="8740" y="3466"/>
                    <a:pt x="8273" y="2832"/>
                    <a:pt x="7605" y="2498"/>
                  </a:cubicBezTo>
                  <a:cubicBezTo>
                    <a:pt x="7522" y="2456"/>
                    <a:pt x="7439" y="2438"/>
                    <a:pt x="7361" y="2438"/>
                  </a:cubicBezTo>
                  <a:cubicBezTo>
                    <a:pt x="6878" y="2438"/>
                    <a:pt x="6555" y="3141"/>
                    <a:pt x="7072" y="3399"/>
                  </a:cubicBezTo>
                  <a:cubicBezTo>
                    <a:pt x="7439" y="3566"/>
                    <a:pt x="7672" y="3799"/>
                    <a:pt x="7539" y="4166"/>
                  </a:cubicBezTo>
                  <a:cubicBezTo>
                    <a:pt x="7405" y="4500"/>
                    <a:pt x="7072" y="4733"/>
                    <a:pt x="6738" y="4833"/>
                  </a:cubicBezTo>
                  <a:cubicBezTo>
                    <a:pt x="6598" y="4881"/>
                    <a:pt x="6464" y="4903"/>
                    <a:pt x="6337" y="4903"/>
                  </a:cubicBezTo>
                  <a:cubicBezTo>
                    <a:pt x="5405" y="4903"/>
                    <a:pt x="4837" y="3716"/>
                    <a:pt x="4837" y="2865"/>
                  </a:cubicBezTo>
                  <a:cubicBezTo>
                    <a:pt x="4817" y="1568"/>
                    <a:pt x="5979" y="1023"/>
                    <a:pt x="7180" y="1023"/>
                  </a:cubicBezTo>
                  <a:cubicBezTo>
                    <a:pt x="7987" y="1023"/>
                    <a:pt x="8811" y="1269"/>
                    <a:pt x="9307" y="1698"/>
                  </a:cubicBezTo>
                  <a:cubicBezTo>
                    <a:pt x="10007" y="2298"/>
                    <a:pt x="10541" y="3399"/>
                    <a:pt x="10574" y="4300"/>
                  </a:cubicBezTo>
                  <a:cubicBezTo>
                    <a:pt x="10608" y="5033"/>
                    <a:pt x="10341" y="5634"/>
                    <a:pt x="9807" y="6101"/>
                  </a:cubicBezTo>
                  <a:cubicBezTo>
                    <a:pt x="8905" y="6951"/>
                    <a:pt x="7526" y="7284"/>
                    <a:pt x="6223" y="7284"/>
                  </a:cubicBezTo>
                  <a:cubicBezTo>
                    <a:pt x="5839" y="7284"/>
                    <a:pt x="5461" y="7255"/>
                    <a:pt x="5104" y="7202"/>
                  </a:cubicBezTo>
                  <a:cubicBezTo>
                    <a:pt x="3302" y="6968"/>
                    <a:pt x="1334" y="5934"/>
                    <a:pt x="1101" y="3933"/>
                  </a:cubicBezTo>
                  <a:cubicBezTo>
                    <a:pt x="1051" y="3599"/>
                    <a:pt x="767" y="3432"/>
                    <a:pt x="505" y="3432"/>
                  </a:cubicBezTo>
                  <a:cubicBezTo>
                    <a:pt x="242" y="3432"/>
                    <a:pt x="0" y="3599"/>
                    <a:pt x="33" y="3933"/>
                  </a:cubicBezTo>
                  <a:cubicBezTo>
                    <a:pt x="334" y="6334"/>
                    <a:pt x="2368" y="7802"/>
                    <a:pt x="4637" y="8202"/>
                  </a:cubicBezTo>
                  <a:cubicBezTo>
                    <a:pt x="5127" y="8283"/>
                    <a:pt x="5651" y="8328"/>
                    <a:pt x="6186" y="8328"/>
                  </a:cubicBezTo>
                  <a:cubicBezTo>
                    <a:pt x="7873" y="8328"/>
                    <a:pt x="9660" y="7876"/>
                    <a:pt x="10774" y="6635"/>
                  </a:cubicBezTo>
                  <a:cubicBezTo>
                    <a:pt x="12409" y="4800"/>
                    <a:pt x="11442" y="1664"/>
                    <a:pt x="9440" y="530"/>
                  </a:cubicBezTo>
                  <a:cubicBezTo>
                    <a:pt x="8819" y="174"/>
                    <a:pt x="8076" y="0"/>
                    <a:pt x="7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4" name="Google Shape;7994;p35"/>
            <p:cNvSpPr/>
            <p:nvPr/>
          </p:nvSpPr>
          <p:spPr>
            <a:xfrm>
              <a:off x="2832599" y="1297886"/>
              <a:ext cx="83918" cy="95492"/>
            </a:xfrm>
            <a:custGeom>
              <a:avLst/>
              <a:gdLst/>
              <a:ahLst/>
              <a:cxnLst/>
              <a:rect l="l" t="t" r="r" b="b"/>
              <a:pathLst>
                <a:path w="2670" h="3111" extrusionOk="0">
                  <a:moveTo>
                    <a:pt x="1584" y="1"/>
                  </a:moveTo>
                  <a:cubicBezTo>
                    <a:pt x="1457" y="1"/>
                    <a:pt x="1331" y="43"/>
                    <a:pt x="1235" y="139"/>
                  </a:cubicBezTo>
                  <a:cubicBezTo>
                    <a:pt x="868" y="572"/>
                    <a:pt x="468" y="1006"/>
                    <a:pt x="134" y="1473"/>
                  </a:cubicBezTo>
                  <a:cubicBezTo>
                    <a:pt x="1" y="1640"/>
                    <a:pt x="34" y="1940"/>
                    <a:pt x="201" y="2107"/>
                  </a:cubicBezTo>
                  <a:cubicBezTo>
                    <a:pt x="668" y="2507"/>
                    <a:pt x="1268" y="2774"/>
                    <a:pt x="1836" y="3041"/>
                  </a:cubicBezTo>
                  <a:cubicBezTo>
                    <a:pt x="1918" y="3082"/>
                    <a:pt x="2000" y="3111"/>
                    <a:pt x="2083" y="3111"/>
                  </a:cubicBezTo>
                  <a:cubicBezTo>
                    <a:pt x="2134" y="3111"/>
                    <a:pt x="2185" y="3100"/>
                    <a:pt x="2236" y="3074"/>
                  </a:cubicBezTo>
                  <a:cubicBezTo>
                    <a:pt x="2369" y="3041"/>
                    <a:pt x="2503" y="2974"/>
                    <a:pt x="2569" y="2841"/>
                  </a:cubicBezTo>
                  <a:cubicBezTo>
                    <a:pt x="2669" y="2607"/>
                    <a:pt x="2636" y="2274"/>
                    <a:pt x="2369" y="2140"/>
                  </a:cubicBezTo>
                  <a:cubicBezTo>
                    <a:pt x="2102" y="2007"/>
                    <a:pt x="1836" y="1907"/>
                    <a:pt x="1569" y="1773"/>
                  </a:cubicBezTo>
                  <a:cubicBezTo>
                    <a:pt x="1498" y="1726"/>
                    <a:pt x="1412" y="1680"/>
                    <a:pt x="1320" y="1621"/>
                  </a:cubicBezTo>
                  <a:lnTo>
                    <a:pt x="1320" y="1621"/>
                  </a:lnTo>
                  <a:cubicBezTo>
                    <a:pt x="1361" y="1572"/>
                    <a:pt x="1402" y="1522"/>
                    <a:pt x="1435" y="1473"/>
                  </a:cubicBezTo>
                  <a:cubicBezTo>
                    <a:pt x="1635" y="1273"/>
                    <a:pt x="1802" y="1073"/>
                    <a:pt x="1969" y="873"/>
                  </a:cubicBezTo>
                  <a:cubicBezTo>
                    <a:pt x="2136" y="672"/>
                    <a:pt x="2202" y="339"/>
                    <a:pt x="1969" y="139"/>
                  </a:cubicBezTo>
                  <a:cubicBezTo>
                    <a:pt x="1864" y="52"/>
                    <a:pt x="1723" y="1"/>
                    <a:pt x="1584" y="1"/>
                  </a:cubicBezTo>
                  <a:close/>
                </a:path>
              </a:pathLst>
            </a:custGeom>
            <a:solidFill>
              <a:srgbClr val="9FB56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5" name="Google Shape;7995;p35"/>
            <p:cNvSpPr/>
            <p:nvPr/>
          </p:nvSpPr>
          <p:spPr>
            <a:xfrm>
              <a:off x="3316522" y="1353762"/>
              <a:ext cx="746463" cy="372664"/>
            </a:xfrm>
            <a:custGeom>
              <a:avLst/>
              <a:gdLst/>
              <a:ahLst/>
              <a:cxnLst/>
              <a:rect l="l" t="t" r="r" b="b"/>
              <a:pathLst>
                <a:path w="20883" h="10675" extrusionOk="0">
                  <a:moveTo>
                    <a:pt x="20882" y="1"/>
                  </a:moveTo>
                  <a:cubicBezTo>
                    <a:pt x="16546" y="601"/>
                    <a:pt x="11576" y="901"/>
                    <a:pt x="7673" y="2869"/>
                  </a:cubicBezTo>
                  <a:cubicBezTo>
                    <a:pt x="4971" y="4204"/>
                    <a:pt x="601" y="7506"/>
                    <a:pt x="1" y="10675"/>
                  </a:cubicBezTo>
                  <a:lnTo>
                    <a:pt x="301" y="10675"/>
                  </a:lnTo>
                  <a:cubicBezTo>
                    <a:pt x="7373" y="10675"/>
                    <a:pt x="17580" y="8407"/>
                    <a:pt x="208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6" name="Google Shape;7996;p35"/>
            <p:cNvSpPr/>
            <p:nvPr/>
          </p:nvSpPr>
          <p:spPr>
            <a:xfrm>
              <a:off x="3311768" y="1598547"/>
              <a:ext cx="804870" cy="253656"/>
            </a:xfrm>
            <a:custGeom>
              <a:avLst/>
              <a:gdLst/>
              <a:ahLst/>
              <a:cxnLst/>
              <a:rect l="l" t="t" r="r" b="b"/>
              <a:pathLst>
                <a:path w="22517" h="7266" extrusionOk="0">
                  <a:moveTo>
                    <a:pt x="12454" y="1"/>
                  </a:moveTo>
                  <a:cubicBezTo>
                    <a:pt x="8278" y="1"/>
                    <a:pt x="4235" y="1086"/>
                    <a:pt x="0" y="3796"/>
                  </a:cubicBezTo>
                  <a:lnTo>
                    <a:pt x="300" y="3963"/>
                  </a:lnTo>
                  <a:cubicBezTo>
                    <a:pt x="3736" y="5598"/>
                    <a:pt x="6305" y="7265"/>
                    <a:pt x="10341" y="7265"/>
                  </a:cubicBezTo>
                  <a:cubicBezTo>
                    <a:pt x="14577" y="7265"/>
                    <a:pt x="20415" y="5898"/>
                    <a:pt x="22516" y="1695"/>
                  </a:cubicBezTo>
                  <a:cubicBezTo>
                    <a:pt x="18984" y="648"/>
                    <a:pt x="15680" y="1"/>
                    <a:pt x="12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7" name="Google Shape;7997;p35"/>
            <p:cNvSpPr/>
            <p:nvPr/>
          </p:nvSpPr>
          <p:spPr>
            <a:xfrm>
              <a:off x="3390444" y="1710083"/>
              <a:ext cx="34637" cy="26846"/>
            </a:xfrm>
            <a:custGeom>
              <a:avLst/>
              <a:gdLst/>
              <a:ahLst/>
              <a:cxnLst/>
              <a:rect l="l" t="t" r="r" b="b"/>
              <a:pathLst>
                <a:path w="969" h="769" extrusionOk="0">
                  <a:moveTo>
                    <a:pt x="501" y="1"/>
                  </a:moveTo>
                  <a:cubicBezTo>
                    <a:pt x="1" y="1"/>
                    <a:pt x="1" y="768"/>
                    <a:pt x="501" y="768"/>
                  </a:cubicBezTo>
                  <a:cubicBezTo>
                    <a:pt x="968" y="768"/>
                    <a:pt x="968" y="1"/>
                    <a:pt x="50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8" name="Google Shape;7998;p35"/>
            <p:cNvSpPr/>
            <p:nvPr/>
          </p:nvSpPr>
          <p:spPr>
            <a:xfrm>
              <a:off x="3497751" y="1665852"/>
              <a:ext cx="34637" cy="25659"/>
            </a:xfrm>
            <a:custGeom>
              <a:avLst/>
              <a:gdLst/>
              <a:ahLst/>
              <a:cxnLst/>
              <a:rect l="l" t="t" r="r" b="b"/>
              <a:pathLst>
                <a:path w="969" h="735" extrusionOk="0">
                  <a:moveTo>
                    <a:pt x="501" y="0"/>
                  </a:moveTo>
                  <a:cubicBezTo>
                    <a:pt x="1" y="0"/>
                    <a:pt x="1" y="734"/>
                    <a:pt x="501" y="734"/>
                  </a:cubicBezTo>
                  <a:cubicBezTo>
                    <a:pt x="968" y="734"/>
                    <a:pt x="968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7999" name="Google Shape;7999;p35"/>
            <p:cNvSpPr/>
            <p:nvPr/>
          </p:nvSpPr>
          <p:spPr>
            <a:xfrm>
              <a:off x="3478699" y="1754348"/>
              <a:ext cx="35781" cy="26811"/>
            </a:xfrm>
            <a:custGeom>
              <a:avLst/>
              <a:gdLst/>
              <a:ahLst/>
              <a:cxnLst/>
              <a:rect l="l" t="t" r="r" b="b"/>
              <a:pathLst>
                <a:path w="1001" h="768" extrusionOk="0">
                  <a:moveTo>
                    <a:pt x="501" y="0"/>
                  </a:moveTo>
                  <a:cubicBezTo>
                    <a:pt x="0" y="0"/>
                    <a:pt x="0" y="768"/>
                    <a:pt x="501" y="768"/>
                  </a:cubicBezTo>
                  <a:cubicBezTo>
                    <a:pt x="1001" y="768"/>
                    <a:pt x="1001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0" name="Google Shape;8000;p35"/>
            <p:cNvSpPr/>
            <p:nvPr/>
          </p:nvSpPr>
          <p:spPr>
            <a:xfrm>
              <a:off x="3581216" y="1754348"/>
              <a:ext cx="34637" cy="26811"/>
            </a:xfrm>
            <a:custGeom>
              <a:avLst/>
              <a:gdLst/>
              <a:ahLst/>
              <a:cxnLst/>
              <a:rect l="l" t="t" r="r" b="b"/>
              <a:pathLst>
                <a:path w="969" h="768" extrusionOk="0">
                  <a:moveTo>
                    <a:pt x="501" y="0"/>
                  </a:moveTo>
                  <a:cubicBezTo>
                    <a:pt x="1" y="0"/>
                    <a:pt x="1" y="768"/>
                    <a:pt x="501" y="768"/>
                  </a:cubicBezTo>
                  <a:cubicBezTo>
                    <a:pt x="968" y="768"/>
                    <a:pt x="968" y="0"/>
                    <a:pt x="501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1" name="Google Shape;8001;p35"/>
            <p:cNvSpPr/>
            <p:nvPr/>
          </p:nvSpPr>
          <p:spPr>
            <a:xfrm>
              <a:off x="3602699" y="1655380"/>
              <a:ext cx="34601" cy="25624"/>
            </a:xfrm>
            <a:custGeom>
              <a:avLst/>
              <a:gdLst/>
              <a:ahLst/>
              <a:cxnLst/>
              <a:rect l="l" t="t" r="r" b="b"/>
              <a:pathLst>
                <a:path w="968" h="734" extrusionOk="0">
                  <a:moveTo>
                    <a:pt x="501" y="0"/>
                  </a:moveTo>
                  <a:cubicBezTo>
                    <a:pt x="0" y="0"/>
                    <a:pt x="0" y="734"/>
                    <a:pt x="501" y="734"/>
                  </a:cubicBezTo>
                  <a:cubicBezTo>
                    <a:pt x="968" y="734"/>
                    <a:pt x="968" y="0"/>
                    <a:pt x="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2" name="Google Shape;8002;p35"/>
            <p:cNvSpPr/>
            <p:nvPr/>
          </p:nvSpPr>
          <p:spPr>
            <a:xfrm>
              <a:off x="3712402" y="1634399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501" y="1"/>
                  </a:moveTo>
                  <a:cubicBezTo>
                    <a:pt x="0" y="1"/>
                    <a:pt x="0" y="734"/>
                    <a:pt x="501" y="734"/>
                  </a:cubicBezTo>
                  <a:cubicBezTo>
                    <a:pt x="968" y="734"/>
                    <a:pt x="968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3" name="Google Shape;8003;p35"/>
            <p:cNvSpPr/>
            <p:nvPr/>
          </p:nvSpPr>
          <p:spPr>
            <a:xfrm>
              <a:off x="3683770" y="1710083"/>
              <a:ext cx="34601" cy="26846"/>
            </a:xfrm>
            <a:custGeom>
              <a:avLst/>
              <a:gdLst/>
              <a:ahLst/>
              <a:cxnLst/>
              <a:rect l="l" t="t" r="r" b="b"/>
              <a:pathLst>
                <a:path w="968" h="769" extrusionOk="0">
                  <a:moveTo>
                    <a:pt x="468" y="1"/>
                  </a:moveTo>
                  <a:cubicBezTo>
                    <a:pt x="1" y="1"/>
                    <a:pt x="1" y="768"/>
                    <a:pt x="468" y="768"/>
                  </a:cubicBezTo>
                  <a:cubicBezTo>
                    <a:pt x="968" y="768"/>
                    <a:pt x="968" y="1"/>
                    <a:pt x="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4" name="Google Shape;8004;p35"/>
            <p:cNvSpPr/>
            <p:nvPr/>
          </p:nvSpPr>
          <p:spPr>
            <a:xfrm>
              <a:off x="3715976" y="1812577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68" y="734"/>
                    <a:pt x="968" y="0"/>
                    <a:pt x="467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5" name="Google Shape;8005;p35"/>
            <p:cNvSpPr/>
            <p:nvPr/>
          </p:nvSpPr>
          <p:spPr>
            <a:xfrm>
              <a:off x="3808986" y="1762482"/>
              <a:ext cx="34601" cy="26846"/>
            </a:xfrm>
            <a:custGeom>
              <a:avLst/>
              <a:gdLst/>
              <a:ahLst/>
              <a:cxnLst/>
              <a:rect l="l" t="t" r="r" b="b"/>
              <a:pathLst>
                <a:path w="968" h="769" extrusionOk="0">
                  <a:moveTo>
                    <a:pt x="500" y="1"/>
                  </a:moveTo>
                  <a:cubicBezTo>
                    <a:pt x="0" y="1"/>
                    <a:pt x="0" y="768"/>
                    <a:pt x="500" y="768"/>
                  </a:cubicBezTo>
                  <a:cubicBezTo>
                    <a:pt x="967" y="768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6" name="Google Shape;8006;p35"/>
            <p:cNvSpPr/>
            <p:nvPr/>
          </p:nvSpPr>
          <p:spPr>
            <a:xfrm>
              <a:off x="3769630" y="1697271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68" y="735"/>
                    <a:pt x="968" y="1"/>
                    <a:pt x="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7" name="Google Shape;8007;p35"/>
            <p:cNvSpPr/>
            <p:nvPr/>
          </p:nvSpPr>
          <p:spPr>
            <a:xfrm>
              <a:off x="3838797" y="1628569"/>
              <a:ext cx="34601" cy="26846"/>
            </a:xfrm>
            <a:custGeom>
              <a:avLst/>
              <a:gdLst/>
              <a:ahLst/>
              <a:cxnLst/>
              <a:rect l="l" t="t" r="r" b="b"/>
              <a:pathLst>
                <a:path w="968" h="769" extrusionOk="0">
                  <a:moveTo>
                    <a:pt x="500" y="1"/>
                  </a:moveTo>
                  <a:cubicBezTo>
                    <a:pt x="0" y="1"/>
                    <a:pt x="0" y="768"/>
                    <a:pt x="500" y="768"/>
                  </a:cubicBezTo>
                  <a:cubicBezTo>
                    <a:pt x="967" y="768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8" name="Google Shape;8008;p35"/>
            <p:cNvSpPr/>
            <p:nvPr/>
          </p:nvSpPr>
          <p:spPr>
            <a:xfrm>
              <a:off x="3892451" y="1726385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500" y="1"/>
                  </a:moveTo>
                  <a:cubicBezTo>
                    <a:pt x="0" y="1"/>
                    <a:pt x="0" y="735"/>
                    <a:pt x="500" y="735"/>
                  </a:cubicBezTo>
                  <a:cubicBezTo>
                    <a:pt x="967" y="735"/>
                    <a:pt x="967" y="1"/>
                    <a:pt x="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09" name="Google Shape;8009;p35"/>
            <p:cNvSpPr/>
            <p:nvPr/>
          </p:nvSpPr>
          <p:spPr>
            <a:xfrm>
              <a:off x="3941315" y="1657684"/>
              <a:ext cx="34637" cy="26811"/>
            </a:xfrm>
            <a:custGeom>
              <a:avLst/>
              <a:gdLst/>
              <a:ahLst/>
              <a:cxnLst/>
              <a:rect l="l" t="t" r="r" b="b"/>
              <a:pathLst>
                <a:path w="969" h="768" extrusionOk="0">
                  <a:moveTo>
                    <a:pt x="468" y="1"/>
                  </a:moveTo>
                  <a:cubicBezTo>
                    <a:pt x="1" y="1"/>
                    <a:pt x="1" y="768"/>
                    <a:pt x="468" y="768"/>
                  </a:cubicBezTo>
                  <a:cubicBezTo>
                    <a:pt x="968" y="768"/>
                    <a:pt x="968" y="1"/>
                    <a:pt x="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0" name="Google Shape;8010;p35"/>
            <p:cNvSpPr/>
            <p:nvPr/>
          </p:nvSpPr>
          <p:spPr>
            <a:xfrm>
              <a:off x="4014057" y="1701949"/>
              <a:ext cx="34601" cy="26811"/>
            </a:xfrm>
            <a:custGeom>
              <a:avLst/>
              <a:gdLst/>
              <a:ahLst/>
              <a:cxnLst/>
              <a:rect l="l" t="t" r="r" b="b"/>
              <a:pathLst>
                <a:path w="968" h="768" extrusionOk="0">
                  <a:moveTo>
                    <a:pt x="468" y="0"/>
                  </a:moveTo>
                  <a:cubicBezTo>
                    <a:pt x="1" y="0"/>
                    <a:pt x="1" y="768"/>
                    <a:pt x="468" y="768"/>
                  </a:cubicBezTo>
                  <a:cubicBezTo>
                    <a:pt x="968" y="768"/>
                    <a:pt x="968" y="0"/>
                    <a:pt x="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1" name="Google Shape;8011;p35"/>
            <p:cNvSpPr/>
            <p:nvPr/>
          </p:nvSpPr>
          <p:spPr>
            <a:xfrm>
              <a:off x="4056987" y="1663514"/>
              <a:ext cx="34601" cy="25659"/>
            </a:xfrm>
            <a:custGeom>
              <a:avLst/>
              <a:gdLst/>
              <a:ahLst/>
              <a:cxnLst/>
              <a:rect l="l" t="t" r="r" b="b"/>
              <a:pathLst>
                <a:path w="968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68" y="734"/>
                    <a:pt x="968" y="1"/>
                    <a:pt x="4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2" name="Google Shape;8012;p35"/>
            <p:cNvSpPr/>
            <p:nvPr/>
          </p:nvSpPr>
          <p:spPr>
            <a:xfrm>
              <a:off x="3569313" y="1487395"/>
              <a:ext cx="87075" cy="99878"/>
            </a:xfrm>
            <a:custGeom>
              <a:avLst/>
              <a:gdLst/>
              <a:ahLst/>
              <a:cxnLst/>
              <a:rect l="l" t="t" r="r" b="b"/>
              <a:pathLst>
                <a:path w="2436" h="2861" extrusionOk="0">
                  <a:moveTo>
                    <a:pt x="571" y="1"/>
                  </a:moveTo>
                  <a:cubicBezTo>
                    <a:pt x="488" y="1"/>
                    <a:pt x="406" y="24"/>
                    <a:pt x="334" y="75"/>
                  </a:cubicBezTo>
                  <a:cubicBezTo>
                    <a:pt x="100" y="209"/>
                    <a:pt x="0" y="542"/>
                    <a:pt x="134" y="776"/>
                  </a:cubicBezTo>
                  <a:cubicBezTo>
                    <a:pt x="567" y="1443"/>
                    <a:pt x="1001" y="2110"/>
                    <a:pt x="1501" y="2711"/>
                  </a:cubicBezTo>
                  <a:cubicBezTo>
                    <a:pt x="1585" y="2811"/>
                    <a:pt x="1727" y="2861"/>
                    <a:pt x="1868" y="2861"/>
                  </a:cubicBezTo>
                  <a:cubicBezTo>
                    <a:pt x="2010" y="2861"/>
                    <a:pt x="2152" y="2811"/>
                    <a:pt x="2235" y="2711"/>
                  </a:cubicBezTo>
                  <a:cubicBezTo>
                    <a:pt x="2435" y="2477"/>
                    <a:pt x="2435" y="2177"/>
                    <a:pt x="2235" y="1977"/>
                  </a:cubicBezTo>
                  <a:cubicBezTo>
                    <a:pt x="2169" y="1877"/>
                    <a:pt x="2102" y="1810"/>
                    <a:pt x="2068" y="1743"/>
                  </a:cubicBezTo>
                  <a:cubicBezTo>
                    <a:pt x="2035" y="1710"/>
                    <a:pt x="2002" y="1676"/>
                    <a:pt x="1968" y="1610"/>
                  </a:cubicBezTo>
                  <a:cubicBezTo>
                    <a:pt x="1941" y="1610"/>
                    <a:pt x="1936" y="1588"/>
                    <a:pt x="1918" y="1580"/>
                  </a:cubicBezTo>
                  <a:lnTo>
                    <a:pt x="1918" y="1580"/>
                  </a:lnTo>
                  <a:cubicBezTo>
                    <a:pt x="1931" y="1596"/>
                    <a:pt x="1944" y="1615"/>
                    <a:pt x="1942" y="1615"/>
                  </a:cubicBezTo>
                  <a:cubicBezTo>
                    <a:pt x="1941" y="1615"/>
                    <a:pt x="1939" y="1614"/>
                    <a:pt x="1935" y="1610"/>
                  </a:cubicBezTo>
                  <a:cubicBezTo>
                    <a:pt x="1929" y="1599"/>
                    <a:pt x="1923" y="1589"/>
                    <a:pt x="1916" y="1579"/>
                  </a:cubicBezTo>
                  <a:lnTo>
                    <a:pt x="1916" y="1579"/>
                  </a:lnTo>
                  <a:cubicBezTo>
                    <a:pt x="1917" y="1579"/>
                    <a:pt x="1917" y="1579"/>
                    <a:pt x="1918" y="1580"/>
                  </a:cubicBezTo>
                  <a:lnTo>
                    <a:pt x="1918" y="1580"/>
                  </a:lnTo>
                  <a:cubicBezTo>
                    <a:pt x="1916" y="1578"/>
                    <a:pt x="1915" y="1577"/>
                    <a:pt x="1914" y="1575"/>
                  </a:cubicBezTo>
                  <a:lnTo>
                    <a:pt x="1914" y="1575"/>
                  </a:lnTo>
                  <a:cubicBezTo>
                    <a:pt x="1915" y="1577"/>
                    <a:pt x="1916" y="1578"/>
                    <a:pt x="1916" y="1579"/>
                  </a:cubicBezTo>
                  <a:lnTo>
                    <a:pt x="1916" y="1579"/>
                  </a:lnTo>
                  <a:cubicBezTo>
                    <a:pt x="1912" y="1577"/>
                    <a:pt x="1908" y="1576"/>
                    <a:pt x="1902" y="1576"/>
                  </a:cubicBezTo>
                  <a:cubicBezTo>
                    <a:pt x="1895" y="1563"/>
                    <a:pt x="1894" y="1557"/>
                    <a:pt x="1896" y="1557"/>
                  </a:cubicBezTo>
                  <a:lnTo>
                    <a:pt x="1896" y="1557"/>
                  </a:lnTo>
                  <a:cubicBezTo>
                    <a:pt x="1898" y="1557"/>
                    <a:pt x="1906" y="1565"/>
                    <a:pt x="1914" y="1575"/>
                  </a:cubicBezTo>
                  <a:lnTo>
                    <a:pt x="1914" y="1575"/>
                  </a:lnTo>
                  <a:cubicBezTo>
                    <a:pt x="1821" y="1424"/>
                    <a:pt x="1728" y="1298"/>
                    <a:pt x="1635" y="1143"/>
                  </a:cubicBezTo>
                  <a:cubicBezTo>
                    <a:pt x="1401" y="876"/>
                    <a:pt x="1235" y="576"/>
                    <a:pt x="1034" y="275"/>
                  </a:cubicBezTo>
                  <a:cubicBezTo>
                    <a:pt x="942" y="114"/>
                    <a:pt x="755" y="1"/>
                    <a:pt x="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3" name="Google Shape;8013;p35"/>
            <p:cNvSpPr/>
            <p:nvPr/>
          </p:nvSpPr>
          <p:spPr>
            <a:xfrm>
              <a:off x="3668256" y="1442502"/>
              <a:ext cx="103803" cy="128818"/>
            </a:xfrm>
            <a:custGeom>
              <a:avLst/>
              <a:gdLst/>
              <a:ahLst/>
              <a:cxnLst/>
              <a:rect l="l" t="t" r="r" b="b"/>
              <a:pathLst>
                <a:path w="2904" h="3690" extrusionOk="0">
                  <a:moveTo>
                    <a:pt x="1099" y="385"/>
                  </a:moveTo>
                  <a:cubicBezTo>
                    <a:pt x="1100" y="388"/>
                    <a:pt x="1101" y="391"/>
                    <a:pt x="1102" y="394"/>
                  </a:cubicBezTo>
                  <a:cubicBezTo>
                    <a:pt x="1118" y="426"/>
                    <a:pt x="1124" y="437"/>
                    <a:pt x="1125" y="437"/>
                  </a:cubicBezTo>
                  <a:cubicBezTo>
                    <a:pt x="1127" y="437"/>
                    <a:pt x="1107" y="392"/>
                    <a:pt x="1099" y="385"/>
                  </a:cubicBezTo>
                  <a:close/>
                  <a:moveTo>
                    <a:pt x="623" y="1"/>
                  </a:moveTo>
                  <a:cubicBezTo>
                    <a:pt x="573" y="1"/>
                    <a:pt x="522" y="9"/>
                    <a:pt x="468" y="27"/>
                  </a:cubicBezTo>
                  <a:cubicBezTo>
                    <a:pt x="234" y="127"/>
                    <a:pt x="1" y="394"/>
                    <a:pt x="101" y="661"/>
                  </a:cubicBezTo>
                  <a:cubicBezTo>
                    <a:pt x="335" y="1228"/>
                    <a:pt x="668" y="1695"/>
                    <a:pt x="1035" y="2162"/>
                  </a:cubicBezTo>
                  <a:cubicBezTo>
                    <a:pt x="1102" y="2262"/>
                    <a:pt x="1202" y="2395"/>
                    <a:pt x="1269" y="2495"/>
                  </a:cubicBezTo>
                  <a:cubicBezTo>
                    <a:pt x="1302" y="2495"/>
                    <a:pt x="1302" y="2529"/>
                    <a:pt x="1335" y="2562"/>
                  </a:cubicBezTo>
                  <a:cubicBezTo>
                    <a:pt x="1309" y="2523"/>
                    <a:pt x="1303" y="2509"/>
                    <a:pt x="1306" y="2509"/>
                  </a:cubicBezTo>
                  <a:lnTo>
                    <a:pt x="1306" y="2509"/>
                  </a:lnTo>
                  <a:cubicBezTo>
                    <a:pt x="1311" y="2509"/>
                    <a:pt x="1335" y="2542"/>
                    <a:pt x="1335" y="2562"/>
                  </a:cubicBezTo>
                  <a:cubicBezTo>
                    <a:pt x="1369" y="2629"/>
                    <a:pt x="1435" y="2662"/>
                    <a:pt x="1469" y="2729"/>
                  </a:cubicBezTo>
                  <a:cubicBezTo>
                    <a:pt x="1635" y="2962"/>
                    <a:pt x="1769" y="3196"/>
                    <a:pt x="1869" y="3429"/>
                  </a:cubicBezTo>
                  <a:cubicBezTo>
                    <a:pt x="1962" y="3592"/>
                    <a:pt x="2167" y="3689"/>
                    <a:pt x="2362" y="3689"/>
                  </a:cubicBezTo>
                  <a:cubicBezTo>
                    <a:pt x="2448" y="3689"/>
                    <a:pt x="2531" y="3670"/>
                    <a:pt x="2603" y="3630"/>
                  </a:cubicBezTo>
                  <a:cubicBezTo>
                    <a:pt x="2836" y="3463"/>
                    <a:pt x="2903" y="3163"/>
                    <a:pt x="2770" y="2896"/>
                  </a:cubicBezTo>
                  <a:cubicBezTo>
                    <a:pt x="2536" y="2395"/>
                    <a:pt x="2203" y="1962"/>
                    <a:pt x="1836" y="1528"/>
                  </a:cubicBezTo>
                  <a:cubicBezTo>
                    <a:pt x="1802" y="1495"/>
                    <a:pt x="1769" y="1428"/>
                    <a:pt x="1736" y="1395"/>
                  </a:cubicBezTo>
                  <a:cubicBezTo>
                    <a:pt x="1702" y="1361"/>
                    <a:pt x="1702" y="1328"/>
                    <a:pt x="1669" y="1328"/>
                  </a:cubicBezTo>
                  <a:cubicBezTo>
                    <a:pt x="1649" y="1298"/>
                    <a:pt x="1644" y="1289"/>
                    <a:pt x="1646" y="1289"/>
                  </a:cubicBezTo>
                  <a:lnTo>
                    <a:pt x="1646" y="1289"/>
                  </a:lnTo>
                  <a:cubicBezTo>
                    <a:pt x="1648" y="1289"/>
                    <a:pt x="1670" y="1314"/>
                    <a:pt x="1675" y="1314"/>
                  </a:cubicBezTo>
                  <a:cubicBezTo>
                    <a:pt x="1677" y="1314"/>
                    <a:pt x="1676" y="1309"/>
                    <a:pt x="1669" y="1295"/>
                  </a:cubicBezTo>
                  <a:cubicBezTo>
                    <a:pt x="1602" y="1195"/>
                    <a:pt x="1502" y="1094"/>
                    <a:pt x="1435" y="994"/>
                  </a:cubicBezTo>
                  <a:cubicBezTo>
                    <a:pt x="1369" y="894"/>
                    <a:pt x="1302" y="794"/>
                    <a:pt x="1235" y="694"/>
                  </a:cubicBezTo>
                  <a:cubicBezTo>
                    <a:pt x="1202" y="627"/>
                    <a:pt x="1168" y="561"/>
                    <a:pt x="1135" y="494"/>
                  </a:cubicBezTo>
                  <a:cubicBezTo>
                    <a:pt x="1135" y="461"/>
                    <a:pt x="1135" y="461"/>
                    <a:pt x="1102" y="427"/>
                  </a:cubicBezTo>
                  <a:cubicBezTo>
                    <a:pt x="1094" y="395"/>
                    <a:pt x="1093" y="385"/>
                    <a:pt x="1097" y="385"/>
                  </a:cubicBezTo>
                  <a:lnTo>
                    <a:pt x="1097" y="385"/>
                  </a:lnTo>
                  <a:cubicBezTo>
                    <a:pt x="1097" y="385"/>
                    <a:pt x="1098" y="385"/>
                    <a:pt x="1099" y="385"/>
                  </a:cubicBezTo>
                  <a:lnTo>
                    <a:pt x="1099" y="385"/>
                  </a:lnTo>
                  <a:cubicBezTo>
                    <a:pt x="1015" y="170"/>
                    <a:pt x="845" y="1"/>
                    <a:pt x="6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4" name="Google Shape;8014;p35"/>
            <p:cNvSpPr/>
            <p:nvPr/>
          </p:nvSpPr>
          <p:spPr>
            <a:xfrm>
              <a:off x="3764840" y="1440338"/>
              <a:ext cx="71597" cy="83086"/>
            </a:xfrm>
            <a:custGeom>
              <a:avLst/>
              <a:gdLst/>
              <a:ahLst/>
              <a:cxnLst/>
              <a:rect l="l" t="t" r="r" b="b"/>
              <a:pathLst>
                <a:path w="2003" h="2380" extrusionOk="0">
                  <a:moveTo>
                    <a:pt x="492" y="0"/>
                  </a:moveTo>
                  <a:cubicBezTo>
                    <a:pt x="408" y="0"/>
                    <a:pt x="326" y="17"/>
                    <a:pt x="268" y="56"/>
                  </a:cubicBezTo>
                  <a:cubicBezTo>
                    <a:pt x="168" y="122"/>
                    <a:pt x="68" y="256"/>
                    <a:pt x="34" y="389"/>
                  </a:cubicBezTo>
                  <a:cubicBezTo>
                    <a:pt x="1" y="523"/>
                    <a:pt x="1" y="656"/>
                    <a:pt x="68" y="790"/>
                  </a:cubicBezTo>
                  <a:cubicBezTo>
                    <a:pt x="368" y="1223"/>
                    <a:pt x="735" y="1657"/>
                    <a:pt x="968" y="2124"/>
                  </a:cubicBezTo>
                  <a:cubicBezTo>
                    <a:pt x="1035" y="2257"/>
                    <a:pt x="1168" y="2357"/>
                    <a:pt x="1302" y="2357"/>
                  </a:cubicBezTo>
                  <a:cubicBezTo>
                    <a:pt x="1357" y="2371"/>
                    <a:pt x="1418" y="2379"/>
                    <a:pt x="1478" y="2379"/>
                  </a:cubicBezTo>
                  <a:cubicBezTo>
                    <a:pt x="1562" y="2379"/>
                    <a:pt x="1644" y="2363"/>
                    <a:pt x="1702" y="2324"/>
                  </a:cubicBezTo>
                  <a:cubicBezTo>
                    <a:pt x="1936" y="2157"/>
                    <a:pt x="2002" y="1857"/>
                    <a:pt x="1869" y="1590"/>
                  </a:cubicBezTo>
                  <a:cubicBezTo>
                    <a:pt x="1635" y="1123"/>
                    <a:pt x="1268" y="689"/>
                    <a:pt x="968" y="256"/>
                  </a:cubicBezTo>
                  <a:cubicBezTo>
                    <a:pt x="902" y="122"/>
                    <a:pt x="801" y="56"/>
                    <a:pt x="668" y="22"/>
                  </a:cubicBezTo>
                  <a:cubicBezTo>
                    <a:pt x="613" y="9"/>
                    <a:pt x="552" y="0"/>
                    <a:pt x="4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5" name="Google Shape;8015;p35"/>
            <p:cNvSpPr/>
            <p:nvPr/>
          </p:nvSpPr>
          <p:spPr>
            <a:xfrm>
              <a:off x="3848306" y="1390347"/>
              <a:ext cx="77567" cy="101623"/>
            </a:xfrm>
            <a:custGeom>
              <a:avLst/>
              <a:gdLst/>
              <a:ahLst/>
              <a:cxnLst/>
              <a:rect l="l" t="t" r="r" b="b"/>
              <a:pathLst>
                <a:path w="2170" h="2911" extrusionOk="0">
                  <a:moveTo>
                    <a:pt x="513" y="0"/>
                  </a:moveTo>
                  <a:cubicBezTo>
                    <a:pt x="421" y="0"/>
                    <a:pt x="331" y="23"/>
                    <a:pt x="268" y="87"/>
                  </a:cubicBezTo>
                  <a:cubicBezTo>
                    <a:pt x="134" y="153"/>
                    <a:pt x="34" y="253"/>
                    <a:pt x="34" y="387"/>
                  </a:cubicBezTo>
                  <a:cubicBezTo>
                    <a:pt x="1" y="520"/>
                    <a:pt x="1" y="654"/>
                    <a:pt x="68" y="787"/>
                  </a:cubicBezTo>
                  <a:cubicBezTo>
                    <a:pt x="368" y="1454"/>
                    <a:pt x="902" y="1988"/>
                    <a:pt x="1202" y="2655"/>
                  </a:cubicBezTo>
                  <a:cubicBezTo>
                    <a:pt x="1235" y="2789"/>
                    <a:pt x="1402" y="2889"/>
                    <a:pt x="1502" y="2889"/>
                  </a:cubicBezTo>
                  <a:cubicBezTo>
                    <a:pt x="1557" y="2903"/>
                    <a:pt x="1618" y="2911"/>
                    <a:pt x="1678" y="2911"/>
                  </a:cubicBezTo>
                  <a:cubicBezTo>
                    <a:pt x="1762" y="2911"/>
                    <a:pt x="1844" y="2894"/>
                    <a:pt x="1902" y="2855"/>
                  </a:cubicBezTo>
                  <a:cubicBezTo>
                    <a:pt x="2036" y="2789"/>
                    <a:pt x="2136" y="2655"/>
                    <a:pt x="2136" y="2522"/>
                  </a:cubicBezTo>
                  <a:cubicBezTo>
                    <a:pt x="2169" y="2388"/>
                    <a:pt x="2169" y="2255"/>
                    <a:pt x="2102" y="2121"/>
                  </a:cubicBezTo>
                  <a:cubicBezTo>
                    <a:pt x="1802" y="1454"/>
                    <a:pt x="1268" y="921"/>
                    <a:pt x="968" y="253"/>
                  </a:cubicBezTo>
                  <a:cubicBezTo>
                    <a:pt x="935" y="153"/>
                    <a:pt x="768" y="53"/>
                    <a:pt x="668" y="20"/>
                  </a:cubicBezTo>
                  <a:cubicBezTo>
                    <a:pt x="619" y="8"/>
                    <a:pt x="566" y="0"/>
                    <a:pt x="5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6" name="Google Shape;8016;p35"/>
            <p:cNvSpPr/>
            <p:nvPr/>
          </p:nvSpPr>
          <p:spPr>
            <a:xfrm>
              <a:off x="3938956" y="1377047"/>
              <a:ext cx="51294" cy="62908"/>
            </a:xfrm>
            <a:custGeom>
              <a:avLst/>
              <a:gdLst/>
              <a:ahLst/>
              <a:cxnLst/>
              <a:rect l="l" t="t" r="r" b="b"/>
              <a:pathLst>
                <a:path w="1435" h="1802" extrusionOk="0">
                  <a:moveTo>
                    <a:pt x="600" y="1"/>
                  </a:moveTo>
                  <a:cubicBezTo>
                    <a:pt x="534" y="1"/>
                    <a:pt x="467" y="1"/>
                    <a:pt x="400" y="34"/>
                  </a:cubicBezTo>
                  <a:cubicBezTo>
                    <a:pt x="267" y="67"/>
                    <a:pt x="167" y="134"/>
                    <a:pt x="100" y="268"/>
                  </a:cubicBezTo>
                  <a:cubicBezTo>
                    <a:pt x="33" y="401"/>
                    <a:pt x="0" y="534"/>
                    <a:pt x="33" y="668"/>
                  </a:cubicBezTo>
                  <a:cubicBezTo>
                    <a:pt x="133" y="968"/>
                    <a:pt x="334" y="1268"/>
                    <a:pt x="467" y="1535"/>
                  </a:cubicBezTo>
                  <a:cubicBezTo>
                    <a:pt x="500" y="1602"/>
                    <a:pt x="534" y="1635"/>
                    <a:pt x="600" y="1702"/>
                  </a:cubicBezTo>
                  <a:cubicBezTo>
                    <a:pt x="667" y="1735"/>
                    <a:pt x="701" y="1769"/>
                    <a:pt x="767" y="1769"/>
                  </a:cubicBezTo>
                  <a:cubicBezTo>
                    <a:pt x="867" y="1802"/>
                    <a:pt x="934" y="1802"/>
                    <a:pt x="1001" y="1802"/>
                  </a:cubicBezTo>
                  <a:cubicBezTo>
                    <a:pt x="1067" y="1802"/>
                    <a:pt x="1134" y="1769"/>
                    <a:pt x="1168" y="1735"/>
                  </a:cubicBezTo>
                  <a:cubicBezTo>
                    <a:pt x="1301" y="1669"/>
                    <a:pt x="1401" y="1535"/>
                    <a:pt x="1401" y="1402"/>
                  </a:cubicBezTo>
                  <a:cubicBezTo>
                    <a:pt x="1434" y="1368"/>
                    <a:pt x="1434" y="1335"/>
                    <a:pt x="1434" y="1268"/>
                  </a:cubicBezTo>
                  <a:cubicBezTo>
                    <a:pt x="1434" y="1168"/>
                    <a:pt x="1401" y="1101"/>
                    <a:pt x="1368" y="1001"/>
                  </a:cubicBezTo>
                  <a:cubicBezTo>
                    <a:pt x="1268" y="801"/>
                    <a:pt x="1134" y="601"/>
                    <a:pt x="1034" y="368"/>
                  </a:cubicBezTo>
                  <a:lnTo>
                    <a:pt x="1034" y="368"/>
                  </a:lnTo>
                  <a:cubicBezTo>
                    <a:pt x="1034" y="401"/>
                    <a:pt x="1067" y="434"/>
                    <a:pt x="1067" y="501"/>
                  </a:cubicBezTo>
                  <a:lnTo>
                    <a:pt x="1034" y="401"/>
                  </a:lnTo>
                  <a:cubicBezTo>
                    <a:pt x="1001" y="268"/>
                    <a:pt x="934" y="134"/>
                    <a:pt x="801" y="67"/>
                  </a:cubicBezTo>
                  <a:cubicBezTo>
                    <a:pt x="734" y="34"/>
                    <a:pt x="667" y="34"/>
                    <a:pt x="6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7" name="Google Shape;8017;p35"/>
            <p:cNvSpPr/>
            <p:nvPr/>
          </p:nvSpPr>
          <p:spPr>
            <a:xfrm>
              <a:off x="3507295" y="1537281"/>
              <a:ext cx="53689" cy="73171"/>
            </a:xfrm>
            <a:custGeom>
              <a:avLst/>
              <a:gdLst/>
              <a:ahLst/>
              <a:cxnLst/>
              <a:rect l="l" t="t" r="r" b="b"/>
              <a:pathLst>
                <a:path w="1502" h="2096" extrusionOk="0">
                  <a:moveTo>
                    <a:pt x="1102" y="714"/>
                  </a:moveTo>
                  <a:lnTo>
                    <a:pt x="1102" y="714"/>
                  </a:lnTo>
                  <a:cubicBezTo>
                    <a:pt x="1118" y="731"/>
                    <a:pt x="1127" y="756"/>
                    <a:pt x="1135" y="781"/>
                  </a:cubicBezTo>
                  <a:lnTo>
                    <a:pt x="1135" y="781"/>
                  </a:lnTo>
                  <a:cubicBezTo>
                    <a:pt x="1124" y="759"/>
                    <a:pt x="1113" y="737"/>
                    <a:pt x="1102" y="714"/>
                  </a:cubicBezTo>
                  <a:close/>
                  <a:moveTo>
                    <a:pt x="494" y="1"/>
                  </a:moveTo>
                  <a:cubicBezTo>
                    <a:pt x="459" y="1"/>
                    <a:pt x="428" y="5"/>
                    <a:pt x="401" y="14"/>
                  </a:cubicBezTo>
                  <a:cubicBezTo>
                    <a:pt x="268" y="47"/>
                    <a:pt x="134" y="147"/>
                    <a:pt x="67" y="247"/>
                  </a:cubicBezTo>
                  <a:cubicBezTo>
                    <a:pt x="1" y="381"/>
                    <a:pt x="1" y="514"/>
                    <a:pt x="34" y="648"/>
                  </a:cubicBezTo>
                  <a:cubicBezTo>
                    <a:pt x="101" y="1081"/>
                    <a:pt x="301" y="1482"/>
                    <a:pt x="534" y="1849"/>
                  </a:cubicBezTo>
                  <a:cubicBezTo>
                    <a:pt x="601" y="1949"/>
                    <a:pt x="701" y="2049"/>
                    <a:pt x="835" y="2082"/>
                  </a:cubicBezTo>
                  <a:cubicBezTo>
                    <a:pt x="870" y="2091"/>
                    <a:pt x="909" y="2095"/>
                    <a:pt x="947" y="2095"/>
                  </a:cubicBezTo>
                  <a:cubicBezTo>
                    <a:pt x="1053" y="2095"/>
                    <a:pt x="1162" y="2064"/>
                    <a:pt x="1235" y="2015"/>
                  </a:cubicBezTo>
                  <a:cubicBezTo>
                    <a:pt x="1335" y="1949"/>
                    <a:pt x="1435" y="1849"/>
                    <a:pt x="1468" y="1715"/>
                  </a:cubicBezTo>
                  <a:cubicBezTo>
                    <a:pt x="1502" y="1582"/>
                    <a:pt x="1502" y="1415"/>
                    <a:pt x="1435" y="1315"/>
                  </a:cubicBezTo>
                  <a:cubicBezTo>
                    <a:pt x="1331" y="1158"/>
                    <a:pt x="1247" y="1001"/>
                    <a:pt x="1167" y="845"/>
                  </a:cubicBezTo>
                  <a:lnTo>
                    <a:pt x="1167" y="845"/>
                  </a:lnTo>
                  <a:cubicBezTo>
                    <a:pt x="1101" y="679"/>
                    <a:pt x="1068" y="547"/>
                    <a:pt x="1035" y="381"/>
                  </a:cubicBezTo>
                  <a:cubicBezTo>
                    <a:pt x="1001" y="247"/>
                    <a:pt x="901" y="114"/>
                    <a:pt x="801" y="81"/>
                  </a:cubicBezTo>
                  <a:cubicBezTo>
                    <a:pt x="704" y="32"/>
                    <a:pt x="588" y="1"/>
                    <a:pt x="4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8" name="Google Shape;8018;p35"/>
            <p:cNvSpPr/>
            <p:nvPr/>
          </p:nvSpPr>
          <p:spPr>
            <a:xfrm>
              <a:off x="1723531" y="1109222"/>
              <a:ext cx="682050" cy="475160"/>
            </a:xfrm>
            <a:custGeom>
              <a:avLst/>
              <a:gdLst/>
              <a:ahLst/>
              <a:cxnLst/>
              <a:rect l="l" t="t" r="r" b="b"/>
              <a:pathLst>
                <a:path w="19081" h="13611" extrusionOk="0">
                  <a:moveTo>
                    <a:pt x="0" y="1"/>
                  </a:moveTo>
                  <a:lnTo>
                    <a:pt x="0" y="1"/>
                  </a:lnTo>
                  <a:cubicBezTo>
                    <a:pt x="2035" y="8807"/>
                    <a:pt x="11809" y="12543"/>
                    <a:pt x="18781" y="13577"/>
                  </a:cubicBezTo>
                  <a:lnTo>
                    <a:pt x="19081" y="13610"/>
                  </a:lnTo>
                  <a:cubicBezTo>
                    <a:pt x="18947" y="10408"/>
                    <a:pt x="15145" y="6505"/>
                    <a:pt x="12676" y="4771"/>
                  </a:cubicBezTo>
                  <a:cubicBezTo>
                    <a:pt x="9107" y="2235"/>
                    <a:pt x="4237" y="1235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19" name="Google Shape;8019;p35"/>
            <p:cNvSpPr/>
            <p:nvPr/>
          </p:nvSpPr>
          <p:spPr>
            <a:xfrm>
              <a:off x="1624552" y="1385146"/>
              <a:ext cx="785818" cy="276801"/>
            </a:xfrm>
            <a:custGeom>
              <a:avLst/>
              <a:gdLst/>
              <a:ahLst/>
              <a:cxnLst/>
              <a:rect l="l" t="t" r="r" b="b"/>
              <a:pathLst>
                <a:path w="21984" h="7929" extrusionOk="0">
                  <a:moveTo>
                    <a:pt x="6091" y="0"/>
                  </a:moveTo>
                  <a:cubicBezTo>
                    <a:pt x="4143" y="0"/>
                    <a:pt x="2120" y="174"/>
                    <a:pt x="1" y="469"/>
                  </a:cubicBezTo>
                  <a:cubicBezTo>
                    <a:pt x="1469" y="4939"/>
                    <a:pt x="7073" y="7141"/>
                    <a:pt x="11209" y="7774"/>
                  </a:cubicBezTo>
                  <a:cubicBezTo>
                    <a:pt x="11926" y="7881"/>
                    <a:pt x="12602" y="7929"/>
                    <a:pt x="13249" y="7929"/>
                  </a:cubicBezTo>
                  <a:cubicBezTo>
                    <a:pt x="16246" y="7929"/>
                    <a:pt x="18632" y="6906"/>
                    <a:pt x="21650" y="5973"/>
                  </a:cubicBezTo>
                  <a:lnTo>
                    <a:pt x="21983" y="5873"/>
                  </a:lnTo>
                  <a:cubicBezTo>
                    <a:pt x="16950" y="1513"/>
                    <a:pt x="11843" y="0"/>
                    <a:pt x="60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0" name="Google Shape;8020;p35"/>
            <p:cNvSpPr/>
            <p:nvPr/>
          </p:nvSpPr>
          <p:spPr>
            <a:xfrm>
              <a:off x="2297744" y="1555085"/>
              <a:ext cx="36710" cy="27090"/>
            </a:xfrm>
            <a:custGeom>
              <a:avLst/>
              <a:gdLst/>
              <a:ahLst/>
              <a:cxnLst/>
              <a:rect l="l" t="t" r="r" b="b"/>
              <a:pathLst>
                <a:path w="1027" h="776" extrusionOk="0">
                  <a:moveTo>
                    <a:pt x="492" y="0"/>
                  </a:moveTo>
                  <a:cubicBezTo>
                    <a:pt x="74" y="0"/>
                    <a:pt x="1" y="708"/>
                    <a:pt x="448" y="772"/>
                  </a:cubicBezTo>
                  <a:cubicBezTo>
                    <a:pt x="469" y="774"/>
                    <a:pt x="488" y="776"/>
                    <a:pt x="507" y="776"/>
                  </a:cubicBezTo>
                  <a:cubicBezTo>
                    <a:pt x="926" y="776"/>
                    <a:pt x="1027" y="100"/>
                    <a:pt x="548" y="4"/>
                  </a:cubicBezTo>
                  <a:cubicBezTo>
                    <a:pt x="529" y="2"/>
                    <a:pt x="510" y="0"/>
                    <a:pt x="492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1" name="Google Shape;8021;p35"/>
            <p:cNvSpPr/>
            <p:nvPr/>
          </p:nvSpPr>
          <p:spPr>
            <a:xfrm>
              <a:off x="2197657" y="1495669"/>
              <a:ext cx="36746" cy="27125"/>
            </a:xfrm>
            <a:custGeom>
              <a:avLst/>
              <a:gdLst/>
              <a:ahLst/>
              <a:cxnLst/>
              <a:rect l="l" t="t" r="r" b="b"/>
              <a:pathLst>
                <a:path w="1028" h="777" extrusionOk="0">
                  <a:moveTo>
                    <a:pt x="521" y="1"/>
                  </a:moveTo>
                  <a:cubicBezTo>
                    <a:pt x="102" y="1"/>
                    <a:pt x="1" y="677"/>
                    <a:pt x="480" y="772"/>
                  </a:cubicBezTo>
                  <a:cubicBezTo>
                    <a:pt x="499" y="775"/>
                    <a:pt x="518" y="776"/>
                    <a:pt x="536" y="776"/>
                  </a:cubicBezTo>
                  <a:cubicBezTo>
                    <a:pt x="954" y="776"/>
                    <a:pt x="1027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2" name="Google Shape;8022;p35"/>
            <p:cNvSpPr/>
            <p:nvPr/>
          </p:nvSpPr>
          <p:spPr>
            <a:xfrm>
              <a:off x="2203591" y="1586503"/>
              <a:ext cx="36710" cy="27125"/>
            </a:xfrm>
            <a:custGeom>
              <a:avLst/>
              <a:gdLst/>
              <a:ahLst/>
              <a:cxnLst/>
              <a:rect l="l" t="t" r="r" b="b"/>
              <a:pathLst>
                <a:path w="1027" h="777" extrusionOk="0">
                  <a:moveTo>
                    <a:pt x="488" y="1"/>
                  </a:moveTo>
                  <a:cubicBezTo>
                    <a:pt x="73" y="1"/>
                    <a:pt x="0" y="676"/>
                    <a:pt x="447" y="772"/>
                  </a:cubicBezTo>
                  <a:cubicBezTo>
                    <a:pt x="466" y="775"/>
                    <a:pt x="485" y="776"/>
                    <a:pt x="504" y="776"/>
                  </a:cubicBezTo>
                  <a:cubicBezTo>
                    <a:pt x="924" y="776"/>
                    <a:pt x="1027" y="69"/>
                    <a:pt x="547" y="5"/>
                  </a:cubicBezTo>
                  <a:cubicBezTo>
                    <a:pt x="527" y="2"/>
                    <a:pt x="507" y="1"/>
                    <a:pt x="488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3" name="Google Shape;8023;p35"/>
            <p:cNvSpPr/>
            <p:nvPr/>
          </p:nvSpPr>
          <p:spPr>
            <a:xfrm>
              <a:off x="2102217" y="1572540"/>
              <a:ext cx="36746" cy="25938"/>
            </a:xfrm>
            <a:custGeom>
              <a:avLst/>
              <a:gdLst/>
              <a:ahLst/>
              <a:cxnLst/>
              <a:rect l="l" t="t" r="r" b="b"/>
              <a:pathLst>
                <a:path w="1028" h="743" extrusionOk="0">
                  <a:moveTo>
                    <a:pt x="518" y="0"/>
                  </a:moveTo>
                  <a:cubicBezTo>
                    <a:pt x="73" y="0"/>
                    <a:pt x="1" y="675"/>
                    <a:pt x="448" y="739"/>
                  </a:cubicBezTo>
                  <a:cubicBezTo>
                    <a:pt x="469" y="741"/>
                    <a:pt x="490" y="743"/>
                    <a:pt x="511" y="743"/>
                  </a:cubicBezTo>
                  <a:cubicBezTo>
                    <a:pt x="956" y="743"/>
                    <a:pt x="1028" y="69"/>
                    <a:pt x="581" y="5"/>
                  </a:cubicBezTo>
                  <a:cubicBezTo>
                    <a:pt x="559" y="2"/>
                    <a:pt x="538" y="0"/>
                    <a:pt x="518" y="0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4" name="Google Shape;8024;p35"/>
            <p:cNvSpPr/>
            <p:nvPr/>
          </p:nvSpPr>
          <p:spPr>
            <a:xfrm>
              <a:off x="2096248" y="1470080"/>
              <a:ext cx="36782" cy="27090"/>
            </a:xfrm>
            <a:custGeom>
              <a:avLst/>
              <a:gdLst/>
              <a:ahLst/>
              <a:cxnLst/>
              <a:rect l="l" t="t" r="r" b="b"/>
              <a:pathLst>
                <a:path w="1029" h="776" extrusionOk="0">
                  <a:moveTo>
                    <a:pt x="521" y="0"/>
                  </a:moveTo>
                  <a:cubicBezTo>
                    <a:pt x="74" y="0"/>
                    <a:pt x="0" y="708"/>
                    <a:pt x="448" y="771"/>
                  </a:cubicBezTo>
                  <a:cubicBezTo>
                    <a:pt x="470" y="774"/>
                    <a:pt x="491" y="776"/>
                    <a:pt x="511" y="776"/>
                  </a:cubicBezTo>
                  <a:cubicBezTo>
                    <a:pt x="956" y="776"/>
                    <a:pt x="1028" y="100"/>
                    <a:pt x="581" y="4"/>
                  </a:cubicBezTo>
                  <a:cubicBezTo>
                    <a:pt x="561" y="1"/>
                    <a:pt x="540" y="0"/>
                    <a:pt x="5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5" name="Google Shape;8025;p35"/>
            <p:cNvSpPr/>
            <p:nvPr/>
          </p:nvSpPr>
          <p:spPr>
            <a:xfrm>
              <a:off x="1990191" y="1433949"/>
              <a:ext cx="36710" cy="25973"/>
            </a:xfrm>
            <a:custGeom>
              <a:avLst/>
              <a:gdLst/>
              <a:ahLst/>
              <a:cxnLst/>
              <a:rect l="l" t="t" r="r" b="b"/>
              <a:pathLst>
                <a:path w="1027" h="744" extrusionOk="0">
                  <a:moveTo>
                    <a:pt x="521" y="1"/>
                  </a:moveTo>
                  <a:cubicBezTo>
                    <a:pt x="102" y="1"/>
                    <a:pt x="1" y="675"/>
                    <a:pt x="479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6" name="Google Shape;8026;p35"/>
            <p:cNvSpPr/>
            <p:nvPr/>
          </p:nvSpPr>
          <p:spPr>
            <a:xfrm>
              <a:off x="2008028" y="1513159"/>
              <a:ext cx="36460" cy="26113"/>
            </a:xfrm>
            <a:custGeom>
              <a:avLst/>
              <a:gdLst/>
              <a:ahLst/>
              <a:cxnLst/>
              <a:rect l="l" t="t" r="r" b="b"/>
              <a:pathLst>
                <a:path w="1020" h="748" extrusionOk="0">
                  <a:moveTo>
                    <a:pt x="518" y="0"/>
                  </a:moveTo>
                  <a:cubicBezTo>
                    <a:pt x="73" y="0"/>
                    <a:pt x="1" y="675"/>
                    <a:pt x="447" y="738"/>
                  </a:cubicBezTo>
                  <a:cubicBezTo>
                    <a:pt x="478" y="744"/>
                    <a:pt x="507" y="747"/>
                    <a:pt x="535" y="747"/>
                  </a:cubicBezTo>
                  <a:cubicBezTo>
                    <a:pt x="958" y="747"/>
                    <a:pt x="1019" y="67"/>
                    <a:pt x="581" y="4"/>
                  </a:cubicBezTo>
                  <a:cubicBezTo>
                    <a:pt x="559" y="2"/>
                    <a:pt x="538" y="0"/>
                    <a:pt x="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7" name="Google Shape;8027;p35"/>
            <p:cNvSpPr/>
            <p:nvPr/>
          </p:nvSpPr>
          <p:spPr>
            <a:xfrm>
              <a:off x="1960380" y="1609788"/>
              <a:ext cx="36710" cy="25973"/>
            </a:xfrm>
            <a:custGeom>
              <a:avLst/>
              <a:gdLst/>
              <a:ahLst/>
              <a:cxnLst/>
              <a:rect l="l" t="t" r="r" b="b"/>
              <a:pathLst>
                <a:path w="1027" h="744" extrusionOk="0">
                  <a:moveTo>
                    <a:pt x="521" y="1"/>
                  </a:moveTo>
                  <a:cubicBezTo>
                    <a:pt x="102" y="1"/>
                    <a:pt x="1" y="675"/>
                    <a:pt x="480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80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rgbClr val="4F601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8" name="Google Shape;8028;p35"/>
            <p:cNvSpPr/>
            <p:nvPr/>
          </p:nvSpPr>
          <p:spPr>
            <a:xfrm>
              <a:off x="1875699" y="1546916"/>
              <a:ext cx="36674" cy="25938"/>
            </a:xfrm>
            <a:custGeom>
              <a:avLst/>
              <a:gdLst/>
              <a:ahLst/>
              <a:cxnLst/>
              <a:rect l="l" t="t" r="r" b="b"/>
              <a:pathLst>
                <a:path w="1026" h="743" extrusionOk="0">
                  <a:moveTo>
                    <a:pt x="488" y="1"/>
                  </a:moveTo>
                  <a:cubicBezTo>
                    <a:pt x="72" y="1"/>
                    <a:pt x="0" y="675"/>
                    <a:pt x="447" y="739"/>
                  </a:cubicBezTo>
                  <a:cubicBezTo>
                    <a:pt x="467" y="742"/>
                    <a:pt x="487" y="743"/>
                    <a:pt x="506" y="743"/>
                  </a:cubicBezTo>
                  <a:cubicBezTo>
                    <a:pt x="924" y="743"/>
                    <a:pt x="1026" y="69"/>
                    <a:pt x="547" y="5"/>
                  </a:cubicBezTo>
                  <a:cubicBezTo>
                    <a:pt x="527" y="2"/>
                    <a:pt x="507" y="1"/>
                    <a:pt x="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29" name="Google Shape;8029;p35"/>
            <p:cNvSpPr/>
            <p:nvPr/>
          </p:nvSpPr>
          <p:spPr>
            <a:xfrm>
              <a:off x="1924599" y="1487535"/>
              <a:ext cx="36746" cy="27090"/>
            </a:xfrm>
            <a:custGeom>
              <a:avLst/>
              <a:gdLst/>
              <a:ahLst/>
              <a:cxnLst/>
              <a:rect l="l" t="t" r="r" b="b"/>
              <a:pathLst>
                <a:path w="1028" h="776" extrusionOk="0">
                  <a:moveTo>
                    <a:pt x="523" y="1"/>
                  </a:moveTo>
                  <a:cubicBezTo>
                    <a:pt x="103" y="1"/>
                    <a:pt x="0" y="708"/>
                    <a:pt x="480" y="772"/>
                  </a:cubicBezTo>
                  <a:cubicBezTo>
                    <a:pt x="499" y="775"/>
                    <a:pt x="518" y="776"/>
                    <a:pt x="536" y="776"/>
                  </a:cubicBezTo>
                  <a:cubicBezTo>
                    <a:pt x="954" y="776"/>
                    <a:pt x="1027" y="69"/>
                    <a:pt x="580" y="5"/>
                  </a:cubicBezTo>
                  <a:cubicBezTo>
                    <a:pt x="560" y="2"/>
                    <a:pt x="542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0" name="Google Shape;8030;p35"/>
            <p:cNvSpPr/>
            <p:nvPr/>
          </p:nvSpPr>
          <p:spPr>
            <a:xfrm>
              <a:off x="1866191" y="1410665"/>
              <a:ext cx="36710" cy="25973"/>
            </a:xfrm>
            <a:custGeom>
              <a:avLst/>
              <a:gdLst/>
              <a:ahLst/>
              <a:cxnLst/>
              <a:rect l="l" t="t" r="r" b="b"/>
              <a:pathLst>
                <a:path w="1027" h="744" extrusionOk="0">
                  <a:moveTo>
                    <a:pt x="521" y="1"/>
                  </a:moveTo>
                  <a:cubicBezTo>
                    <a:pt x="102" y="1"/>
                    <a:pt x="1" y="675"/>
                    <a:pt x="479" y="739"/>
                  </a:cubicBezTo>
                  <a:cubicBezTo>
                    <a:pt x="500" y="742"/>
                    <a:pt x="519" y="743"/>
                    <a:pt x="538" y="743"/>
                  </a:cubicBezTo>
                  <a:cubicBezTo>
                    <a:pt x="954" y="743"/>
                    <a:pt x="1026" y="69"/>
                    <a:pt x="579" y="5"/>
                  </a:cubicBezTo>
                  <a:cubicBezTo>
                    <a:pt x="559" y="2"/>
                    <a:pt x="540" y="1"/>
                    <a:pt x="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1" name="Google Shape;8031;p35"/>
            <p:cNvSpPr/>
            <p:nvPr/>
          </p:nvSpPr>
          <p:spPr>
            <a:xfrm>
              <a:off x="1798561" y="1499020"/>
              <a:ext cx="36353" cy="26113"/>
            </a:xfrm>
            <a:custGeom>
              <a:avLst/>
              <a:gdLst/>
              <a:ahLst/>
              <a:cxnLst/>
              <a:rect l="l" t="t" r="r" b="b"/>
              <a:pathLst>
                <a:path w="1017" h="748" extrusionOk="0">
                  <a:moveTo>
                    <a:pt x="488" y="0"/>
                  </a:moveTo>
                  <a:cubicBezTo>
                    <a:pt x="89" y="0"/>
                    <a:pt x="0" y="680"/>
                    <a:pt x="470" y="743"/>
                  </a:cubicBezTo>
                  <a:cubicBezTo>
                    <a:pt x="490" y="746"/>
                    <a:pt x="510" y="747"/>
                    <a:pt x="529" y="747"/>
                  </a:cubicBezTo>
                  <a:cubicBezTo>
                    <a:pt x="945" y="747"/>
                    <a:pt x="1017" y="73"/>
                    <a:pt x="570" y="9"/>
                  </a:cubicBezTo>
                  <a:cubicBezTo>
                    <a:pt x="542" y="3"/>
                    <a:pt x="514" y="0"/>
                    <a:pt x="4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2" name="Google Shape;8032;p35"/>
            <p:cNvSpPr/>
            <p:nvPr/>
          </p:nvSpPr>
          <p:spPr>
            <a:xfrm>
              <a:off x="1761207" y="1424663"/>
              <a:ext cx="36746" cy="25938"/>
            </a:xfrm>
            <a:custGeom>
              <a:avLst/>
              <a:gdLst/>
              <a:ahLst/>
              <a:cxnLst/>
              <a:rect l="l" t="t" r="r" b="b"/>
              <a:pathLst>
                <a:path w="1028" h="743" extrusionOk="0">
                  <a:moveTo>
                    <a:pt x="518" y="0"/>
                  </a:moveTo>
                  <a:cubicBezTo>
                    <a:pt x="73" y="0"/>
                    <a:pt x="1" y="674"/>
                    <a:pt x="448" y="738"/>
                  </a:cubicBezTo>
                  <a:cubicBezTo>
                    <a:pt x="469" y="741"/>
                    <a:pt x="490" y="742"/>
                    <a:pt x="510" y="742"/>
                  </a:cubicBezTo>
                  <a:cubicBezTo>
                    <a:pt x="956" y="742"/>
                    <a:pt x="1028" y="68"/>
                    <a:pt x="581" y="4"/>
                  </a:cubicBezTo>
                  <a:cubicBezTo>
                    <a:pt x="559" y="1"/>
                    <a:pt x="538" y="0"/>
                    <a:pt x="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3" name="Google Shape;8033;p35"/>
            <p:cNvSpPr/>
            <p:nvPr/>
          </p:nvSpPr>
          <p:spPr>
            <a:xfrm>
              <a:off x="1682817" y="1458246"/>
              <a:ext cx="36460" cy="26113"/>
            </a:xfrm>
            <a:custGeom>
              <a:avLst/>
              <a:gdLst/>
              <a:ahLst/>
              <a:cxnLst/>
              <a:rect l="l" t="t" r="r" b="b"/>
              <a:pathLst>
                <a:path w="1020" h="748" extrusionOk="0">
                  <a:moveTo>
                    <a:pt x="485" y="1"/>
                  </a:moveTo>
                  <a:cubicBezTo>
                    <a:pt x="62" y="1"/>
                    <a:pt x="0" y="681"/>
                    <a:pt x="439" y="744"/>
                  </a:cubicBezTo>
                  <a:cubicBezTo>
                    <a:pt x="461" y="746"/>
                    <a:pt x="482" y="748"/>
                    <a:pt x="502" y="748"/>
                  </a:cubicBezTo>
                  <a:cubicBezTo>
                    <a:pt x="947" y="748"/>
                    <a:pt x="1019" y="74"/>
                    <a:pt x="572" y="10"/>
                  </a:cubicBezTo>
                  <a:cubicBezTo>
                    <a:pt x="542" y="4"/>
                    <a:pt x="513" y="1"/>
                    <a:pt x="4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4" name="Google Shape;8034;p35"/>
            <p:cNvSpPr/>
            <p:nvPr/>
          </p:nvSpPr>
          <p:spPr>
            <a:xfrm>
              <a:off x="1646750" y="1413004"/>
              <a:ext cx="36674" cy="25938"/>
            </a:xfrm>
            <a:custGeom>
              <a:avLst/>
              <a:gdLst/>
              <a:ahLst/>
              <a:cxnLst/>
              <a:rect l="l" t="t" r="r" b="b"/>
              <a:pathLst>
                <a:path w="1026" h="743" extrusionOk="0">
                  <a:moveTo>
                    <a:pt x="489" y="0"/>
                  </a:moveTo>
                  <a:cubicBezTo>
                    <a:pt x="73" y="0"/>
                    <a:pt x="1" y="675"/>
                    <a:pt x="447" y="739"/>
                  </a:cubicBezTo>
                  <a:cubicBezTo>
                    <a:pt x="468" y="742"/>
                    <a:pt x="487" y="743"/>
                    <a:pt x="506" y="743"/>
                  </a:cubicBezTo>
                  <a:cubicBezTo>
                    <a:pt x="925" y="743"/>
                    <a:pt x="1026" y="69"/>
                    <a:pt x="547" y="5"/>
                  </a:cubicBezTo>
                  <a:cubicBezTo>
                    <a:pt x="527" y="2"/>
                    <a:pt x="507" y="0"/>
                    <a:pt x="4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5" name="Google Shape;8035;p35"/>
            <p:cNvSpPr/>
            <p:nvPr/>
          </p:nvSpPr>
          <p:spPr>
            <a:xfrm>
              <a:off x="2094353" y="1308904"/>
              <a:ext cx="91865" cy="91778"/>
            </a:xfrm>
            <a:custGeom>
              <a:avLst/>
              <a:gdLst/>
              <a:ahLst/>
              <a:cxnLst/>
              <a:rect l="l" t="t" r="r" b="b"/>
              <a:pathLst>
                <a:path w="2570" h="2629" extrusionOk="0">
                  <a:moveTo>
                    <a:pt x="2036" y="0"/>
                  </a:moveTo>
                  <a:cubicBezTo>
                    <a:pt x="1914" y="0"/>
                    <a:pt x="1794" y="44"/>
                    <a:pt x="1702" y="151"/>
                  </a:cubicBezTo>
                  <a:cubicBezTo>
                    <a:pt x="1235" y="718"/>
                    <a:pt x="734" y="1252"/>
                    <a:pt x="167" y="1753"/>
                  </a:cubicBezTo>
                  <a:cubicBezTo>
                    <a:pt x="67" y="1819"/>
                    <a:pt x="1" y="1986"/>
                    <a:pt x="1" y="2119"/>
                  </a:cubicBezTo>
                  <a:cubicBezTo>
                    <a:pt x="1" y="2253"/>
                    <a:pt x="67" y="2386"/>
                    <a:pt x="167" y="2486"/>
                  </a:cubicBezTo>
                  <a:cubicBezTo>
                    <a:pt x="250" y="2569"/>
                    <a:pt x="355" y="2629"/>
                    <a:pt x="464" y="2629"/>
                  </a:cubicBezTo>
                  <a:cubicBezTo>
                    <a:pt x="487" y="2629"/>
                    <a:pt x="511" y="2626"/>
                    <a:pt x="534" y="2620"/>
                  </a:cubicBezTo>
                  <a:cubicBezTo>
                    <a:pt x="668" y="2620"/>
                    <a:pt x="801" y="2586"/>
                    <a:pt x="901" y="2486"/>
                  </a:cubicBezTo>
                  <a:cubicBezTo>
                    <a:pt x="1468" y="1986"/>
                    <a:pt x="1935" y="1452"/>
                    <a:pt x="2436" y="885"/>
                  </a:cubicBezTo>
                  <a:cubicBezTo>
                    <a:pt x="2536" y="785"/>
                    <a:pt x="2569" y="652"/>
                    <a:pt x="2569" y="518"/>
                  </a:cubicBezTo>
                  <a:cubicBezTo>
                    <a:pt x="2569" y="385"/>
                    <a:pt x="2536" y="251"/>
                    <a:pt x="2436" y="151"/>
                  </a:cubicBezTo>
                  <a:cubicBezTo>
                    <a:pt x="2327" y="61"/>
                    <a:pt x="2180" y="0"/>
                    <a:pt x="20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6" name="Google Shape;8036;p35"/>
            <p:cNvSpPr/>
            <p:nvPr/>
          </p:nvSpPr>
          <p:spPr>
            <a:xfrm>
              <a:off x="1979897" y="1250884"/>
              <a:ext cx="118066" cy="117821"/>
            </a:xfrm>
            <a:custGeom>
              <a:avLst/>
              <a:gdLst/>
              <a:ahLst/>
              <a:cxnLst/>
              <a:rect l="l" t="t" r="r" b="b"/>
              <a:pathLst>
                <a:path w="3303" h="3375" extrusionOk="0">
                  <a:moveTo>
                    <a:pt x="2068" y="512"/>
                  </a:moveTo>
                  <a:lnTo>
                    <a:pt x="2035" y="579"/>
                  </a:lnTo>
                  <a:cubicBezTo>
                    <a:pt x="2044" y="561"/>
                    <a:pt x="2055" y="546"/>
                    <a:pt x="2068" y="531"/>
                  </a:cubicBezTo>
                  <a:lnTo>
                    <a:pt x="2068" y="531"/>
                  </a:lnTo>
                  <a:cubicBezTo>
                    <a:pt x="2068" y="526"/>
                    <a:pt x="2068" y="520"/>
                    <a:pt x="2068" y="512"/>
                  </a:cubicBezTo>
                  <a:close/>
                  <a:moveTo>
                    <a:pt x="2740" y="0"/>
                  </a:moveTo>
                  <a:cubicBezTo>
                    <a:pt x="2553" y="0"/>
                    <a:pt x="2362" y="82"/>
                    <a:pt x="2269" y="246"/>
                  </a:cubicBezTo>
                  <a:cubicBezTo>
                    <a:pt x="2235" y="312"/>
                    <a:pt x="2202" y="346"/>
                    <a:pt x="2168" y="412"/>
                  </a:cubicBezTo>
                  <a:cubicBezTo>
                    <a:pt x="2144" y="461"/>
                    <a:pt x="2102" y="492"/>
                    <a:pt x="2068" y="531"/>
                  </a:cubicBezTo>
                  <a:lnTo>
                    <a:pt x="2068" y="531"/>
                  </a:lnTo>
                  <a:cubicBezTo>
                    <a:pt x="2067" y="548"/>
                    <a:pt x="2061" y="554"/>
                    <a:pt x="2035" y="579"/>
                  </a:cubicBezTo>
                  <a:cubicBezTo>
                    <a:pt x="2002" y="613"/>
                    <a:pt x="2002" y="613"/>
                    <a:pt x="1968" y="646"/>
                  </a:cubicBezTo>
                  <a:cubicBezTo>
                    <a:pt x="1935" y="679"/>
                    <a:pt x="1902" y="746"/>
                    <a:pt x="1835" y="779"/>
                  </a:cubicBezTo>
                  <a:cubicBezTo>
                    <a:pt x="1668" y="979"/>
                    <a:pt x="1468" y="1146"/>
                    <a:pt x="1301" y="1346"/>
                  </a:cubicBezTo>
                  <a:cubicBezTo>
                    <a:pt x="868" y="1713"/>
                    <a:pt x="467" y="2114"/>
                    <a:pt x="167" y="2581"/>
                  </a:cubicBezTo>
                  <a:cubicBezTo>
                    <a:pt x="0" y="2814"/>
                    <a:pt x="100" y="3181"/>
                    <a:pt x="367" y="3314"/>
                  </a:cubicBezTo>
                  <a:cubicBezTo>
                    <a:pt x="439" y="3355"/>
                    <a:pt x="516" y="3374"/>
                    <a:pt x="594" y="3374"/>
                  </a:cubicBezTo>
                  <a:cubicBezTo>
                    <a:pt x="772" y="3374"/>
                    <a:pt x="952" y="3276"/>
                    <a:pt x="1068" y="3114"/>
                  </a:cubicBezTo>
                  <a:cubicBezTo>
                    <a:pt x="1101" y="3048"/>
                    <a:pt x="1134" y="3014"/>
                    <a:pt x="1168" y="2948"/>
                  </a:cubicBezTo>
                  <a:cubicBezTo>
                    <a:pt x="1201" y="2914"/>
                    <a:pt x="1234" y="2881"/>
                    <a:pt x="1234" y="2881"/>
                  </a:cubicBezTo>
                  <a:cubicBezTo>
                    <a:pt x="1335" y="2747"/>
                    <a:pt x="1435" y="2681"/>
                    <a:pt x="1501" y="2581"/>
                  </a:cubicBezTo>
                  <a:cubicBezTo>
                    <a:pt x="1701" y="2380"/>
                    <a:pt x="1902" y="2214"/>
                    <a:pt x="2102" y="2014"/>
                  </a:cubicBezTo>
                  <a:cubicBezTo>
                    <a:pt x="2502" y="1647"/>
                    <a:pt x="2869" y="1246"/>
                    <a:pt x="3169" y="779"/>
                  </a:cubicBezTo>
                  <a:cubicBezTo>
                    <a:pt x="3303" y="546"/>
                    <a:pt x="3236" y="179"/>
                    <a:pt x="2969" y="45"/>
                  </a:cubicBezTo>
                  <a:cubicBezTo>
                    <a:pt x="2899" y="15"/>
                    <a:pt x="2820" y="0"/>
                    <a:pt x="27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7" name="Google Shape;8037;p35"/>
            <p:cNvSpPr/>
            <p:nvPr/>
          </p:nvSpPr>
          <p:spPr>
            <a:xfrm>
              <a:off x="1926243" y="1234686"/>
              <a:ext cx="76351" cy="78478"/>
            </a:xfrm>
            <a:custGeom>
              <a:avLst/>
              <a:gdLst/>
              <a:ahLst/>
              <a:cxnLst/>
              <a:rect l="l" t="t" r="r" b="b"/>
              <a:pathLst>
                <a:path w="2136" h="2248" extrusionOk="0">
                  <a:moveTo>
                    <a:pt x="1684" y="0"/>
                  </a:moveTo>
                  <a:cubicBezTo>
                    <a:pt x="1658" y="0"/>
                    <a:pt x="1631" y="3"/>
                    <a:pt x="1601" y="9"/>
                  </a:cubicBezTo>
                  <a:cubicBezTo>
                    <a:pt x="1501" y="9"/>
                    <a:pt x="1334" y="42"/>
                    <a:pt x="1268" y="143"/>
                  </a:cubicBezTo>
                  <a:cubicBezTo>
                    <a:pt x="867" y="576"/>
                    <a:pt x="434" y="976"/>
                    <a:pt x="67" y="1443"/>
                  </a:cubicBezTo>
                  <a:cubicBezTo>
                    <a:pt x="0" y="1544"/>
                    <a:pt x="0" y="1744"/>
                    <a:pt x="34" y="1844"/>
                  </a:cubicBezTo>
                  <a:cubicBezTo>
                    <a:pt x="67" y="1977"/>
                    <a:pt x="167" y="2111"/>
                    <a:pt x="267" y="2177"/>
                  </a:cubicBezTo>
                  <a:cubicBezTo>
                    <a:pt x="350" y="2219"/>
                    <a:pt x="432" y="2247"/>
                    <a:pt x="514" y="2247"/>
                  </a:cubicBezTo>
                  <a:cubicBezTo>
                    <a:pt x="565" y="2247"/>
                    <a:pt x="616" y="2236"/>
                    <a:pt x="667" y="2211"/>
                  </a:cubicBezTo>
                  <a:cubicBezTo>
                    <a:pt x="801" y="2177"/>
                    <a:pt x="901" y="2077"/>
                    <a:pt x="968" y="1977"/>
                  </a:cubicBezTo>
                  <a:cubicBezTo>
                    <a:pt x="1268" y="1577"/>
                    <a:pt x="1668" y="1243"/>
                    <a:pt x="1968" y="876"/>
                  </a:cubicBezTo>
                  <a:cubicBezTo>
                    <a:pt x="2068" y="776"/>
                    <a:pt x="2135" y="643"/>
                    <a:pt x="2135" y="509"/>
                  </a:cubicBezTo>
                  <a:cubicBezTo>
                    <a:pt x="2135" y="376"/>
                    <a:pt x="2068" y="243"/>
                    <a:pt x="1968" y="143"/>
                  </a:cubicBezTo>
                  <a:cubicBezTo>
                    <a:pt x="1886" y="60"/>
                    <a:pt x="1804" y="0"/>
                    <a:pt x="1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8" name="Google Shape;8038;p35"/>
            <p:cNvSpPr/>
            <p:nvPr/>
          </p:nvSpPr>
          <p:spPr>
            <a:xfrm>
              <a:off x="1837988" y="1173281"/>
              <a:ext cx="93044" cy="95269"/>
            </a:xfrm>
            <a:custGeom>
              <a:avLst/>
              <a:gdLst/>
              <a:ahLst/>
              <a:cxnLst/>
              <a:rect l="l" t="t" r="r" b="b"/>
              <a:pathLst>
                <a:path w="2603" h="2729" extrusionOk="0">
                  <a:moveTo>
                    <a:pt x="1997" y="0"/>
                  </a:moveTo>
                  <a:cubicBezTo>
                    <a:pt x="1817" y="0"/>
                    <a:pt x="1646" y="89"/>
                    <a:pt x="1535" y="267"/>
                  </a:cubicBezTo>
                  <a:cubicBezTo>
                    <a:pt x="1510" y="317"/>
                    <a:pt x="1467" y="385"/>
                    <a:pt x="1419" y="444"/>
                  </a:cubicBezTo>
                  <a:lnTo>
                    <a:pt x="1419" y="444"/>
                  </a:lnTo>
                  <a:cubicBezTo>
                    <a:pt x="1429" y="430"/>
                    <a:pt x="1435" y="415"/>
                    <a:pt x="1435" y="400"/>
                  </a:cubicBezTo>
                  <a:lnTo>
                    <a:pt x="1435" y="400"/>
                  </a:lnTo>
                  <a:cubicBezTo>
                    <a:pt x="1035" y="934"/>
                    <a:pt x="534" y="1368"/>
                    <a:pt x="168" y="1935"/>
                  </a:cubicBezTo>
                  <a:cubicBezTo>
                    <a:pt x="1" y="2168"/>
                    <a:pt x="101" y="2535"/>
                    <a:pt x="334" y="2669"/>
                  </a:cubicBezTo>
                  <a:cubicBezTo>
                    <a:pt x="416" y="2710"/>
                    <a:pt x="501" y="2729"/>
                    <a:pt x="584" y="2729"/>
                  </a:cubicBezTo>
                  <a:cubicBezTo>
                    <a:pt x="772" y="2729"/>
                    <a:pt x="952" y="2631"/>
                    <a:pt x="1068" y="2469"/>
                  </a:cubicBezTo>
                  <a:cubicBezTo>
                    <a:pt x="1090" y="2402"/>
                    <a:pt x="1127" y="2351"/>
                    <a:pt x="1169" y="2294"/>
                  </a:cubicBezTo>
                  <a:lnTo>
                    <a:pt x="1169" y="2294"/>
                  </a:lnTo>
                  <a:cubicBezTo>
                    <a:pt x="1168" y="2297"/>
                    <a:pt x="1168" y="2299"/>
                    <a:pt x="1168" y="2302"/>
                  </a:cubicBezTo>
                  <a:cubicBezTo>
                    <a:pt x="1569" y="1801"/>
                    <a:pt x="2069" y="1334"/>
                    <a:pt x="2436" y="767"/>
                  </a:cubicBezTo>
                  <a:cubicBezTo>
                    <a:pt x="2603" y="534"/>
                    <a:pt x="2503" y="200"/>
                    <a:pt x="2269" y="67"/>
                  </a:cubicBezTo>
                  <a:cubicBezTo>
                    <a:pt x="2180" y="22"/>
                    <a:pt x="2087" y="0"/>
                    <a:pt x="19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39" name="Google Shape;8039;p35"/>
            <p:cNvSpPr/>
            <p:nvPr/>
          </p:nvSpPr>
          <p:spPr>
            <a:xfrm>
              <a:off x="1785549" y="1147203"/>
              <a:ext cx="54869" cy="60324"/>
            </a:xfrm>
            <a:custGeom>
              <a:avLst/>
              <a:gdLst/>
              <a:ahLst/>
              <a:cxnLst/>
              <a:rect l="l" t="t" r="r" b="b"/>
              <a:pathLst>
                <a:path w="1535" h="1728" extrusionOk="0">
                  <a:moveTo>
                    <a:pt x="975" y="0"/>
                  </a:moveTo>
                  <a:cubicBezTo>
                    <a:pt x="939" y="0"/>
                    <a:pt x="903" y="4"/>
                    <a:pt x="867" y="13"/>
                  </a:cubicBezTo>
                  <a:cubicBezTo>
                    <a:pt x="734" y="47"/>
                    <a:pt x="600" y="147"/>
                    <a:pt x="534" y="247"/>
                  </a:cubicBezTo>
                  <a:cubicBezTo>
                    <a:pt x="434" y="514"/>
                    <a:pt x="234" y="714"/>
                    <a:pt x="67" y="947"/>
                  </a:cubicBezTo>
                  <a:cubicBezTo>
                    <a:pt x="33" y="1014"/>
                    <a:pt x="0" y="1081"/>
                    <a:pt x="0" y="1147"/>
                  </a:cubicBezTo>
                  <a:cubicBezTo>
                    <a:pt x="0" y="1214"/>
                    <a:pt x="0" y="1281"/>
                    <a:pt x="0" y="1348"/>
                  </a:cubicBezTo>
                  <a:cubicBezTo>
                    <a:pt x="33" y="1414"/>
                    <a:pt x="67" y="1481"/>
                    <a:pt x="100" y="1514"/>
                  </a:cubicBezTo>
                  <a:cubicBezTo>
                    <a:pt x="133" y="1581"/>
                    <a:pt x="200" y="1614"/>
                    <a:pt x="234" y="1648"/>
                  </a:cubicBezTo>
                  <a:cubicBezTo>
                    <a:pt x="331" y="1697"/>
                    <a:pt x="429" y="1728"/>
                    <a:pt x="527" y="1728"/>
                  </a:cubicBezTo>
                  <a:cubicBezTo>
                    <a:pt x="562" y="1728"/>
                    <a:pt x="598" y="1723"/>
                    <a:pt x="634" y="1715"/>
                  </a:cubicBezTo>
                  <a:cubicBezTo>
                    <a:pt x="701" y="1681"/>
                    <a:pt x="734" y="1681"/>
                    <a:pt x="767" y="1648"/>
                  </a:cubicBezTo>
                  <a:cubicBezTo>
                    <a:pt x="867" y="1614"/>
                    <a:pt x="901" y="1548"/>
                    <a:pt x="967" y="1481"/>
                  </a:cubicBezTo>
                  <a:cubicBezTo>
                    <a:pt x="1134" y="1248"/>
                    <a:pt x="1301" y="1014"/>
                    <a:pt x="1434" y="781"/>
                  </a:cubicBezTo>
                  <a:cubicBezTo>
                    <a:pt x="1468" y="714"/>
                    <a:pt x="1501" y="647"/>
                    <a:pt x="1501" y="580"/>
                  </a:cubicBezTo>
                  <a:cubicBezTo>
                    <a:pt x="1534" y="514"/>
                    <a:pt x="1534" y="447"/>
                    <a:pt x="1501" y="380"/>
                  </a:cubicBezTo>
                  <a:cubicBezTo>
                    <a:pt x="1468" y="314"/>
                    <a:pt x="1468" y="247"/>
                    <a:pt x="1401" y="213"/>
                  </a:cubicBezTo>
                  <a:cubicBezTo>
                    <a:pt x="1368" y="147"/>
                    <a:pt x="1334" y="113"/>
                    <a:pt x="1268" y="80"/>
                  </a:cubicBezTo>
                  <a:cubicBezTo>
                    <a:pt x="1170" y="31"/>
                    <a:pt x="1072" y="0"/>
                    <a:pt x="9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0" name="Google Shape;8040;p35"/>
            <p:cNvSpPr/>
            <p:nvPr/>
          </p:nvSpPr>
          <p:spPr>
            <a:xfrm>
              <a:off x="2183788" y="1367028"/>
              <a:ext cx="59658" cy="70623"/>
            </a:xfrm>
            <a:custGeom>
              <a:avLst/>
              <a:gdLst/>
              <a:ahLst/>
              <a:cxnLst/>
              <a:rect l="l" t="t" r="r" b="b"/>
              <a:pathLst>
                <a:path w="1669" h="2023" extrusionOk="0">
                  <a:moveTo>
                    <a:pt x="1121" y="1"/>
                  </a:moveTo>
                  <a:cubicBezTo>
                    <a:pt x="1037" y="1"/>
                    <a:pt x="952" y="24"/>
                    <a:pt x="868" y="88"/>
                  </a:cubicBezTo>
                  <a:cubicBezTo>
                    <a:pt x="768" y="154"/>
                    <a:pt x="667" y="254"/>
                    <a:pt x="634" y="388"/>
                  </a:cubicBezTo>
                  <a:cubicBezTo>
                    <a:pt x="547" y="591"/>
                    <a:pt x="434" y="795"/>
                    <a:pt x="296" y="977"/>
                  </a:cubicBezTo>
                  <a:lnTo>
                    <a:pt x="296" y="977"/>
                  </a:lnTo>
                  <a:cubicBezTo>
                    <a:pt x="299" y="969"/>
                    <a:pt x="301" y="962"/>
                    <a:pt x="301" y="955"/>
                  </a:cubicBezTo>
                  <a:lnTo>
                    <a:pt x="301" y="955"/>
                  </a:lnTo>
                  <a:cubicBezTo>
                    <a:pt x="293" y="971"/>
                    <a:pt x="285" y="986"/>
                    <a:pt x="276" y="1002"/>
                  </a:cubicBezTo>
                  <a:lnTo>
                    <a:pt x="276" y="1002"/>
                  </a:lnTo>
                  <a:cubicBezTo>
                    <a:pt x="263" y="1020"/>
                    <a:pt x="248" y="1038"/>
                    <a:pt x="234" y="1055"/>
                  </a:cubicBezTo>
                  <a:cubicBezTo>
                    <a:pt x="245" y="1044"/>
                    <a:pt x="256" y="1033"/>
                    <a:pt x="266" y="1022"/>
                  </a:cubicBezTo>
                  <a:lnTo>
                    <a:pt x="266" y="1022"/>
                  </a:lnTo>
                  <a:cubicBezTo>
                    <a:pt x="241" y="1066"/>
                    <a:pt x="212" y="1110"/>
                    <a:pt x="167" y="1155"/>
                  </a:cubicBezTo>
                  <a:cubicBezTo>
                    <a:pt x="134" y="1188"/>
                    <a:pt x="67" y="1255"/>
                    <a:pt x="67" y="1322"/>
                  </a:cubicBezTo>
                  <a:cubicBezTo>
                    <a:pt x="34" y="1355"/>
                    <a:pt x="0" y="1422"/>
                    <a:pt x="0" y="1522"/>
                  </a:cubicBezTo>
                  <a:cubicBezTo>
                    <a:pt x="0" y="1622"/>
                    <a:pt x="67" y="1789"/>
                    <a:pt x="167" y="1855"/>
                  </a:cubicBezTo>
                  <a:cubicBezTo>
                    <a:pt x="267" y="1956"/>
                    <a:pt x="401" y="2022"/>
                    <a:pt x="534" y="2022"/>
                  </a:cubicBezTo>
                  <a:cubicBezTo>
                    <a:pt x="667" y="2022"/>
                    <a:pt x="834" y="1989"/>
                    <a:pt x="901" y="1855"/>
                  </a:cubicBezTo>
                  <a:cubicBezTo>
                    <a:pt x="1068" y="1689"/>
                    <a:pt x="1201" y="1489"/>
                    <a:pt x="1335" y="1288"/>
                  </a:cubicBezTo>
                  <a:cubicBezTo>
                    <a:pt x="1468" y="1088"/>
                    <a:pt x="1568" y="888"/>
                    <a:pt x="1635" y="655"/>
                  </a:cubicBezTo>
                  <a:cubicBezTo>
                    <a:pt x="1668" y="555"/>
                    <a:pt x="1635" y="388"/>
                    <a:pt x="1568" y="254"/>
                  </a:cubicBezTo>
                  <a:cubicBezTo>
                    <a:pt x="1535" y="154"/>
                    <a:pt x="1401" y="54"/>
                    <a:pt x="1268" y="21"/>
                  </a:cubicBezTo>
                  <a:cubicBezTo>
                    <a:pt x="1219" y="9"/>
                    <a:pt x="1170" y="1"/>
                    <a:pt x="11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1" name="Google Shape;8041;p35"/>
            <p:cNvSpPr/>
            <p:nvPr/>
          </p:nvSpPr>
          <p:spPr>
            <a:xfrm>
              <a:off x="2695304" y="943716"/>
              <a:ext cx="916966" cy="677917"/>
            </a:xfrm>
            <a:custGeom>
              <a:avLst/>
              <a:gdLst/>
              <a:ahLst/>
              <a:cxnLst/>
              <a:rect l="l" t="t" r="r" b="b"/>
              <a:pathLst>
                <a:path w="25653" h="19419" extrusionOk="0">
                  <a:moveTo>
                    <a:pt x="14942" y="1"/>
                  </a:moveTo>
                  <a:cubicBezTo>
                    <a:pt x="12715" y="1"/>
                    <a:pt x="11194" y="4191"/>
                    <a:pt x="10541" y="5776"/>
                  </a:cubicBezTo>
                  <a:cubicBezTo>
                    <a:pt x="9741" y="7877"/>
                    <a:pt x="9641" y="10079"/>
                    <a:pt x="9040" y="12180"/>
                  </a:cubicBezTo>
                  <a:cubicBezTo>
                    <a:pt x="8390" y="10507"/>
                    <a:pt x="6962" y="3138"/>
                    <a:pt x="4331" y="3138"/>
                  </a:cubicBezTo>
                  <a:cubicBezTo>
                    <a:pt x="4129" y="3138"/>
                    <a:pt x="3920" y="3181"/>
                    <a:pt x="3703" y="3274"/>
                  </a:cubicBezTo>
                  <a:cubicBezTo>
                    <a:pt x="1" y="4875"/>
                    <a:pt x="4504" y="13815"/>
                    <a:pt x="5104" y="16316"/>
                  </a:cubicBezTo>
                  <a:lnTo>
                    <a:pt x="14544" y="19419"/>
                  </a:lnTo>
                  <a:cubicBezTo>
                    <a:pt x="16446" y="18485"/>
                    <a:pt x="18247" y="17084"/>
                    <a:pt x="19948" y="15783"/>
                  </a:cubicBezTo>
                  <a:cubicBezTo>
                    <a:pt x="21249" y="14782"/>
                    <a:pt x="25252" y="12180"/>
                    <a:pt x="25452" y="10479"/>
                  </a:cubicBezTo>
                  <a:cubicBezTo>
                    <a:pt x="25652" y="8611"/>
                    <a:pt x="24118" y="8033"/>
                    <a:pt x="22598" y="8033"/>
                  </a:cubicBezTo>
                  <a:cubicBezTo>
                    <a:pt x="21838" y="8033"/>
                    <a:pt x="21082" y="8177"/>
                    <a:pt x="20549" y="8377"/>
                  </a:cubicBezTo>
                  <a:cubicBezTo>
                    <a:pt x="18447" y="9178"/>
                    <a:pt x="16145" y="10679"/>
                    <a:pt x="14945" y="12580"/>
                  </a:cubicBezTo>
                  <a:cubicBezTo>
                    <a:pt x="15245" y="10479"/>
                    <a:pt x="18747" y="972"/>
                    <a:pt x="15445" y="72"/>
                  </a:cubicBezTo>
                  <a:cubicBezTo>
                    <a:pt x="15274" y="24"/>
                    <a:pt x="15106" y="1"/>
                    <a:pt x="14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2" name="Google Shape;8042;p35"/>
            <p:cNvSpPr/>
            <p:nvPr/>
          </p:nvSpPr>
          <p:spPr>
            <a:xfrm>
              <a:off x="2827669" y="1128003"/>
              <a:ext cx="179368" cy="430510"/>
            </a:xfrm>
            <a:custGeom>
              <a:avLst/>
              <a:gdLst/>
              <a:ahLst/>
              <a:cxnLst/>
              <a:rect l="l" t="t" r="r" b="b"/>
              <a:pathLst>
                <a:path w="5018" h="12332" extrusionOk="0">
                  <a:moveTo>
                    <a:pt x="630" y="1"/>
                  </a:moveTo>
                  <a:cubicBezTo>
                    <a:pt x="321" y="1"/>
                    <a:pt x="0" y="249"/>
                    <a:pt x="100" y="630"/>
                  </a:cubicBezTo>
                  <a:cubicBezTo>
                    <a:pt x="1234" y="4466"/>
                    <a:pt x="3102" y="8035"/>
                    <a:pt x="3903" y="11971"/>
                  </a:cubicBezTo>
                  <a:cubicBezTo>
                    <a:pt x="3969" y="12222"/>
                    <a:pt x="4165" y="12332"/>
                    <a:pt x="4370" y="12332"/>
                  </a:cubicBezTo>
                  <a:cubicBezTo>
                    <a:pt x="4684" y="12332"/>
                    <a:pt x="5018" y="12075"/>
                    <a:pt x="4937" y="11671"/>
                  </a:cubicBezTo>
                  <a:cubicBezTo>
                    <a:pt x="4103" y="7768"/>
                    <a:pt x="2235" y="4199"/>
                    <a:pt x="1101" y="363"/>
                  </a:cubicBezTo>
                  <a:cubicBezTo>
                    <a:pt x="1034" y="110"/>
                    <a:pt x="835" y="1"/>
                    <a:pt x="6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3" name="Google Shape;8043;p35"/>
            <p:cNvSpPr/>
            <p:nvPr/>
          </p:nvSpPr>
          <p:spPr>
            <a:xfrm>
              <a:off x="3036529" y="1022716"/>
              <a:ext cx="188698" cy="567253"/>
            </a:xfrm>
            <a:custGeom>
              <a:avLst/>
              <a:gdLst/>
              <a:ahLst/>
              <a:cxnLst/>
              <a:rect l="l" t="t" r="r" b="b"/>
              <a:pathLst>
                <a:path w="5279" h="16249" extrusionOk="0">
                  <a:moveTo>
                    <a:pt x="4640" y="0"/>
                  </a:moveTo>
                  <a:cubicBezTo>
                    <a:pt x="4440" y="0"/>
                    <a:pt x="4251" y="113"/>
                    <a:pt x="4198" y="377"/>
                  </a:cubicBezTo>
                  <a:cubicBezTo>
                    <a:pt x="2963" y="5481"/>
                    <a:pt x="1095" y="10418"/>
                    <a:pt x="61" y="15588"/>
                  </a:cubicBezTo>
                  <a:cubicBezTo>
                    <a:pt x="1" y="15991"/>
                    <a:pt x="343" y="16248"/>
                    <a:pt x="652" y="16248"/>
                  </a:cubicBezTo>
                  <a:cubicBezTo>
                    <a:pt x="855" y="16248"/>
                    <a:pt x="1043" y="16139"/>
                    <a:pt x="1095" y="15888"/>
                  </a:cubicBezTo>
                  <a:cubicBezTo>
                    <a:pt x="2096" y="10718"/>
                    <a:pt x="3964" y="5781"/>
                    <a:pt x="5198" y="644"/>
                  </a:cubicBezTo>
                  <a:cubicBezTo>
                    <a:pt x="5279" y="261"/>
                    <a:pt x="4946" y="0"/>
                    <a:pt x="4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4" name="Google Shape;8044;p35"/>
            <p:cNvSpPr/>
            <p:nvPr/>
          </p:nvSpPr>
          <p:spPr>
            <a:xfrm>
              <a:off x="3122318" y="1287365"/>
              <a:ext cx="393588" cy="327177"/>
            </a:xfrm>
            <a:custGeom>
              <a:avLst/>
              <a:gdLst/>
              <a:ahLst/>
              <a:cxnLst/>
              <a:rect l="l" t="t" r="r" b="b"/>
              <a:pathLst>
                <a:path w="11011" h="9372" extrusionOk="0">
                  <a:moveTo>
                    <a:pt x="10311" y="1"/>
                  </a:moveTo>
                  <a:cubicBezTo>
                    <a:pt x="10224" y="1"/>
                    <a:pt x="10130" y="31"/>
                    <a:pt x="10037" y="101"/>
                  </a:cubicBezTo>
                  <a:cubicBezTo>
                    <a:pt x="6501" y="2536"/>
                    <a:pt x="2532" y="4838"/>
                    <a:pt x="230" y="8607"/>
                  </a:cubicBezTo>
                  <a:cubicBezTo>
                    <a:pt x="0" y="8998"/>
                    <a:pt x="355" y="9372"/>
                    <a:pt x="708" y="9372"/>
                  </a:cubicBezTo>
                  <a:cubicBezTo>
                    <a:pt x="867" y="9372"/>
                    <a:pt x="1027" y="9295"/>
                    <a:pt x="1131" y="9108"/>
                  </a:cubicBezTo>
                  <a:cubicBezTo>
                    <a:pt x="3332" y="5538"/>
                    <a:pt x="7202" y="3337"/>
                    <a:pt x="10571" y="1002"/>
                  </a:cubicBezTo>
                  <a:cubicBezTo>
                    <a:pt x="11011" y="672"/>
                    <a:pt x="10725" y="1"/>
                    <a:pt x="10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5" name="Google Shape;8045;p35"/>
            <p:cNvSpPr/>
            <p:nvPr/>
          </p:nvSpPr>
          <p:spPr>
            <a:xfrm>
              <a:off x="1982256" y="4047513"/>
              <a:ext cx="686840" cy="296665"/>
            </a:xfrm>
            <a:custGeom>
              <a:avLst/>
              <a:gdLst/>
              <a:ahLst/>
              <a:cxnLst/>
              <a:rect l="l" t="t" r="r" b="b"/>
              <a:pathLst>
                <a:path w="19215" h="8498" extrusionOk="0">
                  <a:moveTo>
                    <a:pt x="9825" y="0"/>
                  </a:moveTo>
                  <a:cubicBezTo>
                    <a:pt x="7494" y="0"/>
                    <a:pt x="5080" y="670"/>
                    <a:pt x="2803" y="1159"/>
                  </a:cubicBezTo>
                  <a:cubicBezTo>
                    <a:pt x="1869" y="1293"/>
                    <a:pt x="935" y="1359"/>
                    <a:pt x="1" y="1593"/>
                  </a:cubicBezTo>
                  <a:cubicBezTo>
                    <a:pt x="935" y="3094"/>
                    <a:pt x="3470" y="4028"/>
                    <a:pt x="4971" y="4762"/>
                  </a:cubicBezTo>
                  <a:cubicBezTo>
                    <a:pt x="6839" y="5696"/>
                    <a:pt x="8774" y="5896"/>
                    <a:pt x="10809" y="6263"/>
                  </a:cubicBezTo>
                  <a:cubicBezTo>
                    <a:pt x="13611" y="6763"/>
                    <a:pt x="16112" y="7931"/>
                    <a:pt x="18781" y="8498"/>
                  </a:cubicBezTo>
                  <a:lnTo>
                    <a:pt x="19081" y="8364"/>
                  </a:lnTo>
                  <a:cubicBezTo>
                    <a:pt x="19215" y="5329"/>
                    <a:pt x="17280" y="3327"/>
                    <a:pt x="14978" y="1593"/>
                  </a:cubicBezTo>
                  <a:cubicBezTo>
                    <a:pt x="13379" y="400"/>
                    <a:pt x="11627" y="0"/>
                    <a:pt x="98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6" name="Google Shape;8046;p35"/>
            <p:cNvSpPr/>
            <p:nvPr/>
          </p:nvSpPr>
          <p:spPr>
            <a:xfrm>
              <a:off x="1930997" y="4452776"/>
              <a:ext cx="640336" cy="253307"/>
            </a:xfrm>
            <a:custGeom>
              <a:avLst/>
              <a:gdLst/>
              <a:ahLst/>
              <a:cxnLst/>
              <a:rect l="l" t="t" r="r" b="b"/>
              <a:pathLst>
                <a:path w="17914" h="7256" extrusionOk="0">
                  <a:moveTo>
                    <a:pt x="10349" y="1"/>
                  </a:moveTo>
                  <a:cubicBezTo>
                    <a:pt x="6889" y="1"/>
                    <a:pt x="3433" y="2069"/>
                    <a:pt x="1" y="2126"/>
                  </a:cubicBezTo>
                  <a:cubicBezTo>
                    <a:pt x="768" y="3227"/>
                    <a:pt x="2869" y="4294"/>
                    <a:pt x="4003" y="4961"/>
                  </a:cubicBezTo>
                  <a:cubicBezTo>
                    <a:pt x="5671" y="5895"/>
                    <a:pt x="7539" y="6596"/>
                    <a:pt x="9407" y="6829"/>
                  </a:cubicBezTo>
                  <a:cubicBezTo>
                    <a:pt x="10617" y="6974"/>
                    <a:pt x="12356" y="7255"/>
                    <a:pt x="13992" y="7255"/>
                  </a:cubicBezTo>
                  <a:cubicBezTo>
                    <a:pt x="15377" y="7255"/>
                    <a:pt x="16690" y="7053"/>
                    <a:pt x="17546" y="6396"/>
                  </a:cubicBezTo>
                  <a:lnTo>
                    <a:pt x="17913" y="6329"/>
                  </a:lnTo>
                  <a:cubicBezTo>
                    <a:pt x="17613" y="3093"/>
                    <a:pt x="15178" y="858"/>
                    <a:pt x="12076" y="191"/>
                  </a:cubicBezTo>
                  <a:cubicBezTo>
                    <a:pt x="11500" y="58"/>
                    <a:pt x="10925" y="1"/>
                    <a:pt x="103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7" name="Google Shape;8047;p35"/>
            <p:cNvSpPr/>
            <p:nvPr/>
          </p:nvSpPr>
          <p:spPr>
            <a:xfrm>
              <a:off x="2862235" y="4391894"/>
              <a:ext cx="738099" cy="238575"/>
            </a:xfrm>
            <a:custGeom>
              <a:avLst/>
              <a:gdLst/>
              <a:ahLst/>
              <a:cxnLst/>
              <a:rect l="l" t="t" r="r" b="b"/>
              <a:pathLst>
                <a:path w="20649" h="6834" extrusionOk="0">
                  <a:moveTo>
                    <a:pt x="8073" y="1"/>
                  </a:moveTo>
                  <a:cubicBezTo>
                    <a:pt x="5905" y="1"/>
                    <a:pt x="3670" y="801"/>
                    <a:pt x="2102" y="2302"/>
                  </a:cubicBezTo>
                  <a:cubicBezTo>
                    <a:pt x="1435" y="3036"/>
                    <a:pt x="1" y="4237"/>
                    <a:pt x="1" y="5271"/>
                  </a:cubicBezTo>
                  <a:lnTo>
                    <a:pt x="201" y="5404"/>
                  </a:lnTo>
                  <a:cubicBezTo>
                    <a:pt x="330" y="5367"/>
                    <a:pt x="468" y="5350"/>
                    <a:pt x="613" y="5350"/>
                  </a:cubicBezTo>
                  <a:cubicBezTo>
                    <a:pt x="1633" y="5350"/>
                    <a:pt x="2998" y="6172"/>
                    <a:pt x="3903" y="6405"/>
                  </a:cubicBezTo>
                  <a:cubicBezTo>
                    <a:pt x="5053" y="6710"/>
                    <a:pt x="6285" y="6834"/>
                    <a:pt x="7518" y="6834"/>
                  </a:cubicBezTo>
                  <a:cubicBezTo>
                    <a:pt x="8039" y="6834"/>
                    <a:pt x="8559" y="6812"/>
                    <a:pt x="9074" y="6772"/>
                  </a:cubicBezTo>
                  <a:cubicBezTo>
                    <a:pt x="10942" y="6572"/>
                    <a:pt x="12976" y="5971"/>
                    <a:pt x="14678" y="5271"/>
                  </a:cubicBezTo>
                  <a:cubicBezTo>
                    <a:pt x="16479" y="4604"/>
                    <a:pt x="19581" y="3103"/>
                    <a:pt x="20649" y="1602"/>
                  </a:cubicBezTo>
                  <a:cubicBezTo>
                    <a:pt x="16479" y="1368"/>
                    <a:pt x="12309" y="1"/>
                    <a:pt x="80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8" name="Google Shape;8048;p35"/>
            <p:cNvSpPr/>
            <p:nvPr/>
          </p:nvSpPr>
          <p:spPr>
            <a:xfrm>
              <a:off x="2900375" y="4009881"/>
              <a:ext cx="626038" cy="232431"/>
            </a:xfrm>
            <a:custGeom>
              <a:avLst/>
              <a:gdLst/>
              <a:ahLst/>
              <a:cxnLst/>
              <a:rect l="l" t="t" r="r" b="b"/>
              <a:pathLst>
                <a:path w="17514" h="6658" extrusionOk="0">
                  <a:moveTo>
                    <a:pt x="9649" y="1"/>
                  </a:moveTo>
                  <a:cubicBezTo>
                    <a:pt x="5158" y="1"/>
                    <a:pt x="750" y="824"/>
                    <a:pt x="1" y="5540"/>
                  </a:cubicBezTo>
                  <a:lnTo>
                    <a:pt x="234" y="5606"/>
                  </a:lnTo>
                  <a:cubicBezTo>
                    <a:pt x="1897" y="6283"/>
                    <a:pt x="3280" y="6657"/>
                    <a:pt x="4747" y="6657"/>
                  </a:cubicBezTo>
                  <a:cubicBezTo>
                    <a:pt x="5810" y="6657"/>
                    <a:pt x="6917" y="6461"/>
                    <a:pt x="8207" y="6040"/>
                  </a:cubicBezTo>
                  <a:cubicBezTo>
                    <a:pt x="10108" y="5473"/>
                    <a:pt x="11976" y="4973"/>
                    <a:pt x="13677" y="4039"/>
                  </a:cubicBezTo>
                  <a:cubicBezTo>
                    <a:pt x="14912" y="3371"/>
                    <a:pt x="17447" y="1637"/>
                    <a:pt x="17513" y="202"/>
                  </a:cubicBezTo>
                  <a:lnTo>
                    <a:pt x="17513" y="202"/>
                  </a:lnTo>
                  <a:cubicBezTo>
                    <a:pt x="17167" y="227"/>
                    <a:pt x="16793" y="238"/>
                    <a:pt x="16395" y="238"/>
                  </a:cubicBezTo>
                  <a:cubicBezTo>
                    <a:pt x="14490" y="238"/>
                    <a:pt x="12058" y="1"/>
                    <a:pt x="96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49" name="Google Shape;8049;p35"/>
            <p:cNvSpPr/>
            <p:nvPr/>
          </p:nvSpPr>
          <p:spPr>
            <a:xfrm>
              <a:off x="2475899" y="3795676"/>
              <a:ext cx="391122" cy="1407920"/>
            </a:xfrm>
            <a:custGeom>
              <a:avLst/>
              <a:gdLst/>
              <a:ahLst/>
              <a:cxnLst/>
              <a:rect l="l" t="t" r="r" b="b"/>
              <a:pathLst>
                <a:path w="10942" h="40330" extrusionOk="0">
                  <a:moveTo>
                    <a:pt x="10075" y="1"/>
                  </a:moveTo>
                  <a:lnTo>
                    <a:pt x="6639" y="601"/>
                  </a:lnTo>
                  <a:cubicBezTo>
                    <a:pt x="8073" y="13844"/>
                    <a:pt x="5205" y="27654"/>
                    <a:pt x="1" y="39762"/>
                  </a:cubicBezTo>
                  <a:cubicBezTo>
                    <a:pt x="568" y="40029"/>
                    <a:pt x="2302" y="40329"/>
                    <a:pt x="2903" y="40329"/>
                  </a:cubicBezTo>
                  <a:cubicBezTo>
                    <a:pt x="8073" y="27654"/>
                    <a:pt x="10942" y="13544"/>
                    <a:pt x="100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0" name="Google Shape;8050;p35"/>
            <p:cNvSpPr/>
            <p:nvPr/>
          </p:nvSpPr>
          <p:spPr>
            <a:xfrm>
              <a:off x="2142038" y="1064747"/>
              <a:ext cx="400666" cy="165369"/>
            </a:xfrm>
            <a:custGeom>
              <a:avLst/>
              <a:gdLst/>
              <a:ahLst/>
              <a:cxnLst/>
              <a:rect l="l" t="t" r="r" b="b"/>
              <a:pathLst>
                <a:path w="11209" h="4737" extrusionOk="0">
                  <a:moveTo>
                    <a:pt x="7153" y="0"/>
                  </a:moveTo>
                  <a:cubicBezTo>
                    <a:pt x="7062" y="0"/>
                    <a:pt x="6968" y="2"/>
                    <a:pt x="6872" y="7"/>
                  </a:cubicBezTo>
                  <a:cubicBezTo>
                    <a:pt x="3537" y="174"/>
                    <a:pt x="2536" y="2976"/>
                    <a:pt x="1" y="4510"/>
                  </a:cubicBezTo>
                  <a:cubicBezTo>
                    <a:pt x="114" y="4507"/>
                    <a:pt x="229" y="4505"/>
                    <a:pt x="346" y="4505"/>
                  </a:cubicBezTo>
                  <a:cubicBezTo>
                    <a:pt x="1789" y="4505"/>
                    <a:pt x="3527" y="4736"/>
                    <a:pt x="5214" y="4736"/>
                  </a:cubicBezTo>
                  <a:cubicBezTo>
                    <a:pt x="7552" y="4736"/>
                    <a:pt x="9791" y="4293"/>
                    <a:pt x="11009" y="2175"/>
                  </a:cubicBezTo>
                  <a:lnTo>
                    <a:pt x="11209" y="2075"/>
                  </a:lnTo>
                  <a:cubicBezTo>
                    <a:pt x="9905" y="962"/>
                    <a:pt x="9025" y="0"/>
                    <a:pt x="7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1" name="Google Shape;8051;p35"/>
            <p:cNvSpPr/>
            <p:nvPr/>
          </p:nvSpPr>
          <p:spPr>
            <a:xfrm>
              <a:off x="2319728" y="678614"/>
              <a:ext cx="389906" cy="349309"/>
            </a:xfrm>
            <a:custGeom>
              <a:avLst/>
              <a:gdLst/>
              <a:ahLst/>
              <a:cxnLst/>
              <a:rect l="l" t="t" r="r" b="b"/>
              <a:pathLst>
                <a:path w="10908" h="10006" extrusionOk="0">
                  <a:moveTo>
                    <a:pt x="3567" y="1"/>
                  </a:moveTo>
                  <a:cubicBezTo>
                    <a:pt x="2327" y="1"/>
                    <a:pt x="1090" y="207"/>
                    <a:pt x="0" y="527"/>
                  </a:cubicBezTo>
                  <a:cubicBezTo>
                    <a:pt x="1901" y="2328"/>
                    <a:pt x="3869" y="3863"/>
                    <a:pt x="4603" y="6465"/>
                  </a:cubicBezTo>
                  <a:cubicBezTo>
                    <a:pt x="4988" y="7973"/>
                    <a:pt x="5189" y="10006"/>
                    <a:pt x="6926" y="10006"/>
                  </a:cubicBezTo>
                  <a:cubicBezTo>
                    <a:pt x="7149" y="10006"/>
                    <a:pt x="7396" y="9972"/>
                    <a:pt x="7672" y="9900"/>
                  </a:cubicBezTo>
                  <a:lnTo>
                    <a:pt x="7839" y="9900"/>
                  </a:lnTo>
                  <a:cubicBezTo>
                    <a:pt x="10641" y="9000"/>
                    <a:pt x="10908" y="4663"/>
                    <a:pt x="9473" y="2595"/>
                  </a:cubicBezTo>
                  <a:cubicBezTo>
                    <a:pt x="8075" y="681"/>
                    <a:pt x="5817" y="1"/>
                    <a:pt x="35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2" name="Google Shape;8052;p35"/>
            <p:cNvSpPr/>
            <p:nvPr/>
          </p:nvSpPr>
          <p:spPr>
            <a:xfrm>
              <a:off x="2734660" y="768157"/>
              <a:ext cx="441201" cy="206039"/>
            </a:xfrm>
            <a:custGeom>
              <a:avLst/>
              <a:gdLst/>
              <a:ahLst/>
              <a:cxnLst/>
              <a:rect l="l" t="t" r="r" b="b"/>
              <a:pathLst>
                <a:path w="12343" h="5902" extrusionOk="0">
                  <a:moveTo>
                    <a:pt x="6834" y="0"/>
                  </a:moveTo>
                  <a:cubicBezTo>
                    <a:pt x="5337" y="0"/>
                    <a:pt x="3906" y="278"/>
                    <a:pt x="2769" y="1164"/>
                  </a:cubicBezTo>
                  <a:cubicBezTo>
                    <a:pt x="1235" y="2365"/>
                    <a:pt x="467" y="4066"/>
                    <a:pt x="0" y="5901"/>
                  </a:cubicBezTo>
                  <a:lnTo>
                    <a:pt x="167" y="5901"/>
                  </a:lnTo>
                  <a:cubicBezTo>
                    <a:pt x="1735" y="4967"/>
                    <a:pt x="4270" y="5301"/>
                    <a:pt x="6038" y="4800"/>
                  </a:cubicBezTo>
                  <a:cubicBezTo>
                    <a:pt x="8273" y="4167"/>
                    <a:pt x="11042" y="2599"/>
                    <a:pt x="12342" y="664"/>
                  </a:cubicBezTo>
                  <a:cubicBezTo>
                    <a:pt x="10707" y="441"/>
                    <a:pt x="8718" y="0"/>
                    <a:pt x="6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3" name="Google Shape;8053;p35"/>
            <p:cNvSpPr/>
            <p:nvPr/>
          </p:nvSpPr>
          <p:spPr>
            <a:xfrm>
              <a:off x="2635681" y="822755"/>
              <a:ext cx="413784" cy="719565"/>
            </a:xfrm>
            <a:custGeom>
              <a:avLst/>
              <a:gdLst/>
              <a:ahLst/>
              <a:cxnLst/>
              <a:rect l="l" t="t" r="r" b="b"/>
              <a:pathLst>
                <a:path w="11576" h="20612" extrusionOk="0">
                  <a:moveTo>
                    <a:pt x="10908" y="1"/>
                  </a:moveTo>
                  <a:cubicBezTo>
                    <a:pt x="8106" y="1"/>
                    <a:pt x="5038" y="1068"/>
                    <a:pt x="3103" y="3136"/>
                  </a:cubicBezTo>
                  <a:cubicBezTo>
                    <a:pt x="835" y="5605"/>
                    <a:pt x="1" y="9207"/>
                    <a:pt x="101" y="12476"/>
                  </a:cubicBezTo>
                  <a:cubicBezTo>
                    <a:pt x="167" y="15045"/>
                    <a:pt x="701" y="17547"/>
                    <a:pt x="634" y="20082"/>
                  </a:cubicBezTo>
                  <a:cubicBezTo>
                    <a:pt x="634" y="20436"/>
                    <a:pt x="899" y="20611"/>
                    <a:pt x="1165" y="20611"/>
                  </a:cubicBezTo>
                  <a:cubicBezTo>
                    <a:pt x="1425" y="20611"/>
                    <a:pt x="1685" y="20445"/>
                    <a:pt x="1702" y="20115"/>
                  </a:cubicBezTo>
                  <a:cubicBezTo>
                    <a:pt x="1735" y="17980"/>
                    <a:pt x="1402" y="15912"/>
                    <a:pt x="1235" y="13811"/>
                  </a:cubicBezTo>
                  <a:cubicBezTo>
                    <a:pt x="1068" y="11842"/>
                    <a:pt x="1135" y="9908"/>
                    <a:pt x="1669" y="7973"/>
                  </a:cubicBezTo>
                  <a:cubicBezTo>
                    <a:pt x="2402" y="5405"/>
                    <a:pt x="3903" y="3236"/>
                    <a:pt x="6372" y="2069"/>
                  </a:cubicBezTo>
                  <a:cubicBezTo>
                    <a:pt x="7740" y="1435"/>
                    <a:pt x="9407" y="1068"/>
                    <a:pt x="10908" y="1068"/>
                  </a:cubicBezTo>
                  <a:cubicBezTo>
                    <a:pt x="11576" y="1068"/>
                    <a:pt x="11576" y="1"/>
                    <a:pt x="10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4" name="Google Shape;8054;p35"/>
            <p:cNvSpPr/>
            <p:nvPr/>
          </p:nvSpPr>
          <p:spPr>
            <a:xfrm>
              <a:off x="2446731" y="735656"/>
              <a:ext cx="195918" cy="784951"/>
            </a:xfrm>
            <a:custGeom>
              <a:avLst/>
              <a:gdLst/>
              <a:ahLst/>
              <a:cxnLst/>
              <a:rect l="l" t="t" r="r" b="b"/>
              <a:pathLst>
                <a:path w="5481" h="22485" extrusionOk="0">
                  <a:moveTo>
                    <a:pt x="806" y="0"/>
                  </a:moveTo>
                  <a:cubicBezTo>
                    <a:pt x="323" y="0"/>
                    <a:pt x="0" y="703"/>
                    <a:pt x="517" y="961"/>
                  </a:cubicBezTo>
                  <a:cubicBezTo>
                    <a:pt x="3786" y="2562"/>
                    <a:pt x="3786" y="6999"/>
                    <a:pt x="3852" y="10168"/>
                  </a:cubicBezTo>
                  <a:cubicBezTo>
                    <a:pt x="3886" y="12036"/>
                    <a:pt x="3952" y="13870"/>
                    <a:pt x="4019" y="15738"/>
                  </a:cubicBezTo>
                  <a:cubicBezTo>
                    <a:pt x="4119" y="17840"/>
                    <a:pt x="4119" y="19975"/>
                    <a:pt x="4419" y="22110"/>
                  </a:cubicBezTo>
                  <a:cubicBezTo>
                    <a:pt x="4459" y="22372"/>
                    <a:pt x="4637" y="22484"/>
                    <a:pt x="4833" y="22484"/>
                  </a:cubicBezTo>
                  <a:cubicBezTo>
                    <a:pt x="5136" y="22484"/>
                    <a:pt x="5481" y="22215"/>
                    <a:pt x="5420" y="21809"/>
                  </a:cubicBezTo>
                  <a:cubicBezTo>
                    <a:pt x="5187" y="20075"/>
                    <a:pt x="5153" y="18307"/>
                    <a:pt x="5087" y="16539"/>
                  </a:cubicBezTo>
                  <a:cubicBezTo>
                    <a:pt x="5053" y="14971"/>
                    <a:pt x="4953" y="13403"/>
                    <a:pt x="4920" y="11836"/>
                  </a:cubicBezTo>
                  <a:cubicBezTo>
                    <a:pt x="4886" y="8934"/>
                    <a:pt x="4953" y="5898"/>
                    <a:pt x="3886" y="3163"/>
                  </a:cubicBezTo>
                  <a:cubicBezTo>
                    <a:pt x="3352" y="1795"/>
                    <a:pt x="2351" y="694"/>
                    <a:pt x="1050" y="61"/>
                  </a:cubicBezTo>
                  <a:cubicBezTo>
                    <a:pt x="967" y="19"/>
                    <a:pt x="884" y="0"/>
                    <a:pt x="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5" name="Google Shape;8055;p35"/>
            <p:cNvSpPr/>
            <p:nvPr/>
          </p:nvSpPr>
          <p:spPr>
            <a:xfrm>
              <a:off x="2285090" y="1107825"/>
              <a:ext cx="335860" cy="88183"/>
            </a:xfrm>
            <a:custGeom>
              <a:avLst/>
              <a:gdLst/>
              <a:ahLst/>
              <a:cxnLst/>
              <a:rect l="l" t="t" r="r" b="b"/>
              <a:pathLst>
                <a:path w="9396" h="2526" extrusionOk="0">
                  <a:moveTo>
                    <a:pt x="4657" y="0"/>
                  </a:moveTo>
                  <a:cubicBezTo>
                    <a:pt x="3236" y="0"/>
                    <a:pt x="1874" y="408"/>
                    <a:pt x="569" y="874"/>
                  </a:cubicBezTo>
                  <a:cubicBezTo>
                    <a:pt x="0" y="1084"/>
                    <a:pt x="156" y="1910"/>
                    <a:pt x="652" y="1910"/>
                  </a:cubicBezTo>
                  <a:cubicBezTo>
                    <a:pt x="709" y="1910"/>
                    <a:pt x="770" y="1899"/>
                    <a:pt x="836" y="1875"/>
                  </a:cubicBezTo>
                  <a:cubicBezTo>
                    <a:pt x="2091" y="1434"/>
                    <a:pt x="3451" y="1062"/>
                    <a:pt x="4760" y="1062"/>
                  </a:cubicBezTo>
                  <a:cubicBezTo>
                    <a:pt x="6024" y="1062"/>
                    <a:pt x="7242" y="1409"/>
                    <a:pt x="8274" y="2376"/>
                  </a:cubicBezTo>
                  <a:cubicBezTo>
                    <a:pt x="8380" y="2481"/>
                    <a:pt x="8500" y="2525"/>
                    <a:pt x="8618" y="2525"/>
                  </a:cubicBezTo>
                  <a:cubicBezTo>
                    <a:pt x="9023" y="2525"/>
                    <a:pt x="9396" y="2003"/>
                    <a:pt x="9008" y="1642"/>
                  </a:cubicBezTo>
                  <a:cubicBezTo>
                    <a:pt x="7874" y="608"/>
                    <a:pt x="6473" y="41"/>
                    <a:pt x="4972" y="7"/>
                  </a:cubicBezTo>
                  <a:cubicBezTo>
                    <a:pt x="4866" y="3"/>
                    <a:pt x="4761" y="0"/>
                    <a:pt x="4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6" name="Google Shape;8056;p35"/>
            <p:cNvSpPr/>
            <p:nvPr/>
          </p:nvSpPr>
          <p:spPr>
            <a:xfrm>
              <a:off x="2506926" y="889711"/>
              <a:ext cx="149057" cy="94397"/>
            </a:xfrm>
            <a:custGeom>
              <a:avLst/>
              <a:gdLst/>
              <a:ahLst/>
              <a:cxnLst/>
              <a:rect l="l" t="t" r="r" b="b"/>
              <a:pathLst>
                <a:path w="4170" h="2704" extrusionOk="0">
                  <a:moveTo>
                    <a:pt x="3557" y="1"/>
                  </a:moveTo>
                  <a:cubicBezTo>
                    <a:pt x="3327" y="1"/>
                    <a:pt x="3152" y="135"/>
                    <a:pt x="3069" y="384"/>
                  </a:cubicBezTo>
                  <a:cubicBezTo>
                    <a:pt x="3069" y="381"/>
                    <a:pt x="3068" y="379"/>
                    <a:pt x="3067" y="379"/>
                  </a:cubicBezTo>
                  <a:cubicBezTo>
                    <a:pt x="3060" y="379"/>
                    <a:pt x="3043" y="410"/>
                    <a:pt x="3033" y="433"/>
                  </a:cubicBezTo>
                  <a:lnTo>
                    <a:pt x="3033" y="433"/>
                  </a:lnTo>
                  <a:cubicBezTo>
                    <a:pt x="3033" y="432"/>
                    <a:pt x="3032" y="432"/>
                    <a:pt x="3032" y="432"/>
                  </a:cubicBezTo>
                  <a:cubicBezTo>
                    <a:pt x="3024" y="432"/>
                    <a:pt x="3002" y="518"/>
                    <a:pt x="3002" y="518"/>
                  </a:cubicBezTo>
                  <a:cubicBezTo>
                    <a:pt x="2969" y="584"/>
                    <a:pt x="2902" y="651"/>
                    <a:pt x="2869" y="718"/>
                  </a:cubicBezTo>
                  <a:cubicBezTo>
                    <a:pt x="2802" y="851"/>
                    <a:pt x="2702" y="985"/>
                    <a:pt x="2602" y="1118"/>
                  </a:cubicBezTo>
                  <a:cubicBezTo>
                    <a:pt x="2512" y="1262"/>
                    <a:pt x="2413" y="1395"/>
                    <a:pt x="2315" y="1535"/>
                  </a:cubicBezTo>
                  <a:lnTo>
                    <a:pt x="2315" y="1535"/>
                  </a:lnTo>
                  <a:cubicBezTo>
                    <a:pt x="2288" y="1517"/>
                    <a:pt x="2262" y="1512"/>
                    <a:pt x="2235" y="1485"/>
                  </a:cubicBezTo>
                  <a:cubicBezTo>
                    <a:pt x="2068" y="1418"/>
                    <a:pt x="1901" y="1352"/>
                    <a:pt x="1768" y="1285"/>
                  </a:cubicBezTo>
                  <a:cubicBezTo>
                    <a:pt x="1434" y="1118"/>
                    <a:pt x="1134" y="951"/>
                    <a:pt x="834" y="751"/>
                  </a:cubicBezTo>
                  <a:cubicBezTo>
                    <a:pt x="766" y="694"/>
                    <a:pt x="678" y="668"/>
                    <a:pt x="586" y="668"/>
                  </a:cubicBezTo>
                  <a:cubicBezTo>
                    <a:pt x="410" y="668"/>
                    <a:pt x="221" y="764"/>
                    <a:pt x="134" y="918"/>
                  </a:cubicBezTo>
                  <a:cubicBezTo>
                    <a:pt x="0" y="1185"/>
                    <a:pt x="67" y="1485"/>
                    <a:pt x="334" y="1652"/>
                  </a:cubicBezTo>
                  <a:cubicBezTo>
                    <a:pt x="967" y="2086"/>
                    <a:pt x="1668" y="2386"/>
                    <a:pt x="2368" y="2686"/>
                  </a:cubicBezTo>
                  <a:cubicBezTo>
                    <a:pt x="2411" y="2698"/>
                    <a:pt x="2454" y="2703"/>
                    <a:pt x="2497" y="2703"/>
                  </a:cubicBezTo>
                  <a:cubicBezTo>
                    <a:pt x="2693" y="2703"/>
                    <a:pt x="2887" y="2589"/>
                    <a:pt x="2969" y="2452"/>
                  </a:cubicBezTo>
                  <a:cubicBezTo>
                    <a:pt x="3136" y="2152"/>
                    <a:pt x="3336" y="1885"/>
                    <a:pt x="3536" y="1619"/>
                  </a:cubicBezTo>
                  <a:cubicBezTo>
                    <a:pt x="3769" y="1318"/>
                    <a:pt x="3936" y="985"/>
                    <a:pt x="4070" y="651"/>
                  </a:cubicBezTo>
                  <a:cubicBezTo>
                    <a:pt x="4170" y="384"/>
                    <a:pt x="3970" y="51"/>
                    <a:pt x="3703" y="17"/>
                  </a:cubicBezTo>
                  <a:cubicBezTo>
                    <a:pt x="3652" y="6"/>
                    <a:pt x="3603" y="1"/>
                    <a:pt x="35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7" name="Google Shape;8057;p35"/>
            <p:cNvSpPr/>
            <p:nvPr/>
          </p:nvSpPr>
          <p:spPr>
            <a:xfrm>
              <a:off x="2821700" y="812841"/>
              <a:ext cx="88254" cy="117996"/>
            </a:xfrm>
            <a:custGeom>
              <a:avLst/>
              <a:gdLst/>
              <a:ahLst/>
              <a:cxnLst/>
              <a:rect l="l" t="t" r="r" b="b"/>
              <a:pathLst>
                <a:path w="2469" h="3380" extrusionOk="0">
                  <a:moveTo>
                    <a:pt x="1429" y="1"/>
                  </a:moveTo>
                  <a:cubicBezTo>
                    <a:pt x="1205" y="1"/>
                    <a:pt x="990" y="130"/>
                    <a:pt x="934" y="351"/>
                  </a:cubicBezTo>
                  <a:cubicBezTo>
                    <a:pt x="901" y="451"/>
                    <a:pt x="868" y="518"/>
                    <a:pt x="868" y="585"/>
                  </a:cubicBezTo>
                  <a:cubicBezTo>
                    <a:pt x="834" y="618"/>
                    <a:pt x="834" y="652"/>
                    <a:pt x="801" y="685"/>
                  </a:cubicBezTo>
                  <a:cubicBezTo>
                    <a:pt x="801" y="708"/>
                    <a:pt x="785" y="762"/>
                    <a:pt x="786" y="762"/>
                  </a:cubicBezTo>
                  <a:cubicBezTo>
                    <a:pt x="787" y="762"/>
                    <a:pt x="790" y="750"/>
                    <a:pt x="801" y="718"/>
                  </a:cubicBezTo>
                  <a:lnTo>
                    <a:pt x="801" y="718"/>
                  </a:lnTo>
                  <a:cubicBezTo>
                    <a:pt x="801" y="785"/>
                    <a:pt x="734" y="852"/>
                    <a:pt x="701" y="918"/>
                  </a:cubicBezTo>
                  <a:cubicBezTo>
                    <a:pt x="668" y="985"/>
                    <a:pt x="634" y="1052"/>
                    <a:pt x="601" y="1119"/>
                  </a:cubicBezTo>
                  <a:cubicBezTo>
                    <a:pt x="567" y="1185"/>
                    <a:pt x="534" y="1219"/>
                    <a:pt x="501" y="1285"/>
                  </a:cubicBezTo>
                  <a:cubicBezTo>
                    <a:pt x="467" y="1319"/>
                    <a:pt x="434" y="1352"/>
                    <a:pt x="401" y="1385"/>
                  </a:cubicBezTo>
                  <a:cubicBezTo>
                    <a:pt x="392" y="1410"/>
                    <a:pt x="392" y="1419"/>
                    <a:pt x="396" y="1419"/>
                  </a:cubicBezTo>
                  <a:cubicBezTo>
                    <a:pt x="398" y="1419"/>
                    <a:pt x="402" y="1416"/>
                    <a:pt x="406" y="1411"/>
                  </a:cubicBezTo>
                  <a:lnTo>
                    <a:pt x="406" y="1411"/>
                  </a:lnTo>
                  <a:cubicBezTo>
                    <a:pt x="404" y="1414"/>
                    <a:pt x="402" y="1416"/>
                    <a:pt x="401" y="1419"/>
                  </a:cubicBezTo>
                  <a:cubicBezTo>
                    <a:pt x="334" y="1486"/>
                    <a:pt x="267" y="1552"/>
                    <a:pt x="234" y="1619"/>
                  </a:cubicBezTo>
                  <a:cubicBezTo>
                    <a:pt x="201" y="1686"/>
                    <a:pt x="167" y="1752"/>
                    <a:pt x="167" y="1786"/>
                  </a:cubicBezTo>
                  <a:cubicBezTo>
                    <a:pt x="0" y="1986"/>
                    <a:pt x="134" y="2386"/>
                    <a:pt x="334" y="2486"/>
                  </a:cubicBezTo>
                  <a:cubicBezTo>
                    <a:pt x="801" y="2720"/>
                    <a:pt x="1201" y="3020"/>
                    <a:pt x="1602" y="3320"/>
                  </a:cubicBezTo>
                  <a:cubicBezTo>
                    <a:pt x="1673" y="3361"/>
                    <a:pt x="1757" y="3380"/>
                    <a:pt x="1843" y="3380"/>
                  </a:cubicBezTo>
                  <a:cubicBezTo>
                    <a:pt x="2038" y="3380"/>
                    <a:pt x="2243" y="3282"/>
                    <a:pt x="2335" y="3120"/>
                  </a:cubicBezTo>
                  <a:cubicBezTo>
                    <a:pt x="2469" y="2853"/>
                    <a:pt x="2369" y="2553"/>
                    <a:pt x="2135" y="2420"/>
                  </a:cubicBezTo>
                  <a:cubicBezTo>
                    <a:pt x="1860" y="2229"/>
                    <a:pt x="1612" y="2039"/>
                    <a:pt x="1348" y="1865"/>
                  </a:cubicBezTo>
                  <a:lnTo>
                    <a:pt x="1348" y="1865"/>
                  </a:lnTo>
                  <a:cubicBezTo>
                    <a:pt x="1407" y="1783"/>
                    <a:pt x="1460" y="1701"/>
                    <a:pt x="1501" y="1619"/>
                  </a:cubicBezTo>
                  <a:cubicBezTo>
                    <a:pt x="1702" y="1319"/>
                    <a:pt x="1835" y="985"/>
                    <a:pt x="1935" y="652"/>
                  </a:cubicBezTo>
                  <a:cubicBezTo>
                    <a:pt x="2002" y="385"/>
                    <a:pt x="1835" y="85"/>
                    <a:pt x="1568" y="18"/>
                  </a:cubicBezTo>
                  <a:cubicBezTo>
                    <a:pt x="1522" y="6"/>
                    <a:pt x="1476" y="1"/>
                    <a:pt x="1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8" name="Google Shape;8058;p35"/>
            <p:cNvSpPr/>
            <p:nvPr/>
          </p:nvSpPr>
          <p:spPr>
            <a:xfrm>
              <a:off x="2336421" y="1087752"/>
              <a:ext cx="107342" cy="111747"/>
            </a:xfrm>
            <a:custGeom>
              <a:avLst/>
              <a:gdLst/>
              <a:ahLst/>
              <a:cxnLst/>
              <a:rect l="l" t="t" r="r" b="b"/>
              <a:pathLst>
                <a:path w="3003" h="3201" extrusionOk="0">
                  <a:moveTo>
                    <a:pt x="580" y="0"/>
                  </a:moveTo>
                  <a:cubicBezTo>
                    <a:pt x="349" y="0"/>
                    <a:pt x="124" y="155"/>
                    <a:pt x="67" y="382"/>
                  </a:cubicBezTo>
                  <a:cubicBezTo>
                    <a:pt x="0" y="649"/>
                    <a:pt x="167" y="949"/>
                    <a:pt x="434" y="1016"/>
                  </a:cubicBezTo>
                  <a:cubicBezTo>
                    <a:pt x="806" y="1119"/>
                    <a:pt x="1165" y="1235"/>
                    <a:pt x="1527" y="1348"/>
                  </a:cubicBezTo>
                  <a:lnTo>
                    <a:pt x="1527" y="1348"/>
                  </a:lnTo>
                  <a:cubicBezTo>
                    <a:pt x="1325" y="1716"/>
                    <a:pt x="1142" y="2088"/>
                    <a:pt x="901" y="2417"/>
                  </a:cubicBezTo>
                  <a:cubicBezTo>
                    <a:pt x="734" y="2650"/>
                    <a:pt x="834" y="3017"/>
                    <a:pt x="1067" y="3117"/>
                  </a:cubicBezTo>
                  <a:cubicBezTo>
                    <a:pt x="1159" y="3174"/>
                    <a:pt x="1254" y="3200"/>
                    <a:pt x="1346" y="3200"/>
                  </a:cubicBezTo>
                  <a:cubicBezTo>
                    <a:pt x="1524" y="3200"/>
                    <a:pt x="1692" y="3104"/>
                    <a:pt x="1801" y="2951"/>
                  </a:cubicBezTo>
                  <a:cubicBezTo>
                    <a:pt x="2168" y="2417"/>
                    <a:pt x="2402" y="1850"/>
                    <a:pt x="2769" y="1316"/>
                  </a:cubicBezTo>
                  <a:cubicBezTo>
                    <a:pt x="3002" y="1049"/>
                    <a:pt x="2769" y="649"/>
                    <a:pt x="2468" y="549"/>
                  </a:cubicBezTo>
                  <a:cubicBezTo>
                    <a:pt x="1868" y="382"/>
                    <a:pt x="1301" y="182"/>
                    <a:pt x="701" y="15"/>
                  </a:cubicBezTo>
                  <a:cubicBezTo>
                    <a:pt x="661" y="5"/>
                    <a:pt x="620" y="0"/>
                    <a:pt x="5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59" name="Google Shape;8059;p35"/>
            <p:cNvSpPr/>
            <p:nvPr/>
          </p:nvSpPr>
          <p:spPr>
            <a:xfrm>
              <a:off x="1265669" y="1416006"/>
              <a:ext cx="2829467" cy="2551362"/>
            </a:xfrm>
            <a:custGeom>
              <a:avLst/>
              <a:gdLst/>
              <a:ahLst/>
              <a:cxnLst/>
              <a:rect l="l" t="t" r="r" b="b"/>
              <a:pathLst>
                <a:path w="79157" h="73084" extrusionOk="0">
                  <a:moveTo>
                    <a:pt x="43606" y="1"/>
                  </a:moveTo>
                  <a:cubicBezTo>
                    <a:pt x="42968" y="1"/>
                    <a:pt x="42320" y="18"/>
                    <a:pt x="41663" y="52"/>
                  </a:cubicBezTo>
                  <a:cubicBezTo>
                    <a:pt x="41048" y="30"/>
                    <a:pt x="40443" y="19"/>
                    <a:pt x="39848" y="19"/>
                  </a:cubicBezTo>
                  <a:cubicBezTo>
                    <a:pt x="29793" y="19"/>
                    <a:pt x="22523" y="3133"/>
                    <a:pt x="15878" y="6724"/>
                  </a:cubicBezTo>
                  <a:cubicBezTo>
                    <a:pt x="8139" y="10860"/>
                    <a:pt x="3069" y="18799"/>
                    <a:pt x="1435" y="27272"/>
                  </a:cubicBezTo>
                  <a:cubicBezTo>
                    <a:pt x="0" y="35011"/>
                    <a:pt x="934" y="44284"/>
                    <a:pt x="2702" y="51789"/>
                  </a:cubicBezTo>
                  <a:cubicBezTo>
                    <a:pt x="6251" y="66717"/>
                    <a:pt x="23161" y="73083"/>
                    <a:pt x="39525" y="73083"/>
                  </a:cubicBezTo>
                  <a:cubicBezTo>
                    <a:pt x="52232" y="73083"/>
                    <a:pt x="64610" y="69245"/>
                    <a:pt x="70150" y="62597"/>
                  </a:cubicBezTo>
                  <a:cubicBezTo>
                    <a:pt x="79157" y="51789"/>
                    <a:pt x="79157" y="24737"/>
                    <a:pt x="72319" y="14296"/>
                  </a:cubicBezTo>
                  <a:cubicBezTo>
                    <a:pt x="69849" y="10511"/>
                    <a:pt x="59605" y="1"/>
                    <a:pt x="43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0" name="Google Shape;8060;p35"/>
            <p:cNvSpPr/>
            <p:nvPr/>
          </p:nvSpPr>
          <p:spPr>
            <a:xfrm>
              <a:off x="1265669" y="1640683"/>
              <a:ext cx="1114887" cy="2224954"/>
            </a:xfrm>
            <a:custGeom>
              <a:avLst/>
              <a:gdLst/>
              <a:ahLst/>
              <a:cxnLst/>
              <a:rect l="l" t="t" r="r" b="b"/>
              <a:pathLst>
                <a:path w="31190" h="63734" extrusionOk="0">
                  <a:moveTo>
                    <a:pt x="17648" y="1"/>
                  </a:moveTo>
                  <a:cubicBezTo>
                    <a:pt x="17172" y="1"/>
                    <a:pt x="16692" y="31"/>
                    <a:pt x="16212" y="87"/>
                  </a:cubicBezTo>
                  <a:cubicBezTo>
                    <a:pt x="16078" y="154"/>
                    <a:pt x="15978" y="221"/>
                    <a:pt x="15878" y="254"/>
                  </a:cubicBezTo>
                  <a:cubicBezTo>
                    <a:pt x="8139" y="4424"/>
                    <a:pt x="3069" y="12363"/>
                    <a:pt x="1468" y="20836"/>
                  </a:cubicBezTo>
                  <a:cubicBezTo>
                    <a:pt x="0" y="28575"/>
                    <a:pt x="934" y="37848"/>
                    <a:pt x="2702" y="45353"/>
                  </a:cubicBezTo>
                  <a:cubicBezTo>
                    <a:pt x="4904" y="54593"/>
                    <a:pt x="12242" y="60531"/>
                    <a:pt x="21349" y="63733"/>
                  </a:cubicBezTo>
                  <a:cubicBezTo>
                    <a:pt x="21416" y="63566"/>
                    <a:pt x="21449" y="63399"/>
                    <a:pt x="21482" y="63199"/>
                  </a:cubicBezTo>
                  <a:cubicBezTo>
                    <a:pt x="21749" y="61898"/>
                    <a:pt x="21549" y="60531"/>
                    <a:pt x="21249" y="59230"/>
                  </a:cubicBezTo>
                  <a:cubicBezTo>
                    <a:pt x="20582" y="56328"/>
                    <a:pt x="19381" y="53192"/>
                    <a:pt x="19948" y="50190"/>
                  </a:cubicBezTo>
                  <a:cubicBezTo>
                    <a:pt x="20949" y="45120"/>
                    <a:pt x="25952" y="43085"/>
                    <a:pt x="29121" y="39616"/>
                  </a:cubicBezTo>
                  <a:cubicBezTo>
                    <a:pt x="30389" y="38215"/>
                    <a:pt x="31189" y="36480"/>
                    <a:pt x="30756" y="34579"/>
                  </a:cubicBezTo>
                  <a:cubicBezTo>
                    <a:pt x="30222" y="32344"/>
                    <a:pt x="28587" y="31176"/>
                    <a:pt x="26519" y="30443"/>
                  </a:cubicBezTo>
                  <a:cubicBezTo>
                    <a:pt x="22383" y="28941"/>
                    <a:pt x="16746" y="27941"/>
                    <a:pt x="16045" y="22670"/>
                  </a:cubicBezTo>
                  <a:cubicBezTo>
                    <a:pt x="15345" y="17266"/>
                    <a:pt x="21382" y="13931"/>
                    <a:pt x="24284" y="10362"/>
                  </a:cubicBezTo>
                  <a:cubicBezTo>
                    <a:pt x="26419" y="7693"/>
                    <a:pt x="26052" y="4357"/>
                    <a:pt x="23484" y="2122"/>
                  </a:cubicBezTo>
                  <a:cubicBezTo>
                    <a:pt x="21721" y="577"/>
                    <a:pt x="19716" y="1"/>
                    <a:pt x="17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1" name="Google Shape;8061;p35"/>
            <p:cNvSpPr/>
            <p:nvPr/>
          </p:nvSpPr>
          <p:spPr>
            <a:xfrm>
              <a:off x="2583207" y="1515637"/>
              <a:ext cx="1488100" cy="1598180"/>
            </a:xfrm>
            <a:custGeom>
              <a:avLst/>
              <a:gdLst/>
              <a:ahLst/>
              <a:cxnLst/>
              <a:rect l="l" t="t" r="r" b="b"/>
              <a:pathLst>
                <a:path w="41631" h="45780" extrusionOk="0">
                  <a:moveTo>
                    <a:pt x="20682" y="0"/>
                  </a:moveTo>
                  <a:cubicBezTo>
                    <a:pt x="13110" y="767"/>
                    <a:pt x="4904" y="4270"/>
                    <a:pt x="1802" y="11508"/>
                  </a:cubicBezTo>
                  <a:cubicBezTo>
                    <a:pt x="1102" y="13143"/>
                    <a:pt x="1" y="15645"/>
                    <a:pt x="668" y="17446"/>
                  </a:cubicBezTo>
                  <a:cubicBezTo>
                    <a:pt x="930" y="18137"/>
                    <a:pt x="1486" y="18368"/>
                    <a:pt x="2151" y="18368"/>
                  </a:cubicBezTo>
                  <a:cubicBezTo>
                    <a:pt x="3349" y="18368"/>
                    <a:pt x="4902" y="17618"/>
                    <a:pt x="5738" y="17446"/>
                  </a:cubicBezTo>
                  <a:cubicBezTo>
                    <a:pt x="6133" y="17370"/>
                    <a:pt x="6542" y="17333"/>
                    <a:pt x="6954" y="17333"/>
                  </a:cubicBezTo>
                  <a:cubicBezTo>
                    <a:pt x="10170" y="17333"/>
                    <a:pt x="13626" y="19584"/>
                    <a:pt x="12443" y="23250"/>
                  </a:cubicBezTo>
                  <a:cubicBezTo>
                    <a:pt x="11576" y="25985"/>
                    <a:pt x="9474" y="27920"/>
                    <a:pt x="7940" y="30289"/>
                  </a:cubicBezTo>
                  <a:cubicBezTo>
                    <a:pt x="6606" y="32423"/>
                    <a:pt x="6239" y="35025"/>
                    <a:pt x="8274" y="36927"/>
                  </a:cubicBezTo>
                  <a:cubicBezTo>
                    <a:pt x="9222" y="37808"/>
                    <a:pt x="10451" y="38126"/>
                    <a:pt x="11778" y="38126"/>
                  </a:cubicBezTo>
                  <a:cubicBezTo>
                    <a:pt x="14370" y="38126"/>
                    <a:pt x="17341" y="36911"/>
                    <a:pt x="19348" y="36293"/>
                  </a:cubicBezTo>
                  <a:cubicBezTo>
                    <a:pt x="21788" y="35537"/>
                    <a:pt x="24730" y="34558"/>
                    <a:pt x="27516" y="34558"/>
                  </a:cubicBezTo>
                  <a:cubicBezTo>
                    <a:pt x="29034" y="34558"/>
                    <a:pt x="30506" y="34849"/>
                    <a:pt x="31824" y="35626"/>
                  </a:cubicBezTo>
                  <a:cubicBezTo>
                    <a:pt x="34426" y="37193"/>
                    <a:pt x="34792" y="39528"/>
                    <a:pt x="35426" y="42330"/>
                  </a:cubicBezTo>
                  <a:cubicBezTo>
                    <a:pt x="35760" y="43865"/>
                    <a:pt x="36394" y="45399"/>
                    <a:pt x="38128" y="45700"/>
                  </a:cubicBezTo>
                  <a:cubicBezTo>
                    <a:pt x="38372" y="45748"/>
                    <a:pt x="38634" y="45779"/>
                    <a:pt x="38901" y="45779"/>
                  </a:cubicBezTo>
                  <a:cubicBezTo>
                    <a:pt x="38999" y="45779"/>
                    <a:pt x="39097" y="45775"/>
                    <a:pt x="39196" y="45766"/>
                  </a:cubicBezTo>
                  <a:cubicBezTo>
                    <a:pt x="41631" y="33558"/>
                    <a:pt x="40130" y="18614"/>
                    <a:pt x="35460" y="11442"/>
                  </a:cubicBezTo>
                  <a:cubicBezTo>
                    <a:pt x="33792" y="8907"/>
                    <a:pt x="28688" y="3369"/>
                    <a:pt x="20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2" name="Google Shape;8062;p35"/>
            <p:cNvSpPr/>
            <p:nvPr/>
          </p:nvSpPr>
          <p:spPr>
            <a:xfrm>
              <a:off x="2428215" y="3168598"/>
              <a:ext cx="1158996" cy="798287"/>
            </a:xfrm>
            <a:custGeom>
              <a:avLst/>
              <a:gdLst/>
              <a:ahLst/>
              <a:cxnLst/>
              <a:rect l="l" t="t" r="r" b="b"/>
              <a:pathLst>
                <a:path w="32424" h="22867" extrusionOk="0">
                  <a:moveTo>
                    <a:pt x="24342" y="1"/>
                  </a:moveTo>
                  <a:cubicBezTo>
                    <a:pt x="23133" y="1"/>
                    <a:pt x="21933" y="219"/>
                    <a:pt x="20882" y="651"/>
                  </a:cubicBezTo>
                  <a:cubicBezTo>
                    <a:pt x="19281" y="1318"/>
                    <a:pt x="17847" y="2486"/>
                    <a:pt x="17146" y="4054"/>
                  </a:cubicBezTo>
                  <a:cubicBezTo>
                    <a:pt x="16646" y="5188"/>
                    <a:pt x="16412" y="6422"/>
                    <a:pt x="15845" y="7523"/>
                  </a:cubicBezTo>
                  <a:cubicBezTo>
                    <a:pt x="15227" y="8775"/>
                    <a:pt x="14189" y="9258"/>
                    <a:pt x="13059" y="9258"/>
                  </a:cubicBezTo>
                  <a:cubicBezTo>
                    <a:pt x="11871" y="9258"/>
                    <a:pt x="10583" y="8725"/>
                    <a:pt x="9574" y="7990"/>
                  </a:cubicBezTo>
                  <a:cubicBezTo>
                    <a:pt x="8100" y="6930"/>
                    <a:pt x="6482" y="5187"/>
                    <a:pt x="4832" y="5187"/>
                  </a:cubicBezTo>
                  <a:cubicBezTo>
                    <a:pt x="4092" y="5187"/>
                    <a:pt x="3346" y="5537"/>
                    <a:pt x="2602" y="6455"/>
                  </a:cubicBezTo>
                  <a:cubicBezTo>
                    <a:pt x="1" y="9658"/>
                    <a:pt x="2769" y="12493"/>
                    <a:pt x="3603" y="15729"/>
                  </a:cubicBezTo>
                  <a:cubicBezTo>
                    <a:pt x="4237" y="18264"/>
                    <a:pt x="3770" y="20499"/>
                    <a:pt x="2969" y="22734"/>
                  </a:cubicBezTo>
                  <a:cubicBezTo>
                    <a:pt x="4324" y="22823"/>
                    <a:pt x="5683" y="22867"/>
                    <a:pt x="7039" y="22867"/>
                  </a:cubicBezTo>
                  <a:cubicBezTo>
                    <a:pt x="15834" y="22867"/>
                    <a:pt x="24489" y="21020"/>
                    <a:pt x="30789" y="17697"/>
                  </a:cubicBezTo>
                  <a:cubicBezTo>
                    <a:pt x="31523" y="15462"/>
                    <a:pt x="31990" y="13160"/>
                    <a:pt x="32157" y="10892"/>
                  </a:cubicBezTo>
                  <a:cubicBezTo>
                    <a:pt x="32424" y="7289"/>
                    <a:pt x="32023" y="2686"/>
                    <a:pt x="28354" y="885"/>
                  </a:cubicBezTo>
                  <a:cubicBezTo>
                    <a:pt x="27154" y="294"/>
                    <a:pt x="25743" y="1"/>
                    <a:pt x="24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3" name="Google Shape;8063;p35"/>
            <p:cNvSpPr/>
            <p:nvPr/>
          </p:nvSpPr>
          <p:spPr>
            <a:xfrm>
              <a:off x="1484359" y="2842928"/>
              <a:ext cx="270196" cy="174864"/>
            </a:xfrm>
            <a:custGeom>
              <a:avLst/>
              <a:gdLst/>
              <a:ahLst/>
              <a:cxnLst/>
              <a:rect l="l" t="t" r="r" b="b"/>
              <a:pathLst>
                <a:path w="7559" h="5009" extrusionOk="0">
                  <a:moveTo>
                    <a:pt x="3625" y="0"/>
                  </a:moveTo>
                  <a:cubicBezTo>
                    <a:pt x="3592" y="0"/>
                    <a:pt x="3558" y="2"/>
                    <a:pt x="3523" y="6"/>
                  </a:cubicBezTo>
                  <a:cubicBezTo>
                    <a:pt x="2288" y="207"/>
                    <a:pt x="2655" y="2041"/>
                    <a:pt x="2622" y="2842"/>
                  </a:cubicBezTo>
                  <a:cubicBezTo>
                    <a:pt x="2188" y="2375"/>
                    <a:pt x="1588" y="1741"/>
                    <a:pt x="954" y="1674"/>
                  </a:cubicBezTo>
                  <a:cubicBezTo>
                    <a:pt x="913" y="1671"/>
                    <a:pt x="874" y="1669"/>
                    <a:pt x="836" y="1669"/>
                  </a:cubicBezTo>
                  <a:cubicBezTo>
                    <a:pt x="138" y="1669"/>
                    <a:pt x="0" y="2242"/>
                    <a:pt x="254" y="2875"/>
                  </a:cubicBezTo>
                  <a:cubicBezTo>
                    <a:pt x="620" y="3776"/>
                    <a:pt x="1554" y="4309"/>
                    <a:pt x="2288" y="4877"/>
                  </a:cubicBezTo>
                  <a:cubicBezTo>
                    <a:pt x="2656" y="4954"/>
                    <a:pt x="3416" y="5009"/>
                    <a:pt x="4107" y="5009"/>
                  </a:cubicBezTo>
                  <a:cubicBezTo>
                    <a:pt x="4607" y="5009"/>
                    <a:pt x="5072" y="4980"/>
                    <a:pt x="5324" y="4910"/>
                  </a:cubicBezTo>
                  <a:cubicBezTo>
                    <a:pt x="6391" y="3809"/>
                    <a:pt x="6958" y="3476"/>
                    <a:pt x="7259" y="2875"/>
                  </a:cubicBezTo>
                  <a:cubicBezTo>
                    <a:pt x="7559" y="2175"/>
                    <a:pt x="7492" y="1341"/>
                    <a:pt x="6591" y="1307"/>
                  </a:cubicBezTo>
                  <a:cubicBezTo>
                    <a:pt x="6561" y="1305"/>
                    <a:pt x="6531" y="1303"/>
                    <a:pt x="6500" y="1303"/>
                  </a:cubicBezTo>
                  <a:cubicBezTo>
                    <a:pt x="5762" y="1303"/>
                    <a:pt x="5006" y="2062"/>
                    <a:pt x="4590" y="2575"/>
                  </a:cubicBezTo>
                  <a:cubicBezTo>
                    <a:pt x="4590" y="1897"/>
                    <a:pt x="4621" y="0"/>
                    <a:pt x="3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4" name="Google Shape;8064;p35"/>
            <p:cNvSpPr/>
            <p:nvPr/>
          </p:nvSpPr>
          <p:spPr>
            <a:xfrm>
              <a:off x="2624242" y="3650037"/>
              <a:ext cx="198671" cy="128574"/>
            </a:xfrm>
            <a:custGeom>
              <a:avLst/>
              <a:gdLst/>
              <a:ahLst/>
              <a:cxnLst/>
              <a:rect l="l" t="t" r="r" b="b"/>
              <a:pathLst>
                <a:path w="5558" h="3683" extrusionOk="0">
                  <a:moveTo>
                    <a:pt x="2665" y="0"/>
                  </a:moveTo>
                  <a:cubicBezTo>
                    <a:pt x="2641" y="0"/>
                    <a:pt x="2615" y="2"/>
                    <a:pt x="2589" y="5"/>
                  </a:cubicBezTo>
                  <a:cubicBezTo>
                    <a:pt x="1688" y="139"/>
                    <a:pt x="1955" y="1473"/>
                    <a:pt x="1922" y="2073"/>
                  </a:cubicBezTo>
                  <a:cubicBezTo>
                    <a:pt x="1588" y="1740"/>
                    <a:pt x="1155" y="1273"/>
                    <a:pt x="688" y="1239"/>
                  </a:cubicBezTo>
                  <a:cubicBezTo>
                    <a:pt x="649" y="1235"/>
                    <a:pt x="612" y="1233"/>
                    <a:pt x="577" y="1233"/>
                  </a:cubicBezTo>
                  <a:cubicBezTo>
                    <a:pt x="104" y="1233"/>
                    <a:pt x="1" y="1641"/>
                    <a:pt x="187" y="2107"/>
                  </a:cubicBezTo>
                  <a:cubicBezTo>
                    <a:pt x="454" y="2774"/>
                    <a:pt x="1155" y="3174"/>
                    <a:pt x="1688" y="3574"/>
                  </a:cubicBezTo>
                  <a:cubicBezTo>
                    <a:pt x="1969" y="3634"/>
                    <a:pt x="2549" y="3682"/>
                    <a:pt x="3062" y="3682"/>
                  </a:cubicBezTo>
                  <a:cubicBezTo>
                    <a:pt x="3404" y="3682"/>
                    <a:pt x="3716" y="3661"/>
                    <a:pt x="3890" y="3608"/>
                  </a:cubicBezTo>
                  <a:cubicBezTo>
                    <a:pt x="4657" y="2774"/>
                    <a:pt x="5091" y="2540"/>
                    <a:pt x="5324" y="2107"/>
                  </a:cubicBezTo>
                  <a:cubicBezTo>
                    <a:pt x="5558" y="1573"/>
                    <a:pt x="5491" y="973"/>
                    <a:pt x="4824" y="939"/>
                  </a:cubicBezTo>
                  <a:cubicBezTo>
                    <a:pt x="4808" y="938"/>
                    <a:pt x="4792" y="938"/>
                    <a:pt x="4776" y="938"/>
                  </a:cubicBezTo>
                  <a:cubicBezTo>
                    <a:pt x="4225" y="938"/>
                    <a:pt x="3680" y="1484"/>
                    <a:pt x="3356" y="1873"/>
                  </a:cubicBezTo>
                  <a:cubicBezTo>
                    <a:pt x="3356" y="1389"/>
                    <a:pt x="3387" y="0"/>
                    <a:pt x="26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5" name="Google Shape;8065;p35"/>
            <p:cNvSpPr/>
            <p:nvPr/>
          </p:nvSpPr>
          <p:spPr>
            <a:xfrm>
              <a:off x="3213290" y="3356589"/>
              <a:ext cx="198671" cy="128574"/>
            </a:xfrm>
            <a:custGeom>
              <a:avLst/>
              <a:gdLst/>
              <a:ahLst/>
              <a:cxnLst/>
              <a:rect l="l" t="t" r="r" b="b"/>
              <a:pathLst>
                <a:path w="5558" h="3683" extrusionOk="0">
                  <a:moveTo>
                    <a:pt x="2664" y="0"/>
                  </a:moveTo>
                  <a:cubicBezTo>
                    <a:pt x="2640" y="0"/>
                    <a:pt x="2615" y="2"/>
                    <a:pt x="2588" y="5"/>
                  </a:cubicBezTo>
                  <a:cubicBezTo>
                    <a:pt x="1688" y="139"/>
                    <a:pt x="1955" y="1506"/>
                    <a:pt x="1921" y="2073"/>
                  </a:cubicBezTo>
                  <a:cubicBezTo>
                    <a:pt x="1588" y="1740"/>
                    <a:pt x="1187" y="1273"/>
                    <a:pt x="687" y="1239"/>
                  </a:cubicBezTo>
                  <a:cubicBezTo>
                    <a:pt x="648" y="1235"/>
                    <a:pt x="611" y="1233"/>
                    <a:pt x="576" y="1233"/>
                  </a:cubicBezTo>
                  <a:cubicBezTo>
                    <a:pt x="103" y="1233"/>
                    <a:pt x="0" y="1641"/>
                    <a:pt x="187" y="2107"/>
                  </a:cubicBezTo>
                  <a:cubicBezTo>
                    <a:pt x="487" y="2774"/>
                    <a:pt x="1154" y="3174"/>
                    <a:pt x="1688" y="3574"/>
                  </a:cubicBezTo>
                  <a:cubicBezTo>
                    <a:pt x="1968" y="3634"/>
                    <a:pt x="2548" y="3682"/>
                    <a:pt x="3069" y="3682"/>
                  </a:cubicBezTo>
                  <a:cubicBezTo>
                    <a:pt x="3416" y="3682"/>
                    <a:pt x="3736" y="3661"/>
                    <a:pt x="3923" y="3608"/>
                  </a:cubicBezTo>
                  <a:cubicBezTo>
                    <a:pt x="4690" y="2774"/>
                    <a:pt x="5090" y="2540"/>
                    <a:pt x="5324" y="2107"/>
                  </a:cubicBezTo>
                  <a:cubicBezTo>
                    <a:pt x="5557" y="1573"/>
                    <a:pt x="5490" y="973"/>
                    <a:pt x="4857" y="939"/>
                  </a:cubicBezTo>
                  <a:cubicBezTo>
                    <a:pt x="4841" y="938"/>
                    <a:pt x="4825" y="938"/>
                    <a:pt x="4808" y="938"/>
                  </a:cubicBezTo>
                  <a:cubicBezTo>
                    <a:pt x="4226" y="938"/>
                    <a:pt x="3680" y="1516"/>
                    <a:pt x="3356" y="1873"/>
                  </a:cubicBezTo>
                  <a:cubicBezTo>
                    <a:pt x="3356" y="1389"/>
                    <a:pt x="3387" y="0"/>
                    <a:pt x="26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6" name="Google Shape;8066;p35"/>
            <p:cNvSpPr/>
            <p:nvPr/>
          </p:nvSpPr>
          <p:spPr>
            <a:xfrm>
              <a:off x="3766520" y="2550667"/>
              <a:ext cx="198671" cy="128085"/>
            </a:xfrm>
            <a:custGeom>
              <a:avLst/>
              <a:gdLst/>
              <a:ahLst/>
              <a:cxnLst/>
              <a:rect l="l" t="t" r="r" b="b"/>
              <a:pathLst>
                <a:path w="5558" h="3669" extrusionOk="0">
                  <a:moveTo>
                    <a:pt x="2667" y="1"/>
                  </a:moveTo>
                  <a:cubicBezTo>
                    <a:pt x="2642" y="1"/>
                    <a:pt x="2616" y="2"/>
                    <a:pt x="2589" y="6"/>
                  </a:cubicBezTo>
                  <a:cubicBezTo>
                    <a:pt x="1688" y="139"/>
                    <a:pt x="1955" y="1473"/>
                    <a:pt x="1922" y="2074"/>
                  </a:cubicBezTo>
                  <a:cubicBezTo>
                    <a:pt x="1588" y="1740"/>
                    <a:pt x="1188" y="1240"/>
                    <a:pt x="688" y="1207"/>
                  </a:cubicBezTo>
                  <a:cubicBezTo>
                    <a:pt x="651" y="1202"/>
                    <a:pt x="616" y="1200"/>
                    <a:pt x="583" y="1200"/>
                  </a:cubicBezTo>
                  <a:cubicBezTo>
                    <a:pt x="105" y="1200"/>
                    <a:pt x="0" y="1637"/>
                    <a:pt x="187" y="2074"/>
                  </a:cubicBezTo>
                  <a:cubicBezTo>
                    <a:pt x="454" y="2774"/>
                    <a:pt x="1155" y="3141"/>
                    <a:pt x="1688" y="3575"/>
                  </a:cubicBezTo>
                  <a:cubicBezTo>
                    <a:pt x="1960" y="3633"/>
                    <a:pt x="2513" y="3669"/>
                    <a:pt x="3014" y="3669"/>
                  </a:cubicBezTo>
                  <a:cubicBezTo>
                    <a:pt x="3375" y="3669"/>
                    <a:pt x="3708" y="3650"/>
                    <a:pt x="3890" y="3608"/>
                  </a:cubicBezTo>
                  <a:cubicBezTo>
                    <a:pt x="4691" y="2774"/>
                    <a:pt x="5091" y="2541"/>
                    <a:pt x="5324" y="2107"/>
                  </a:cubicBezTo>
                  <a:cubicBezTo>
                    <a:pt x="5558" y="1574"/>
                    <a:pt x="5491" y="973"/>
                    <a:pt x="4824" y="940"/>
                  </a:cubicBezTo>
                  <a:cubicBezTo>
                    <a:pt x="4808" y="939"/>
                    <a:pt x="4792" y="938"/>
                    <a:pt x="4776" y="938"/>
                  </a:cubicBezTo>
                  <a:cubicBezTo>
                    <a:pt x="4225" y="938"/>
                    <a:pt x="3680" y="1485"/>
                    <a:pt x="3356" y="1874"/>
                  </a:cubicBezTo>
                  <a:cubicBezTo>
                    <a:pt x="3356" y="1358"/>
                    <a:pt x="3388" y="1"/>
                    <a:pt x="26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7" name="Google Shape;8067;p35"/>
            <p:cNvSpPr/>
            <p:nvPr/>
          </p:nvSpPr>
          <p:spPr>
            <a:xfrm>
              <a:off x="3166749" y="2038406"/>
              <a:ext cx="198706" cy="128469"/>
            </a:xfrm>
            <a:custGeom>
              <a:avLst/>
              <a:gdLst/>
              <a:ahLst/>
              <a:cxnLst/>
              <a:rect l="l" t="t" r="r" b="b"/>
              <a:pathLst>
                <a:path w="5559" h="3680" extrusionOk="0">
                  <a:moveTo>
                    <a:pt x="2645" y="0"/>
                  </a:moveTo>
                  <a:cubicBezTo>
                    <a:pt x="2627" y="0"/>
                    <a:pt x="2608" y="1"/>
                    <a:pt x="2589" y="3"/>
                  </a:cubicBezTo>
                  <a:cubicBezTo>
                    <a:pt x="1689" y="136"/>
                    <a:pt x="1956" y="1504"/>
                    <a:pt x="1922" y="2071"/>
                  </a:cubicBezTo>
                  <a:cubicBezTo>
                    <a:pt x="1622" y="1771"/>
                    <a:pt x="1188" y="1270"/>
                    <a:pt x="721" y="1237"/>
                  </a:cubicBezTo>
                  <a:cubicBezTo>
                    <a:pt x="683" y="1232"/>
                    <a:pt x="646" y="1230"/>
                    <a:pt x="611" y="1230"/>
                  </a:cubicBezTo>
                  <a:cubicBezTo>
                    <a:pt x="105" y="1230"/>
                    <a:pt x="1" y="1667"/>
                    <a:pt x="188" y="2104"/>
                  </a:cubicBezTo>
                  <a:cubicBezTo>
                    <a:pt x="488" y="2771"/>
                    <a:pt x="1155" y="3172"/>
                    <a:pt x="1722" y="3572"/>
                  </a:cubicBezTo>
                  <a:cubicBezTo>
                    <a:pt x="1982" y="3632"/>
                    <a:pt x="2567" y="3680"/>
                    <a:pt x="3086" y="3680"/>
                  </a:cubicBezTo>
                  <a:cubicBezTo>
                    <a:pt x="3433" y="3680"/>
                    <a:pt x="3750" y="3659"/>
                    <a:pt x="3924" y="3605"/>
                  </a:cubicBezTo>
                  <a:cubicBezTo>
                    <a:pt x="4691" y="2771"/>
                    <a:pt x="5125" y="2571"/>
                    <a:pt x="5325" y="2104"/>
                  </a:cubicBezTo>
                  <a:cubicBezTo>
                    <a:pt x="5558" y="1604"/>
                    <a:pt x="5492" y="970"/>
                    <a:pt x="4858" y="937"/>
                  </a:cubicBezTo>
                  <a:cubicBezTo>
                    <a:pt x="4843" y="936"/>
                    <a:pt x="4827" y="935"/>
                    <a:pt x="4812" y="935"/>
                  </a:cubicBezTo>
                  <a:cubicBezTo>
                    <a:pt x="4259" y="935"/>
                    <a:pt x="3682" y="1513"/>
                    <a:pt x="3390" y="1871"/>
                  </a:cubicBezTo>
                  <a:cubicBezTo>
                    <a:pt x="3390" y="1382"/>
                    <a:pt x="3422" y="0"/>
                    <a:pt x="26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8" name="Google Shape;8068;p35"/>
            <p:cNvSpPr/>
            <p:nvPr/>
          </p:nvSpPr>
          <p:spPr>
            <a:xfrm>
              <a:off x="3241886" y="1663339"/>
              <a:ext cx="198671" cy="128574"/>
            </a:xfrm>
            <a:custGeom>
              <a:avLst/>
              <a:gdLst/>
              <a:ahLst/>
              <a:cxnLst/>
              <a:rect l="l" t="t" r="r" b="b"/>
              <a:pathLst>
                <a:path w="5558" h="3683" extrusionOk="0">
                  <a:moveTo>
                    <a:pt x="2665" y="1"/>
                  </a:moveTo>
                  <a:cubicBezTo>
                    <a:pt x="2641" y="1"/>
                    <a:pt x="2615" y="2"/>
                    <a:pt x="2589" y="6"/>
                  </a:cubicBezTo>
                  <a:cubicBezTo>
                    <a:pt x="1688" y="139"/>
                    <a:pt x="1955" y="1507"/>
                    <a:pt x="1922" y="2074"/>
                  </a:cubicBezTo>
                  <a:cubicBezTo>
                    <a:pt x="1588" y="1740"/>
                    <a:pt x="1155" y="1273"/>
                    <a:pt x="688" y="1240"/>
                  </a:cubicBezTo>
                  <a:cubicBezTo>
                    <a:pt x="649" y="1235"/>
                    <a:pt x="612" y="1233"/>
                    <a:pt x="577" y="1233"/>
                  </a:cubicBezTo>
                  <a:cubicBezTo>
                    <a:pt x="104" y="1233"/>
                    <a:pt x="1" y="1641"/>
                    <a:pt x="187" y="2107"/>
                  </a:cubicBezTo>
                  <a:cubicBezTo>
                    <a:pt x="454" y="2774"/>
                    <a:pt x="1155" y="3174"/>
                    <a:pt x="1688" y="3575"/>
                  </a:cubicBezTo>
                  <a:cubicBezTo>
                    <a:pt x="1949" y="3635"/>
                    <a:pt x="2533" y="3683"/>
                    <a:pt x="3053" y="3683"/>
                  </a:cubicBezTo>
                  <a:cubicBezTo>
                    <a:pt x="3399" y="3683"/>
                    <a:pt x="3716" y="3662"/>
                    <a:pt x="3890" y="3608"/>
                  </a:cubicBezTo>
                  <a:cubicBezTo>
                    <a:pt x="4690" y="2774"/>
                    <a:pt x="5091" y="2541"/>
                    <a:pt x="5324" y="2107"/>
                  </a:cubicBezTo>
                  <a:cubicBezTo>
                    <a:pt x="5558" y="1573"/>
                    <a:pt x="5491" y="973"/>
                    <a:pt x="4824" y="940"/>
                  </a:cubicBezTo>
                  <a:cubicBezTo>
                    <a:pt x="4809" y="939"/>
                    <a:pt x="4794" y="938"/>
                    <a:pt x="4778" y="938"/>
                  </a:cubicBezTo>
                  <a:cubicBezTo>
                    <a:pt x="4227" y="938"/>
                    <a:pt x="3681" y="1516"/>
                    <a:pt x="3356" y="1874"/>
                  </a:cubicBezTo>
                  <a:cubicBezTo>
                    <a:pt x="3356" y="1390"/>
                    <a:pt x="3387" y="1"/>
                    <a:pt x="26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69" name="Google Shape;8069;p35"/>
            <p:cNvSpPr/>
            <p:nvPr/>
          </p:nvSpPr>
          <p:spPr>
            <a:xfrm>
              <a:off x="1643211" y="1882221"/>
              <a:ext cx="309301" cy="199825"/>
            </a:xfrm>
            <a:custGeom>
              <a:avLst/>
              <a:gdLst/>
              <a:ahLst/>
              <a:cxnLst/>
              <a:rect l="l" t="t" r="r" b="b"/>
              <a:pathLst>
                <a:path w="8653" h="5724" extrusionOk="0">
                  <a:moveTo>
                    <a:pt x="4155" y="1"/>
                  </a:moveTo>
                  <a:cubicBezTo>
                    <a:pt x="4121" y="1"/>
                    <a:pt x="4085" y="3"/>
                    <a:pt x="4049" y="7"/>
                  </a:cubicBezTo>
                  <a:cubicBezTo>
                    <a:pt x="2648" y="207"/>
                    <a:pt x="3048" y="2308"/>
                    <a:pt x="3015" y="3209"/>
                  </a:cubicBezTo>
                  <a:cubicBezTo>
                    <a:pt x="2514" y="2709"/>
                    <a:pt x="1847" y="1975"/>
                    <a:pt x="1113" y="1908"/>
                  </a:cubicBezTo>
                  <a:cubicBezTo>
                    <a:pt x="1053" y="1902"/>
                    <a:pt x="996" y="1899"/>
                    <a:pt x="942" y="1899"/>
                  </a:cubicBezTo>
                  <a:cubicBezTo>
                    <a:pt x="156" y="1899"/>
                    <a:pt x="1" y="2558"/>
                    <a:pt x="313" y="3276"/>
                  </a:cubicBezTo>
                  <a:cubicBezTo>
                    <a:pt x="746" y="4310"/>
                    <a:pt x="1780" y="4910"/>
                    <a:pt x="2648" y="5577"/>
                  </a:cubicBezTo>
                  <a:cubicBezTo>
                    <a:pt x="3063" y="5656"/>
                    <a:pt x="3948" y="5724"/>
                    <a:pt x="4745" y="5724"/>
                  </a:cubicBezTo>
                  <a:cubicBezTo>
                    <a:pt x="5292" y="5724"/>
                    <a:pt x="5798" y="5692"/>
                    <a:pt x="6084" y="5611"/>
                  </a:cubicBezTo>
                  <a:cubicBezTo>
                    <a:pt x="7284" y="4310"/>
                    <a:pt x="7952" y="3976"/>
                    <a:pt x="8285" y="3276"/>
                  </a:cubicBezTo>
                  <a:cubicBezTo>
                    <a:pt x="8652" y="2475"/>
                    <a:pt x="8552" y="1508"/>
                    <a:pt x="7551" y="1474"/>
                  </a:cubicBezTo>
                  <a:cubicBezTo>
                    <a:pt x="7519" y="1472"/>
                    <a:pt x="7488" y="1471"/>
                    <a:pt x="7456" y="1471"/>
                  </a:cubicBezTo>
                  <a:cubicBezTo>
                    <a:pt x="6588" y="1471"/>
                    <a:pt x="5732" y="2330"/>
                    <a:pt x="5250" y="2909"/>
                  </a:cubicBezTo>
                  <a:cubicBezTo>
                    <a:pt x="5250" y="2131"/>
                    <a:pt x="5313" y="1"/>
                    <a:pt x="41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0" name="Google Shape;8070;p35"/>
            <p:cNvSpPr/>
            <p:nvPr/>
          </p:nvSpPr>
          <p:spPr>
            <a:xfrm>
              <a:off x="2044739" y="2930377"/>
              <a:ext cx="154561" cy="100157"/>
            </a:xfrm>
            <a:custGeom>
              <a:avLst/>
              <a:gdLst/>
              <a:ahLst/>
              <a:cxnLst/>
              <a:rect l="l" t="t" r="r" b="b"/>
              <a:pathLst>
                <a:path w="4324" h="2869" extrusionOk="0">
                  <a:moveTo>
                    <a:pt x="2072" y="0"/>
                  </a:moveTo>
                  <a:cubicBezTo>
                    <a:pt x="2056" y="0"/>
                    <a:pt x="2039" y="1"/>
                    <a:pt x="2022" y="3"/>
                  </a:cubicBezTo>
                  <a:cubicBezTo>
                    <a:pt x="1322" y="103"/>
                    <a:pt x="1522" y="1171"/>
                    <a:pt x="1489" y="1604"/>
                  </a:cubicBezTo>
                  <a:cubicBezTo>
                    <a:pt x="1222" y="1371"/>
                    <a:pt x="922" y="1004"/>
                    <a:pt x="521" y="971"/>
                  </a:cubicBezTo>
                  <a:cubicBezTo>
                    <a:pt x="487" y="965"/>
                    <a:pt x="454" y="963"/>
                    <a:pt x="423" y="963"/>
                  </a:cubicBezTo>
                  <a:cubicBezTo>
                    <a:pt x="73" y="963"/>
                    <a:pt x="1" y="1300"/>
                    <a:pt x="154" y="1638"/>
                  </a:cubicBezTo>
                  <a:cubicBezTo>
                    <a:pt x="354" y="2171"/>
                    <a:pt x="888" y="2472"/>
                    <a:pt x="1322" y="2805"/>
                  </a:cubicBezTo>
                  <a:cubicBezTo>
                    <a:pt x="1505" y="2842"/>
                    <a:pt x="1899" y="2868"/>
                    <a:pt x="2272" y="2868"/>
                  </a:cubicBezTo>
                  <a:cubicBezTo>
                    <a:pt x="2579" y="2868"/>
                    <a:pt x="2872" y="2850"/>
                    <a:pt x="3023" y="2805"/>
                  </a:cubicBezTo>
                  <a:cubicBezTo>
                    <a:pt x="3623" y="2171"/>
                    <a:pt x="3957" y="2005"/>
                    <a:pt x="4124" y="1638"/>
                  </a:cubicBezTo>
                  <a:cubicBezTo>
                    <a:pt x="4324" y="1237"/>
                    <a:pt x="4257" y="770"/>
                    <a:pt x="3757" y="737"/>
                  </a:cubicBezTo>
                  <a:cubicBezTo>
                    <a:pt x="3742" y="736"/>
                    <a:pt x="3727" y="735"/>
                    <a:pt x="3712" y="735"/>
                  </a:cubicBezTo>
                  <a:cubicBezTo>
                    <a:pt x="3292" y="735"/>
                    <a:pt x="2848" y="1181"/>
                    <a:pt x="2623" y="1471"/>
                  </a:cubicBezTo>
                  <a:cubicBezTo>
                    <a:pt x="2623" y="1082"/>
                    <a:pt x="2623" y="0"/>
                    <a:pt x="2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1" name="Google Shape;8071;p35"/>
            <p:cNvSpPr/>
            <p:nvPr/>
          </p:nvSpPr>
          <p:spPr>
            <a:xfrm>
              <a:off x="1679779" y="3445081"/>
              <a:ext cx="153489" cy="100157"/>
            </a:xfrm>
            <a:custGeom>
              <a:avLst/>
              <a:gdLst/>
              <a:ahLst/>
              <a:cxnLst/>
              <a:rect l="l" t="t" r="r" b="b"/>
              <a:pathLst>
                <a:path w="4294" h="2869" extrusionOk="0">
                  <a:moveTo>
                    <a:pt x="2044" y="0"/>
                  </a:moveTo>
                  <a:cubicBezTo>
                    <a:pt x="2027" y="0"/>
                    <a:pt x="2010" y="1"/>
                    <a:pt x="1992" y="3"/>
                  </a:cubicBezTo>
                  <a:cubicBezTo>
                    <a:pt x="1291" y="103"/>
                    <a:pt x="1491" y="1171"/>
                    <a:pt x="1458" y="1604"/>
                  </a:cubicBezTo>
                  <a:cubicBezTo>
                    <a:pt x="1224" y="1371"/>
                    <a:pt x="891" y="1004"/>
                    <a:pt x="524" y="970"/>
                  </a:cubicBezTo>
                  <a:cubicBezTo>
                    <a:pt x="489" y="965"/>
                    <a:pt x="457" y="963"/>
                    <a:pt x="426" y="963"/>
                  </a:cubicBezTo>
                  <a:cubicBezTo>
                    <a:pt x="76" y="963"/>
                    <a:pt x="1" y="1300"/>
                    <a:pt x="124" y="1638"/>
                  </a:cubicBezTo>
                  <a:cubicBezTo>
                    <a:pt x="357" y="2171"/>
                    <a:pt x="891" y="2472"/>
                    <a:pt x="1291" y="2805"/>
                  </a:cubicBezTo>
                  <a:cubicBezTo>
                    <a:pt x="1492" y="2842"/>
                    <a:pt x="1895" y="2868"/>
                    <a:pt x="2272" y="2868"/>
                  </a:cubicBezTo>
                  <a:cubicBezTo>
                    <a:pt x="2582" y="2868"/>
                    <a:pt x="2875" y="2850"/>
                    <a:pt x="3026" y="2805"/>
                  </a:cubicBezTo>
                  <a:cubicBezTo>
                    <a:pt x="3626" y="2171"/>
                    <a:pt x="3960" y="2005"/>
                    <a:pt x="4127" y="1638"/>
                  </a:cubicBezTo>
                  <a:cubicBezTo>
                    <a:pt x="4293" y="1237"/>
                    <a:pt x="4260" y="770"/>
                    <a:pt x="3760" y="737"/>
                  </a:cubicBezTo>
                  <a:cubicBezTo>
                    <a:pt x="3744" y="736"/>
                    <a:pt x="3728" y="735"/>
                    <a:pt x="3712" y="735"/>
                  </a:cubicBezTo>
                  <a:cubicBezTo>
                    <a:pt x="3263" y="735"/>
                    <a:pt x="2850" y="1181"/>
                    <a:pt x="2592" y="1471"/>
                  </a:cubicBezTo>
                  <a:cubicBezTo>
                    <a:pt x="2592" y="1082"/>
                    <a:pt x="2624" y="0"/>
                    <a:pt x="20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2" name="Google Shape;8072;p35"/>
            <p:cNvSpPr/>
            <p:nvPr/>
          </p:nvSpPr>
          <p:spPr>
            <a:xfrm>
              <a:off x="3018907" y="3724531"/>
              <a:ext cx="154561" cy="100087"/>
            </a:xfrm>
            <a:custGeom>
              <a:avLst/>
              <a:gdLst/>
              <a:ahLst/>
              <a:cxnLst/>
              <a:rect l="l" t="t" r="r" b="b"/>
              <a:pathLst>
                <a:path w="4324" h="2867" extrusionOk="0">
                  <a:moveTo>
                    <a:pt x="2076" y="1"/>
                  </a:moveTo>
                  <a:cubicBezTo>
                    <a:pt x="2059" y="1"/>
                    <a:pt x="2041" y="2"/>
                    <a:pt x="2022" y="4"/>
                  </a:cubicBezTo>
                  <a:cubicBezTo>
                    <a:pt x="1322" y="104"/>
                    <a:pt x="1522" y="1171"/>
                    <a:pt x="1488" y="1605"/>
                  </a:cubicBezTo>
                  <a:cubicBezTo>
                    <a:pt x="1255" y="1371"/>
                    <a:pt x="921" y="971"/>
                    <a:pt x="554" y="971"/>
                  </a:cubicBezTo>
                  <a:cubicBezTo>
                    <a:pt x="517" y="966"/>
                    <a:pt x="482" y="963"/>
                    <a:pt x="449" y="963"/>
                  </a:cubicBezTo>
                  <a:cubicBezTo>
                    <a:pt x="73" y="963"/>
                    <a:pt x="1" y="1301"/>
                    <a:pt x="154" y="1638"/>
                  </a:cubicBezTo>
                  <a:cubicBezTo>
                    <a:pt x="388" y="2172"/>
                    <a:pt x="888" y="2472"/>
                    <a:pt x="1322" y="2772"/>
                  </a:cubicBezTo>
                  <a:cubicBezTo>
                    <a:pt x="1535" y="2831"/>
                    <a:pt x="1962" y="2866"/>
                    <a:pt x="2355" y="2866"/>
                  </a:cubicBezTo>
                  <a:cubicBezTo>
                    <a:pt x="2638" y="2866"/>
                    <a:pt x="2903" y="2848"/>
                    <a:pt x="3056" y="2806"/>
                  </a:cubicBezTo>
                  <a:cubicBezTo>
                    <a:pt x="3657" y="2172"/>
                    <a:pt x="3957" y="1972"/>
                    <a:pt x="4157" y="1638"/>
                  </a:cubicBezTo>
                  <a:cubicBezTo>
                    <a:pt x="4324" y="1238"/>
                    <a:pt x="4257" y="771"/>
                    <a:pt x="3757" y="738"/>
                  </a:cubicBezTo>
                  <a:cubicBezTo>
                    <a:pt x="3742" y="737"/>
                    <a:pt x="3727" y="736"/>
                    <a:pt x="3712" y="736"/>
                  </a:cubicBezTo>
                  <a:cubicBezTo>
                    <a:pt x="3291" y="736"/>
                    <a:pt x="2848" y="1182"/>
                    <a:pt x="2623" y="1472"/>
                  </a:cubicBezTo>
                  <a:cubicBezTo>
                    <a:pt x="2623" y="1051"/>
                    <a:pt x="2654" y="1"/>
                    <a:pt x="20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3" name="Google Shape;8073;p35"/>
            <p:cNvSpPr/>
            <p:nvPr/>
          </p:nvSpPr>
          <p:spPr>
            <a:xfrm>
              <a:off x="2897480" y="3462396"/>
              <a:ext cx="243817" cy="157444"/>
            </a:xfrm>
            <a:custGeom>
              <a:avLst/>
              <a:gdLst/>
              <a:ahLst/>
              <a:cxnLst/>
              <a:rect l="l" t="t" r="r" b="b"/>
              <a:pathLst>
                <a:path w="6821" h="4510" extrusionOk="0">
                  <a:moveTo>
                    <a:pt x="3287" y="0"/>
                  </a:moveTo>
                  <a:cubicBezTo>
                    <a:pt x="3254" y="0"/>
                    <a:pt x="3220" y="3"/>
                    <a:pt x="3184" y="7"/>
                  </a:cubicBezTo>
                  <a:cubicBezTo>
                    <a:pt x="2083" y="174"/>
                    <a:pt x="2384" y="1809"/>
                    <a:pt x="2350" y="2543"/>
                  </a:cubicBezTo>
                  <a:cubicBezTo>
                    <a:pt x="1950" y="2142"/>
                    <a:pt x="1450" y="1542"/>
                    <a:pt x="849" y="1509"/>
                  </a:cubicBezTo>
                  <a:cubicBezTo>
                    <a:pt x="795" y="1501"/>
                    <a:pt x="743" y="1497"/>
                    <a:pt x="695" y="1497"/>
                  </a:cubicBezTo>
                  <a:cubicBezTo>
                    <a:pt x="125" y="1497"/>
                    <a:pt x="0" y="2022"/>
                    <a:pt x="215" y="2576"/>
                  </a:cubicBezTo>
                  <a:cubicBezTo>
                    <a:pt x="582" y="3410"/>
                    <a:pt x="1416" y="3877"/>
                    <a:pt x="2083" y="4377"/>
                  </a:cubicBezTo>
                  <a:cubicBezTo>
                    <a:pt x="2393" y="4455"/>
                    <a:pt x="3072" y="4510"/>
                    <a:pt x="3693" y="4510"/>
                  </a:cubicBezTo>
                  <a:cubicBezTo>
                    <a:pt x="4142" y="4510"/>
                    <a:pt x="4561" y="4481"/>
                    <a:pt x="4785" y="4411"/>
                  </a:cubicBezTo>
                  <a:cubicBezTo>
                    <a:pt x="5753" y="3377"/>
                    <a:pt x="6253" y="3110"/>
                    <a:pt x="6520" y="2576"/>
                  </a:cubicBezTo>
                  <a:cubicBezTo>
                    <a:pt x="6820" y="1942"/>
                    <a:pt x="6720" y="1175"/>
                    <a:pt x="5953" y="1142"/>
                  </a:cubicBezTo>
                  <a:cubicBezTo>
                    <a:pt x="5936" y="1141"/>
                    <a:pt x="5919" y="1140"/>
                    <a:pt x="5902" y="1140"/>
                  </a:cubicBezTo>
                  <a:cubicBezTo>
                    <a:pt x="5187" y="1140"/>
                    <a:pt x="4509" y="1820"/>
                    <a:pt x="4118" y="2276"/>
                  </a:cubicBezTo>
                  <a:cubicBezTo>
                    <a:pt x="4118" y="1697"/>
                    <a:pt x="4180" y="0"/>
                    <a:pt x="3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4" name="Google Shape;8074;p35"/>
            <p:cNvSpPr/>
            <p:nvPr/>
          </p:nvSpPr>
          <p:spPr>
            <a:xfrm>
              <a:off x="1443788" y="2471527"/>
              <a:ext cx="242816" cy="157339"/>
            </a:xfrm>
            <a:custGeom>
              <a:avLst/>
              <a:gdLst/>
              <a:ahLst/>
              <a:cxnLst/>
              <a:rect l="l" t="t" r="r" b="b"/>
              <a:pathLst>
                <a:path w="6793" h="4507" extrusionOk="0">
                  <a:moveTo>
                    <a:pt x="3236" y="0"/>
                  </a:moveTo>
                  <a:cubicBezTo>
                    <a:pt x="3211" y="0"/>
                    <a:pt x="3184" y="2"/>
                    <a:pt x="3156" y="4"/>
                  </a:cubicBezTo>
                  <a:cubicBezTo>
                    <a:pt x="2056" y="171"/>
                    <a:pt x="2389" y="1839"/>
                    <a:pt x="2356" y="2540"/>
                  </a:cubicBezTo>
                  <a:cubicBezTo>
                    <a:pt x="1956" y="2139"/>
                    <a:pt x="1455" y="1539"/>
                    <a:pt x="855" y="1506"/>
                  </a:cubicBezTo>
                  <a:cubicBezTo>
                    <a:pt x="815" y="1502"/>
                    <a:pt x="777" y="1500"/>
                    <a:pt x="740" y="1500"/>
                  </a:cubicBezTo>
                  <a:cubicBezTo>
                    <a:pt x="137" y="1500"/>
                    <a:pt x="1" y="2007"/>
                    <a:pt x="221" y="2573"/>
                  </a:cubicBezTo>
                  <a:cubicBezTo>
                    <a:pt x="588" y="3407"/>
                    <a:pt x="1389" y="3874"/>
                    <a:pt x="2056" y="4374"/>
                  </a:cubicBezTo>
                  <a:cubicBezTo>
                    <a:pt x="2384" y="4452"/>
                    <a:pt x="3061" y="4507"/>
                    <a:pt x="3682" y="4507"/>
                  </a:cubicBezTo>
                  <a:cubicBezTo>
                    <a:pt x="4132" y="4507"/>
                    <a:pt x="4553" y="4478"/>
                    <a:pt x="4791" y="4408"/>
                  </a:cubicBezTo>
                  <a:cubicBezTo>
                    <a:pt x="5725" y="3407"/>
                    <a:pt x="6259" y="3107"/>
                    <a:pt x="6526" y="2573"/>
                  </a:cubicBezTo>
                  <a:cubicBezTo>
                    <a:pt x="6792" y="1939"/>
                    <a:pt x="6726" y="1205"/>
                    <a:pt x="5925" y="1139"/>
                  </a:cubicBezTo>
                  <a:cubicBezTo>
                    <a:pt x="5910" y="1138"/>
                    <a:pt x="5894" y="1138"/>
                    <a:pt x="5879" y="1138"/>
                  </a:cubicBezTo>
                  <a:cubicBezTo>
                    <a:pt x="5194" y="1138"/>
                    <a:pt x="4515" y="1849"/>
                    <a:pt x="4124" y="2306"/>
                  </a:cubicBezTo>
                  <a:cubicBezTo>
                    <a:pt x="4124" y="1690"/>
                    <a:pt x="4155" y="0"/>
                    <a:pt x="3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5" name="Google Shape;8075;p35"/>
            <p:cNvSpPr/>
            <p:nvPr/>
          </p:nvSpPr>
          <p:spPr>
            <a:xfrm>
              <a:off x="3638016" y="2101103"/>
              <a:ext cx="243709" cy="157444"/>
            </a:xfrm>
            <a:custGeom>
              <a:avLst/>
              <a:gdLst/>
              <a:ahLst/>
              <a:cxnLst/>
              <a:rect l="l" t="t" r="r" b="b"/>
              <a:pathLst>
                <a:path w="6818" h="4510" extrusionOk="0">
                  <a:moveTo>
                    <a:pt x="3285" y="1"/>
                  </a:moveTo>
                  <a:cubicBezTo>
                    <a:pt x="3252" y="1"/>
                    <a:pt x="3218" y="3"/>
                    <a:pt x="3182" y="8"/>
                  </a:cubicBezTo>
                  <a:cubicBezTo>
                    <a:pt x="2081" y="175"/>
                    <a:pt x="2415" y="1809"/>
                    <a:pt x="2348" y="2543"/>
                  </a:cubicBezTo>
                  <a:cubicBezTo>
                    <a:pt x="1948" y="2143"/>
                    <a:pt x="1447" y="1542"/>
                    <a:pt x="847" y="1509"/>
                  </a:cubicBezTo>
                  <a:cubicBezTo>
                    <a:pt x="792" y="1501"/>
                    <a:pt x="741" y="1497"/>
                    <a:pt x="693" y="1497"/>
                  </a:cubicBezTo>
                  <a:cubicBezTo>
                    <a:pt x="123" y="1497"/>
                    <a:pt x="0" y="2023"/>
                    <a:pt x="247" y="2576"/>
                  </a:cubicBezTo>
                  <a:cubicBezTo>
                    <a:pt x="580" y="3410"/>
                    <a:pt x="1414" y="3877"/>
                    <a:pt x="2081" y="4378"/>
                  </a:cubicBezTo>
                  <a:cubicBezTo>
                    <a:pt x="2410" y="4455"/>
                    <a:pt x="3086" y="4510"/>
                    <a:pt x="3707" y="4510"/>
                  </a:cubicBezTo>
                  <a:cubicBezTo>
                    <a:pt x="4157" y="4510"/>
                    <a:pt x="4578" y="4481"/>
                    <a:pt x="4816" y="4411"/>
                  </a:cubicBezTo>
                  <a:cubicBezTo>
                    <a:pt x="5750" y="3377"/>
                    <a:pt x="6251" y="3110"/>
                    <a:pt x="6551" y="2576"/>
                  </a:cubicBezTo>
                  <a:cubicBezTo>
                    <a:pt x="6818" y="1943"/>
                    <a:pt x="6718" y="1175"/>
                    <a:pt x="5951" y="1142"/>
                  </a:cubicBezTo>
                  <a:cubicBezTo>
                    <a:pt x="5934" y="1141"/>
                    <a:pt x="5917" y="1141"/>
                    <a:pt x="5900" y="1141"/>
                  </a:cubicBezTo>
                  <a:cubicBezTo>
                    <a:pt x="5185" y="1141"/>
                    <a:pt x="4507" y="1820"/>
                    <a:pt x="4116" y="2276"/>
                  </a:cubicBezTo>
                  <a:cubicBezTo>
                    <a:pt x="4116" y="1697"/>
                    <a:pt x="4178" y="1"/>
                    <a:pt x="3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6" name="Google Shape;8076;p35"/>
            <p:cNvSpPr/>
            <p:nvPr/>
          </p:nvSpPr>
          <p:spPr>
            <a:xfrm>
              <a:off x="3145052" y="2506367"/>
              <a:ext cx="153632" cy="99354"/>
            </a:xfrm>
            <a:custGeom>
              <a:avLst/>
              <a:gdLst/>
              <a:ahLst/>
              <a:cxnLst/>
              <a:rect l="l" t="t" r="r" b="b"/>
              <a:pathLst>
                <a:path w="4298" h="2846" extrusionOk="0">
                  <a:moveTo>
                    <a:pt x="2072" y="1"/>
                  </a:moveTo>
                  <a:cubicBezTo>
                    <a:pt x="2048" y="1"/>
                    <a:pt x="2022" y="3"/>
                    <a:pt x="1996" y="7"/>
                  </a:cubicBezTo>
                  <a:cubicBezTo>
                    <a:pt x="1295" y="107"/>
                    <a:pt x="1495" y="1141"/>
                    <a:pt x="1462" y="1608"/>
                  </a:cubicBezTo>
                  <a:cubicBezTo>
                    <a:pt x="1228" y="1341"/>
                    <a:pt x="895" y="975"/>
                    <a:pt x="528" y="941"/>
                  </a:cubicBezTo>
                  <a:cubicBezTo>
                    <a:pt x="508" y="940"/>
                    <a:pt x="488" y="939"/>
                    <a:pt x="470" y="939"/>
                  </a:cubicBezTo>
                  <a:cubicBezTo>
                    <a:pt x="86" y="939"/>
                    <a:pt x="0" y="1260"/>
                    <a:pt x="128" y="1642"/>
                  </a:cubicBezTo>
                  <a:cubicBezTo>
                    <a:pt x="361" y="2142"/>
                    <a:pt x="895" y="2442"/>
                    <a:pt x="1295" y="2776"/>
                  </a:cubicBezTo>
                  <a:cubicBezTo>
                    <a:pt x="1522" y="2817"/>
                    <a:pt x="2004" y="2846"/>
                    <a:pt x="2417" y="2846"/>
                  </a:cubicBezTo>
                  <a:cubicBezTo>
                    <a:pt x="2673" y="2846"/>
                    <a:pt x="2902" y="2835"/>
                    <a:pt x="3030" y="2809"/>
                  </a:cubicBezTo>
                  <a:cubicBezTo>
                    <a:pt x="3630" y="2142"/>
                    <a:pt x="3964" y="1975"/>
                    <a:pt x="4130" y="1642"/>
                  </a:cubicBezTo>
                  <a:cubicBezTo>
                    <a:pt x="4297" y="1208"/>
                    <a:pt x="4264" y="741"/>
                    <a:pt x="3764" y="741"/>
                  </a:cubicBezTo>
                  <a:cubicBezTo>
                    <a:pt x="3746" y="740"/>
                    <a:pt x="3729" y="739"/>
                    <a:pt x="3712" y="739"/>
                  </a:cubicBezTo>
                  <a:cubicBezTo>
                    <a:pt x="3265" y="739"/>
                    <a:pt x="2853" y="1152"/>
                    <a:pt x="2596" y="1442"/>
                  </a:cubicBezTo>
                  <a:cubicBezTo>
                    <a:pt x="2596" y="1058"/>
                    <a:pt x="2627" y="1"/>
                    <a:pt x="2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7" name="Google Shape;8077;p35"/>
            <p:cNvSpPr/>
            <p:nvPr/>
          </p:nvSpPr>
          <p:spPr>
            <a:xfrm>
              <a:off x="2764936" y="1861380"/>
              <a:ext cx="154561" cy="100157"/>
            </a:xfrm>
            <a:custGeom>
              <a:avLst/>
              <a:gdLst/>
              <a:ahLst/>
              <a:cxnLst/>
              <a:rect l="l" t="t" r="r" b="b"/>
              <a:pathLst>
                <a:path w="4324" h="2869" extrusionOk="0">
                  <a:moveTo>
                    <a:pt x="2075" y="0"/>
                  </a:moveTo>
                  <a:cubicBezTo>
                    <a:pt x="2058" y="0"/>
                    <a:pt x="2040" y="1"/>
                    <a:pt x="2022" y="3"/>
                  </a:cubicBezTo>
                  <a:cubicBezTo>
                    <a:pt x="1322" y="103"/>
                    <a:pt x="1522" y="1171"/>
                    <a:pt x="1488" y="1604"/>
                  </a:cubicBezTo>
                  <a:cubicBezTo>
                    <a:pt x="1255" y="1371"/>
                    <a:pt x="921" y="1004"/>
                    <a:pt x="554" y="971"/>
                  </a:cubicBezTo>
                  <a:cubicBezTo>
                    <a:pt x="517" y="965"/>
                    <a:pt x="482" y="963"/>
                    <a:pt x="449" y="963"/>
                  </a:cubicBezTo>
                  <a:cubicBezTo>
                    <a:pt x="73" y="963"/>
                    <a:pt x="1" y="1300"/>
                    <a:pt x="154" y="1638"/>
                  </a:cubicBezTo>
                  <a:cubicBezTo>
                    <a:pt x="388" y="2172"/>
                    <a:pt x="921" y="2472"/>
                    <a:pt x="1322" y="2805"/>
                  </a:cubicBezTo>
                  <a:cubicBezTo>
                    <a:pt x="1523" y="2842"/>
                    <a:pt x="1925" y="2868"/>
                    <a:pt x="2302" y="2868"/>
                  </a:cubicBezTo>
                  <a:cubicBezTo>
                    <a:pt x="2612" y="2868"/>
                    <a:pt x="2906" y="2850"/>
                    <a:pt x="3056" y="2805"/>
                  </a:cubicBezTo>
                  <a:cubicBezTo>
                    <a:pt x="3657" y="2172"/>
                    <a:pt x="3990" y="2005"/>
                    <a:pt x="4157" y="1638"/>
                  </a:cubicBezTo>
                  <a:cubicBezTo>
                    <a:pt x="4324" y="1237"/>
                    <a:pt x="4290" y="770"/>
                    <a:pt x="3790" y="737"/>
                  </a:cubicBezTo>
                  <a:cubicBezTo>
                    <a:pt x="3774" y="736"/>
                    <a:pt x="3758" y="735"/>
                    <a:pt x="3742" y="735"/>
                  </a:cubicBezTo>
                  <a:cubicBezTo>
                    <a:pt x="3294" y="735"/>
                    <a:pt x="2880" y="1181"/>
                    <a:pt x="2622" y="1471"/>
                  </a:cubicBezTo>
                  <a:cubicBezTo>
                    <a:pt x="2622" y="1082"/>
                    <a:pt x="2654" y="0"/>
                    <a:pt x="2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8" name="Google Shape;8078;p35"/>
            <p:cNvSpPr/>
            <p:nvPr/>
          </p:nvSpPr>
          <p:spPr>
            <a:xfrm>
              <a:off x="2019395" y="2303264"/>
              <a:ext cx="545361" cy="140024"/>
            </a:xfrm>
            <a:custGeom>
              <a:avLst/>
              <a:gdLst/>
              <a:ahLst/>
              <a:cxnLst/>
              <a:rect l="l" t="t" r="r" b="b"/>
              <a:pathLst>
                <a:path w="15257" h="4011" extrusionOk="0">
                  <a:moveTo>
                    <a:pt x="5577" y="0"/>
                  </a:moveTo>
                  <a:cubicBezTo>
                    <a:pt x="5365" y="0"/>
                    <a:pt x="5151" y="134"/>
                    <a:pt x="5066" y="388"/>
                  </a:cubicBezTo>
                  <a:cubicBezTo>
                    <a:pt x="4766" y="1189"/>
                    <a:pt x="4433" y="2156"/>
                    <a:pt x="3732" y="2690"/>
                  </a:cubicBezTo>
                  <a:cubicBezTo>
                    <a:pt x="3474" y="2891"/>
                    <a:pt x="3217" y="2976"/>
                    <a:pt x="2970" y="2976"/>
                  </a:cubicBezTo>
                  <a:cubicBezTo>
                    <a:pt x="2195" y="2976"/>
                    <a:pt x="1509" y="2146"/>
                    <a:pt x="1130" y="1489"/>
                  </a:cubicBezTo>
                  <a:cubicBezTo>
                    <a:pt x="1026" y="1301"/>
                    <a:pt x="867" y="1225"/>
                    <a:pt x="707" y="1225"/>
                  </a:cubicBezTo>
                  <a:cubicBezTo>
                    <a:pt x="355" y="1225"/>
                    <a:pt x="0" y="1599"/>
                    <a:pt x="230" y="1989"/>
                  </a:cubicBezTo>
                  <a:cubicBezTo>
                    <a:pt x="802" y="3030"/>
                    <a:pt x="1801" y="4011"/>
                    <a:pt x="2974" y="4011"/>
                  </a:cubicBezTo>
                  <a:cubicBezTo>
                    <a:pt x="3304" y="4011"/>
                    <a:pt x="3647" y="3933"/>
                    <a:pt x="3999" y="3757"/>
                  </a:cubicBezTo>
                  <a:cubicBezTo>
                    <a:pt x="4742" y="3364"/>
                    <a:pt x="5213" y="2641"/>
                    <a:pt x="5571" y="1871"/>
                  </a:cubicBezTo>
                  <a:lnTo>
                    <a:pt x="5571" y="1871"/>
                  </a:lnTo>
                  <a:cubicBezTo>
                    <a:pt x="6115" y="2904"/>
                    <a:pt x="6950" y="3790"/>
                    <a:pt x="8202" y="3790"/>
                  </a:cubicBezTo>
                  <a:cubicBezTo>
                    <a:pt x="9359" y="3790"/>
                    <a:pt x="10098" y="2954"/>
                    <a:pt x="10574" y="1992"/>
                  </a:cubicBezTo>
                  <a:lnTo>
                    <a:pt x="10574" y="1992"/>
                  </a:lnTo>
                  <a:cubicBezTo>
                    <a:pt x="11085" y="2754"/>
                    <a:pt x="11867" y="3367"/>
                    <a:pt x="12738" y="3590"/>
                  </a:cubicBezTo>
                  <a:cubicBezTo>
                    <a:pt x="12918" y="3632"/>
                    <a:pt x="13101" y="3655"/>
                    <a:pt x="13283" y="3655"/>
                  </a:cubicBezTo>
                  <a:cubicBezTo>
                    <a:pt x="13676" y="3655"/>
                    <a:pt x="14064" y="3551"/>
                    <a:pt x="14406" y="3323"/>
                  </a:cubicBezTo>
                  <a:cubicBezTo>
                    <a:pt x="15007" y="2856"/>
                    <a:pt x="15174" y="2089"/>
                    <a:pt x="15240" y="1389"/>
                  </a:cubicBezTo>
                  <a:cubicBezTo>
                    <a:pt x="15257" y="1043"/>
                    <a:pt x="15013" y="876"/>
                    <a:pt x="14754" y="876"/>
                  </a:cubicBezTo>
                  <a:cubicBezTo>
                    <a:pt x="14488" y="876"/>
                    <a:pt x="14207" y="1051"/>
                    <a:pt x="14173" y="1389"/>
                  </a:cubicBezTo>
                  <a:cubicBezTo>
                    <a:pt x="14146" y="2078"/>
                    <a:pt x="13846" y="2599"/>
                    <a:pt x="13271" y="2599"/>
                  </a:cubicBezTo>
                  <a:cubicBezTo>
                    <a:pt x="13123" y="2599"/>
                    <a:pt x="12956" y="2565"/>
                    <a:pt x="12772" y="2489"/>
                  </a:cubicBezTo>
                  <a:cubicBezTo>
                    <a:pt x="11938" y="2156"/>
                    <a:pt x="11237" y="1389"/>
                    <a:pt x="11037" y="521"/>
                  </a:cubicBezTo>
                  <a:cubicBezTo>
                    <a:pt x="10972" y="276"/>
                    <a:pt x="10761" y="159"/>
                    <a:pt x="10548" y="159"/>
                  </a:cubicBezTo>
                  <a:cubicBezTo>
                    <a:pt x="10328" y="159"/>
                    <a:pt x="10104" y="284"/>
                    <a:pt x="10037" y="521"/>
                  </a:cubicBezTo>
                  <a:cubicBezTo>
                    <a:pt x="9770" y="1355"/>
                    <a:pt x="9303" y="2756"/>
                    <a:pt x="8202" y="2756"/>
                  </a:cubicBezTo>
                  <a:cubicBezTo>
                    <a:pt x="6968" y="2756"/>
                    <a:pt x="6367" y="1355"/>
                    <a:pt x="6067" y="388"/>
                  </a:cubicBezTo>
                  <a:cubicBezTo>
                    <a:pt x="5985" y="125"/>
                    <a:pt x="5782" y="0"/>
                    <a:pt x="5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79" name="Google Shape;8079;p35"/>
            <p:cNvSpPr/>
            <p:nvPr/>
          </p:nvSpPr>
          <p:spPr>
            <a:xfrm>
              <a:off x="2270971" y="1537909"/>
              <a:ext cx="545397" cy="139151"/>
            </a:xfrm>
            <a:custGeom>
              <a:avLst/>
              <a:gdLst/>
              <a:ahLst/>
              <a:cxnLst/>
              <a:rect l="l" t="t" r="r" b="b"/>
              <a:pathLst>
                <a:path w="15258" h="3986" extrusionOk="0">
                  <a:moveTo>
                    <a:pt x="5578" y="0"/>
                  </a:moveTo>
                  <a:cubicBezTo>
                    <a:pt x="5366" y="0"/>
                    <a:pt x="5152" y="125"/>
                    <a:pt x="5067" y="363"/>
                  </a:cubicBezTo>
                  <a:cubicBezTo>
                    <a:pt x="4766" y="1163"/>
                    <a:pt x="4433" y="2131"/>
                    <a:pt x="3732" y="2665"/>
                  </a:cubicBezTo>
                  <a:cubicBezTo>
                    <a:pt x="3474" y="2866"/>
                    <a:pt x="3218" y="2951"/>
                    <a:pt x="2970" y="2951"/>
                  </a:cubicBezTo>
                  <a:cubicBezTo>
                    <a:pt x="2196" y="2951"/>
                    <a:pt x="1510" y="2121"/>
                    <a:pt x="1131" y="1464"/>
                  </a:cubicBezTo>
                  <a:cubicBezTo>
                    <a:pt x="1027" y="1276"/>
                    <a:pt x="867" y="1199"/>
                    <a:pt x="708" y="1199"/>
                  </a:cubicBezTo>
                  <a:cubicBezTo>
                    <a:pt x="355" y="1199"/>
                    <a:pt x="0" y="1574"/>
                    <a:pt x="230" y="1964"/>
                  </a:cubicBezTo>
                  <a:cubicBezTo>
                    <a:pt x="803" y="3005"/>
                    <a:pt x="1802" y="3986"/>
                    <a:pt x="2974" y="3986"/>
                  </a:cubicBezTo>
                  <a:cubicBezTo>
                    <a:pt x="3304" y="3986"/>
                    <a:pt x="3648" y="3908"/>
                    <a:pt x="3999" y="3732"/>
                  </a:cubicBezTo>
                  <a:cubicBezTo>
                    <a:pt x="4744" y="3360"/>
                    <a:pt x="5215" y="2629"/>
                    <a:pt x="5574" y="1849"/>
                  </a:cubicBezTo>
                  <a:lnTo>
                    <a:pt x="5574" y="1849"/>
                  </a:lnTo>
                  <a:cubicBezTo>
                    <a:pt x="6117" y="2881"/>
                    <a:pt x="6951" y="3765"/>
                    <a:pt x="8202" y="3765"/>
                  </a:cubicBezTo>
                  <a:cubicBezTo>
                    <a:pt x="9360" y="3765"/>
                    <a:pt x="10099" y="2929"/>
                    <a:pt x="10574" y="1967"/>
                  </a:cubicBezTo>
                  <a:lnTo>
                    <a:pt x="10574" y="1967"/>
                  </a:lnTo>
                  <a:cubicBezTo>
                    <a:pt x="11085" y="2729"/>
                    <a:pt x="11867" y="3342"/>
                    <a:pt x="12739" y="3565"/>
                  </a:cubicBezTo>
                  <a:cubicBezTo>
                    <a:pt x="12918" y="3607"/>
                    <a:pt x="13101" y="3630"/>
                    <a:pt x="13283" y="3630"/>
                  </a:cubicBezTo>
                  <a:cubicBezTo>
                    <a:pt x="13676" y="3630"/>
                    <a:pt x="14065" y="3526"/>
                    <a:pt x="14407" y="3298"/>
                  </a:cubicBezTo>
                  <a:cubicBezTo>
                    <a:pt x="15007" y="2831"/>
                    <a:pt x="15174" y="2064"/>
                    <a:pt x="15241" y="1364"/>
                  </a:cubicBezTo>
                  <a:cubicBezTo>
                    <a:pt x="15257" y="1030"/>
                    <a:pt x="15007" y="863"/>
                    <a:pt x="14744" y="863"/>
                  </a:cubicBezTo>
                  <a:cubicBezTo>
                    <a:pt x="14482" y="863"/>
                    <a:pt x="14207" y="1030"/>
                    <a:pt x="14173" y="1364"/>
                  </a:cubicBezTo>
                  <a:cubicBezTo>
                    <a:pt x="14147" y="2053"/>
                    <a:pt x="13846" y="2574"/>
                    <a:pt x="13271" y="2574"/>
                  </a:cubicBezTo>
                  <a:cubicBezTo>
                    <a:pt x="13123" y="2574"/>
                    <a:pt x="12957" y="2540"/>
                    <a:pt x="12772" y="2464"/>
                  </a:cubicBezTo>
                  <a:cubicBezTo>
                    <a:pt x="11938" y="2164"/>
                    <a:pt x="11238" y="1364"/>
                    <a:pt x="11038" y="496"/>
                  </a:cubicBezTo>
                  <a:cubicBezTo>
                    <a:pt x="10972" y="250"/>
                    <a:pt x="10762" y="133"/>
                    <a:pt x="10548" y="133"/>
                  </a:cubicBezTo>
                  <a:cubicBezTo>
                    <a:pt x="10328" y="133"/>
                    <a:pt x="10105" y="259"/>
                    <a:pt x="10037" y="496"/>
                  </a:cubicBezTo>
                  <a:cubicBezTo>
                    <a:pt x="9770" y="1364"/>
                    <a:pt x="9303" y="2731"/>
                    <a:pt x="8202" y="2731"/>
                  </a:cubicBezTo>
                  <a:cubicBezTo>
                    <a:pt x="6968" y="2731"/>
                    <a:pt x="6368" y="1330"/>
                    <a:pt x="6067" y="363"/>
                  </a:cubicBezTo>
                  <a:cubicBezTo>
                    <a:pt x="5985" y="117"/>
                    <a:pt x="5783" y="0"/>
                    <a:pt x="55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0" name="Google Shape;8080;p35"/>
            <p:cNvSpPr/>
            <p:nvPr/>
          </p:nvSpPr>
          <p:spPr>
            <a:xfrm>
              <a:off x="2492735" y="2978342"/>
              <a:ext cx="545397" cy="139745"/>
            </a:xfrm>
            <a:custGeom>
              <a:avLst/>
              <a:gdLst/>
              <a:ahLst/>
              <a:cxnLst/>
              <a:rect l="l" t="t" r="r" b="b"/>
              <a:pathLst>
                <a:path w="15258" h="4003" extrusionOk="0">
                  <a:moveTo>
                    <a:pt x="5603" y="1"/>
                  </a:moveTo>
                  <a:cubicBezTo>
                    <a:pt x="5392" y="1"/>
                    <a:pt x="5169" y="126"/>
                    <a:pt x="5067" y="364"/>
                  </a:cubicBezTo>
                  <a:cubicBezTo>
                    <a:pt x="4767" y="1164"/>
                    <a:pt x="4467" y="2165"/>
                    <a:pt x="3766" y="2699"/>
                  </a:cubicBezTo>
                  <a:cubicBezTo>
                    <a:pt x="3511" y="2890"/>
                    <a:pt x="3256" y="2971"/>
                    <a:pt x="3009" y="2971"/>
                  </a:cubicBezTo>
                  <a:cubicBezTo>
                    <a:pt x="2221" y="2971"/>
                    <a:pt x="1512" y="2150"/>
                    <a:pt x="1131" y="1465"/>
                  </a:cubicBezTo>
                  <a:cubicBezTo>
                    <a:pt x="1028" y="1278"/>
                    <a:pt x="870" y="1201"/>
                    <a:pt x="711" y="1201"/>
                  </a:cubicBezTo>
                  <a:cubicBezTo>
                    <a:pt x="358" y="1201"/>
                    <a:pt x="0" y="1584"/>
                    <a:pt x="230" y="1998"/>
                  </a:cubicBezTo>
                  <a:cubicBezTo>
                    <a:pt x="834" y="3021"/>
                    <a:pt x="1849" y="4003"/>
                    <a:pt x="3018" y="4003"/>
                  </a:cubicBezTo>
                  <a:cubicBezTo>
                    <a:pt x="3336" y="4003"/>
                    <a:pt x="3665" y="3930"/>
                    <a:pt x="4000" y="3766"/>
                  </a:cubicBezTo>
                  <a:cubicBezTo>
                    <a:pt x="4755" y="3378"/>
                    <a:pt x="5231" y="2654"/>
                    <a:pt x="5582" y="1884"/>
                  </a:cubicBezTo>
                  <a:lnTo>
                    <a:pt x="5582" y="1884"/>
                  </a:lnTo>
                  <a:cubicBezTo>
                    <a:pt x="6120" y="2906"/>
                    <a:pt x="6944" y="3767"/>
                    <a:pt x="8185" y="3767"/>
                  </a:cubicBezTo>
                  <a:cubicBezTo>
                    <a:pt x="8202" y="3767"/>
                    <a:pt x="8219" y="3767"/>
                    <a:pt x="8236" y="3766"/>
                  </a:cubicBezTo>
                  <a:cubicBezTo>
                    <a:pt x="9397" y="3766"/>
                    <a:pt x="10121" y="2941"/>
                    <a:pt x="10586" y="1985"/>
                  </a:cubicBezTo>
                  <a:lnTo>
                    <a:pt x="10586" y="1985"/>
                  </a:lnTo>
                  <a:cubicBezTo>
                    <a:pt x="11105" y="2751"/>
                    <a:pt x="11884" y="3364"/>
                    <a:pt x="12739" y="3566"/>
                  </a:cubicBezTo>
                  <a:cubicBezTo>
                    <a:pt x="12933" y="3612"/>
                    <a:pt x="13135" y="3638"/>
                    <a:pt x="13335" y="3638"/>
                  </a:cubicBezTo>
                  <a:cubicBezTo>
                    <a:pt x="13720" y="3638"/>
                    <a:pt x="14100" y="3541"/>
                    <a:pt x="14407" y="3299"/>
                  </a:cubicBezTo>
                  <a:cubicBezTo>
                    <a:pt x="15008" y="2866"/>
                    <a:pt x="15208" y="2098"/>
                    <a:pt x="15241" y="1364"/>
                  </a:cubicBezTo>
                  <a:cubicBezTo>
                    <a:pt x="15258" y="1031"/>
                    <a:pt x="15008" y="864"/>
                    <a:pt x="14749" y="864"/>
                  </a:cubicBezTo>
                  <a:cubicBezTo>
                    <a:pt x="14491" y="864"/>
                    <a:pt x="14224" y="1031"/>
                    <a:pt x="14207" y="1364"/>
                  </a:cubicBezTo>
                  <a:cubicBezTo>
                    <a:pt x="14153" y="2087"/>
                    <a:pt x="13864" y="2595"/>
                    <a:pt x="13268" y="2595"/>
                  </a:cubicBezTo>
                  <a:cubicBezTo>
                    <a:pt x="13122" y="2595"/>
                    <a:pt x="12957" y="2565"/>
                    <a:pt x="12773" y="2499"/>
                  </a:cubicBezTo>
                  <a:cubicBezTo>
                    <a:pt x="11939" y="2165"/>
                    <a:pt x="11272" y="1398"/>
                    <a:pt x="11038" y="531"/>
                  </a:cubicBezTo>
                  <a:cubicBezTo>
                    <a:pt x="10989" y="268"/>
                    <a:pt x="10778" y="143"/>
                    <a:pt x="10561" y="143"/>
                  </a:cubicBezTo>
                  <a:cubicBezTo>
                    <a:pt x="10337" y="143"/>
                    <a:pt x="10105" y="276"/>
                    <a:pt x="10037" y="531"/>
                  </a:cubicBezTo>
                  <a:cubicBezTo>
                    <a:pt x="9804" y="1364"/>
                    <a:pt x="9303" y="2732"/>
                    <a:pt x="8236" y="2732"/>
                  </a:cubicBezTo>
                  <a:cubicBezTo>
                    <a:pt x="8222" y="2733"/>
                    <a:pt x="8207" y="2733"/>
                    <a:pt x="8193" y="2733"/>
                  </a:cubicBezTo>
                  <a:cubicBezTo>
                    <a:pt x="6988" y="2733"/>
                    <a:pt x="6398" y="1353"/>
                    <a:pt x="6068" y="364"/>
                  </a:cubicBezTo>
                  <a:cubicBezTo>
                    <a:pt x="6002" y="118"/>
                    <a:pt x="5808" y="1"/>
                    <a:pt x="56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1" name="Google Shape;8081;p35"/>
            <p:cNvSpPr/>
            <p:nvPr/>
          </p:nvSpPr>
          <p:spPr>
            <a:xfrm>
              <a:off x="2027724" y="3535287"/>
              <a:ext cx="387655" cy="140303"/>
            </a:xfrm>
            <a:custGeom>
              <a:avLst/>
              <a:gdLst/>
              <a:ahLst/>
              <a:cxnLst/>
              <a:rect l="l" t="t" r="r" b="b"/>
              <a:pathLst>
                <a:path w="10845" h="4019" extrusionOk="0">
                  <a:moveTo>
                    <a:pt x="5577" y="0"/>
                  </a:moveTo>
                  <a:cubicBezTo>
                    <a:pt x="5365" y="0"/>
                    <a:pt x="5152" y="134"/>
                    <a:pt x="5067" y="388"/>
                  </a:cubicBezTo>
                  <a:cubicBezTo>
                    <a:pt x="4767" y="1222"/>
                    <a:pt x="4433" y="2323"/>
                    <a:pt x="3599" y="2790"/>
                  </a:cubicBezTo>
                  <a:cubicBezTo>
                    <a:pt x="3382" y="2912"/>
                    <a:pt x="3170" y="2965"/>
                    <a:pt x="2966" y="2965"/>
                  </a:cubicBezTo>
                  <a:cubicBezTo>
                    <a:pt x="2171" y="2965"/>
                    <a:pt x="1503" y="2153"/>
                    <a:pt x="1131" y="1489"/>
                  </a:cubicBezTo>
                  <a:cubicBezTo>
                    <a:pt x="1027" y="1301"/>
                    <a:pt x="867" y="1224"/>
                    <a:pt x="708" y="1224"/>
                  </a:cubicBezTo>
                  <a:cubicBezTo>
                    <a:pt x="355" y="1224"/>
                    <a:pt x="1" y="1599"/>
                    <a:pt x="230" y="1989"/>
                  </a:cubicBezTo>
                  <a:cubicBezTo>
                    <a:pt x="787" y="2992"/>
                    <a:pt x="1810" y="4018"/>
                    <a:pt x="3006" y="4018"/>
                  </a:cubicBezTo>
                  <a:cubicBezTo>
                    <a:pt x="3242" y="4018"/>
                    <a:pt x="3485" y="3978"/>
                    <a:pt x="3733" y="3890"/>
                  </a:cubicBezTo>
                  <a:cubicBezTo>
                    <a:pt x="4632" y="3531"/>
                    <a:pt x="5168" y="2746"/>
                    <a:pt x="5565" y="1895"/>
                  </a:cubicBezTo>
                  <a:lnTo>
                    <a:pt x="5565" y="1895"/>
                  </a:lnTo>
                  <a:cubicBezTo>
                    <a:pt x="5972" y="2694"/>
                    <a:pt x="6558" y="3390"/>
                    <a:pt x="7469" y="3657"/>
                  </a:cubicBezTo>
                  <a:cubicBezTo>
                    <a:pt x="7709" y="3735"/>
                    <a:pt x="7942" y="3771"/>
                    <a:pt x="8166" y="3771"/>
                  </a:cubicBezTo>
                  <a:cubicBezTo>
                    <a:pt x="9278" y="3771"/>
                    <a:pt x="10166" y="2883"/>
                    <a:pt x="10637" y="1856"/>
                  </a:cubicBezTo>
                  <a:cubicBezTo>
                    <a:pt x="10845" y="1441"/>
                    <a:pt x="10480" y="1059"/>
                    <a:pt x="10135" y="1059"/>
                  </a:cubicBezTo>
                  <a:cubicBezTo>
                    <a:pt x="9981" y="1059"/>
                    <a:pt x="9830" y="1136"/>
                    <a:pt x="9737" y="1322"/>
                  </a:cubicBezTo>
                  <a:cubicBezTo>
                    <a:pt x="9436" y="2006"/>
                    <a:pt x="8910" y="2735"/>
                    <a:pt x="8160" y="2735"/>
                  </a:cubicBezTo>
                  <a:cubicBezTo>
                    <a:pt x="7996" y="2735"/>
                    <a:pt x="7821" y="2701"/>
                    <a:pt x="7635" y="2623"/>
                  </a:cubicBezTo>
                  <a:cubicBezTo>
                    <a:pt x="6735" y="2256"/>
                    <a:pt x="6334" y="1222"/>
                    <a:pt x="6068" y="388"/>
                  </a:cubicBezTo>
                  <a:cubicBezTo>
                    <a:pt x="5986" y="125"/>
                    <a:pt x="5782" y="0"/>
                    <a:pt x="5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2" name="Google Shape;8082;p35"/>
            <p:cNvSpPr/>
            <p:nvPr/>
          </p:nvSpPr>
          <p:spPr>
            <a:xfrm>
              <a:off x="3412034" y="2978342"/>
              <a:ext cx="388048" cy="139535"/>
            </a:xfrm>
            <a:custGeom>
              <a:avLst/>
              <a:gdLst/>
              <a:ahLst/>
              <a:cxnLst/>
              <a:rect l="l" t="t" r="r" b="b"/>
              <a:pathLst>
                <a:path w="10856" h="3997" extrusionOk="0">
                  <a:moveTo>
                    <a:pt x="5579" y="1"/>
                  </a:moveTo>
                  <a:cubicBezTo>
                    <a:pt x="5367" y="1"/>
                    <a:pt x="5152" y="126"/>
                    <a:pt x="5067" y="364"/>
                  </a:cubicBezTo>
                  <a:cubicBezTo>
                    <a:pt x="4767" y="1198"/>
                    <a:pt x="4434" y="2298"/>
                    <a:pt x="3600" y="2799"/>
                  </a:cubicBezTo>
                  <a:cubicBezTo>
                    <a:pt x="3391" y="2910"/>
                    <a:pt x="3188" y="2958"/>
                    <a:pt x="2992" y="2958"/>
                  </a:cubicBezTo>
                  <a:cubicBezTo>
                    <a:pt x="2185" y="2958"/>
                    <a:pt x="1507" y="2136"/>
                    <a:pt x="1131" y="1465"/>
                  </a:cubicBezTo>
                  <a:cubicBezTo>
                    <a:pt x="1028" y="1278"/>
                    <a:pt x="870" y="1201"/>
                    <a:pt x="711" y="1201"/>
                  </a:cubicBezTo>
                  <a:cubicBezTo>
                    <a:pt x="358" y="1201"/>
                    <a:pt x="1" y="1584"/>
                    <a:pt x="231" y="1998"/>
                  </a:cubicBezTo>
                  <a:cubicBezTo>
                    <a:pt x="814" y="2997"/>
                    <a:pt x="1812" y="3997"/>
                    <a:pt x="2996" y="3997"/>
                  </a:cubicBezTo>
                  <a:cubicBezTo>
                    <a:pt x="3235" y="3997"/>
                    <a:pt x="3481" y="3956"/>
                    <a:pt x="3733" y="3866"/>
                  </a:cubicBezTo>
                  <a:cubicBezTo>
                    <a:pt x="4651" y="3530"/>
                    <a:pt x="5193" y="2759"/>
                    <a:pt x="5582" y="1904"/>
                  </a:cubicBezTo>
                  <a:lnTo>
                    <a:pt x="5582" y="1904"/>
                  </a:lnTo>
                  <a:cubicBezTo>
                    <a:pt x="5996" y="2699"/>
                    <a:pt x="6587" y="3379"/>
                    <a:pt x="7469" y="3666"/>
                  </a:cubicBezTo>
                  <a:cubicBezTo>
                    <a:pt x="7710" y="3743"/>
                    <a:pt x="7943" y="3778"/>
                    <a:pt x="8167" y="3778"/>
                  </a:cubicBezTo>
                  <a:cubicBezTo>
                    <a:pt x="9304" y="3778"/>
                    <a:pt x="10198" y="2863"/>
                    <a:pt x="10671" y="1831"/>
                  </a:cubicBezTo>
                  <a:cubicBezTo>
                    <a:pt x="10856" y="1417"/>
                    <a:pt x="10484" y="1035"/>
                    <a:pt x="10148" y="1035"/>
                  </a:cubicBezTo>
                  <a:cubicBezTo>
                    <a:pt x="9997" y="1035"/>
                    <a:pt x="9854" y="1112"/>
                    <a:pt x="9771" y="1298"/>
                  </a:cubicBezTo>
                  <a:cubicBezTo>
                    <a:pt x="9442" y="1982"/>
                    <a:pt x="8912" y="2711"/>
                    <a:pt x="8161" y="2711"/>
                  </a:cubicBezTo>
                  <a:cubicBezTo>
                    <a:pt x="7996" y="2711"/>
                    <a:pt x="7822" y="2677"/>
                    <a:pt x="7636" y="2599"/>
                  </a:cubicBezTo>
                  <a:cubicBezTo>
                    <a:pt x="6735" y="2232"/>
                    <a:pt x="6335" y="1198"/>
                    <a:pt x="6068" y="364"/>
                  </a:cubicBezTo>
                  <a:cubicBezTo>
                    <a:pt x="5986" y="118"/>
                    <a:pt x="5783" y="1"/>
                    <a:pt x="55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3" name="Google Shape;8083;p35"/>
            <p:cNvSpPr/>
            <p:nvPr/>
          </p:nvSpPr>
          <p:spPr>
            <a:xfrm>
              <a:off x="1562570" y="2154413"/>
              <a:ext cx="113312" cy="101344"/>
            </a:xfrm>
            <a:custGeom>
              <a:avLst/>
              <a:gdLst/>
              <a:ahLst/>
              <a:cxnLst/>
              <a:rect l="l" t="t" r="r" b="b"/>
              <a:pathLst>
                <a:path w="3170" h="2903" extrusionOk="0">
                  <a:moveTo>
                    <a:pt x="2597" y="1"/>
                  </a:moveTo>
                  <a:cubicBezTo>
                    <a:pt x="2373" y="1"/>
                    <a:pt x="2157" y="130"/>
                    <a:pt x="2102" y="351"/>
                  </a:cubicBezTo>
                  <a:cubicBezTo>
                    <a:pt x="2068" y="451"/>
                    <a:pt x="2035" y="518"/>
                    <a:pt x="2035" y="585"/>
                  </a:cubicBezTo>
                  <a:cubicBezTo>
                    <a:pt x="2008" y="639"/>
                    <a:pt x="1958" y="716"/>
                    <a:pt x="1941" y="779"/>
                  </a:cubicBezTo>
                  <a:lnTo>
                    <a:pt x="1941" y="779"/>
                  </a:lnTo>
                  <a:cubicBezTo>
                    <a:pt x="1939" y="781"/>
                    <a:pt x="1937" y="783"/>
                    <a:pt x="1935" y="785"/>
                  </a:cubicBezTo>
                  <a:lnTo>
                    <a:pt x="1902" y="851"/>
                  </a:lnTo>
                  <a:cubicBezTo>
                    <a:pt x="1902" y="885"/>
                    <a:pt x="1902" y="918"/>
                    <a:pt x="1868" y="952"/>
                  </a:cubicBezTo>
                  <a:cubicBezTo>
                    <a:pt x="1835" y="1018"/>
                    <a:pt x="1802" y="1118"/>
                    <a:pt x="1768" y="1185"/>
                  </a:cubicBezTo>
                  <a:cubicBezTo>
                    <a:pt x="1739" y="1243"/>
                    <a:pt x="1710" y="1300"/>
                    <a:pt x="1681" y="1357"/>
                  </a:cubicBezTo>
                  <a:lnTo>
                    <a:pt x="1681" y="1357"/>
                  </a:lnTo>
                  <a:cubicBezTo>
                    <a:pt x="1447" y="1046"/>
                    <a:pt x="1204" y="742"/>
                    <a:pt x="1034" y="384"/>
                  </a:cubicBezTo>
                  <a:cubicBezTo>
                    <a:pt x="946" y="231"/>
                    <a:pt x="757" y="135"/>
                    <a:pt x="572" y="135"/>
                  </a:cubicBezTo>
                  <a:cubicBezTo>
                    <a:pt x="476" y="135"/>
                    <a:pt x="380" y="161"/>
                    <a:pt x="300" y="218"/>
                  </a:cubicBezTo>
                  <a:cubicBezTo>
                    <a:pt x="67" y="351"/>
                    <a:pt x="0" y="651"/>
                    <a:pt x="134" y="918"/>
                  </a:cubicBezTo>
                  <a:cubicBezTo>
                    <a:pt x="434" y="1552"/>
                    <a:pt x="968" y="2019"/>
                    <a:pt x="1268" y="2653"/>
                  </a:cubicBezTo>
                  <a:cubicBezTo>
                    <a:pt x="1351" y="2820"/>
                    <a:pt x="1535" y="2903"/>
                    <a:pt x="1718" y="2903"/>
                  </a:cubicBezTo>
                  <a:cubicBezTo>
                    <a:pt x="1902" y="2903"/>
                    <a:pt x="2085" y="2820"/>
                    <a:pt x="2168" y="2653"/>
                  </a:cubicBezTo>
                  <a:cubicBezTo>
                    <a:pt x="2502" y="1986"/>
                    <a:pt x="2902" y="1352"/>
                    <a:pt x="3102" y="651"/>
                  </a:cubicBezTo>
                  <a:cubicBezTo>
                    <a:pt x="3169" y="384"/>
                    <a:pt x="3002" y="51"/>
                    <a:pt x="2736" y="18"/>
                  </a:cubicBezTo>
                  <a:cubicBezTo>
                    <a:pt x="2690" y="6"/>
                    <a:pt x="2643" y="1"/>
                    <a:pt x="2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4" name="Google Shape;8084;p35"/>
            <p:cNvSpPr/>
            <p:nvPr/>
          </p:nvSpPr>
          <p:spPr>
            <a:xfrm>
              <a:off x="1787909" y="2617870"/>
              <a:ext cx="113312" cy="101379"/>
            </a:xfrm>
            <a:custGeom>
              <a:avLst/>
              <a:gdLst/>
              <a:ahLst/>
              <a:cxnLst/>
              <a:rect l="l" t="t" r="r" b="b"/>
              <a:pathLst>
                <a:path w="3170" h="2904" extrusionOk="0">
                  <a:moveTo>
                    <a:pt x="2597" y="1"/>
                  </a:moveTo>
                  <a:cubicBezTo>
                    <a:pt x="2373" y="1"/>
                    <a:pt x="2158" y="130"/>
                    <a:pt x="2102" y="351"/>
                  </a:cubicBezTo>
                  <a:cubicBezTo>
                    <a:pt x="2102" y="451"/>
                    <a:pt x="2069" y="518"/>
                    <a:pt x="2036" y="585"/>
                  </a:cubicBezTo>
                  <a:cubicBezTo>
                    <a:pt x="2002" y="685"/>
                    <a:pt x="1969" y="752"/>
                    <a:pt x="1935" y="818"/>
                  </a:cubicBezTo>
                  <a:cubicBezTo>
                    <a:pt x="1955" y="779"/>
                    <a:pt x="1963" y="763"/>
                    <a:pt x="1966" y="763"/>
                  </a:cubicBezTo>
                  <a:cubicBezTo>
                    <a:pt x="1969" y="763"/>
                    <a:pt x="1969" y="771"/>
                    <a:pt x="1969" y="785"/>
                  </a:cubicBezTo>
                  <a:lnTo>
                    <a:pt x="1935" y="852"/>
                  </a:lnTo>
                  <a:cubicBezTo>
                    <a:pt x="1935" y="885"/>
                    <a:pt x="1902" y="918"/>
                    <a:pt x="1902" y="952"/>
                  </a:cubicBezTo>
                  <a:cubicBezTo>
                    <a:pt x="1869" y="1052"/>
                    <a:pt x="1802" y="1118"/>
                    <a:pt x="1769" y="1185"/>
                  </a:cubicBezTo>
                  <a:cubicBezTo>
                    <a:pt x="1742" y="1239"/>
                    <a:pt x="1715" y="1292"/>
                    <a:pt x="1688" y="1344"/>
                  </a:cubicBezTo>
                  <a:lnTo>
                    <a:pt x="1688" y="1344"/>
                  </a:lnTo>
                  <a:cubicBezTo>
                    <a:pt x="1457" y="1038"/>
                    <a:pt x="1220" y="737"/>
                    <a:pt x="1035" y="385"/>
                  </a:cubicBezTo>
                  <a:cubicBezTo>
                    <a:pt x="947" y="231"/>
                    <a:pt x="772" y="135"/>
                    <a:pt x="597" y="135"/>
                  </a:cubicBezTo>
                  <a:cubicBezTo>
                    <a:pt x="506" y="135"/>
                    <a:pt x="414" y="161"/>
                    <a:pt x="334" y="218"/>
                  </a:cubicBezTo>
                  <a:cubicBezTo>
                    <a:pt x="67" y="385"/>
                    <a:pt x="1" y="651"/>
                    <a:pt x="134" y="918"/>
                  </a:cubicBezTo>
                  <a:cubicBezTo>
                    <a:pt x="468" y="1552"/>
                    <a:pt x="968" y="2019"/>
                    <a:pt x="1302" y="2653"/>
                  </a:cubicBezTo>
                  <a:cubicBezTo>
                    <a:pt x="1385" y="2820"/>
                    <a:pt x="1569" y="2903"/>
                    <a:pt x="1752" y="2903"/>
                  </a:cubicBezTo>
                  <a:cubicBezTo>
                    <a:pt x="1935" y="2903"/>
                    <a:pt x="2119" y="2820"/>
                    <a:pt x="2202" y="2653"/>
                  </a:cubicBezTo>
                  <a:cubicBezTo>
                    <a:pt x="2536" y="1986"/>
                    <a:pt x="2936" y="1352"/>
                    <a:pt x="3103" y="651"/>
                  </a:cubicBezTo>
                  <a:cubicBezTo>
                    <a:pt x="3170" y="385"/>
                    <a:pt x="3036" y="84"/>
                    <a:pt x="2736" y="18"/>
                  </a:cubicBezTo>
                  <a:cubicBezTo>
                    <a:pt x="2690" y="6"/>
                    <a:pt x="2643" y="1"/>
                    <a:pt x="25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5" name="Google Shape;8085;p35"/>
            <p:cNvSpPr/>
            <p:nvPr/>
          </p:nvSpPr>
          <p:spPr>
            <a:xfrm>
              <a:off x="3043464" y="1808984"/>
              <a:ext cx="113312" cy="102112"/>
            </a:xfrm>
            <a:custGeom>
              <a:avLst/>
              <a:gdLst/>
              <a:ahLst/>
              <a:cxnLst/>
              <a:rect l="l" t="t" r="r" b="b"/>
              <a:pathLst>
                <a:path w="3170" h="2925" extrusionOk="0">
                  <a:moveTo>
                    <a:pt x="2655" y="0"/>
                  </a:moveTo>
                  <a:cubicBezTo>
                    <a:pt x="2411" y="0"/>
                    <a:pt x="2162" y="132"/>
                    <a:pt x="2102" y="372"/>
                  </a:cubicBezTo>
                  <a:cubicBezTo>
                    <a:pt x="2102" y="472"/>
                    <a:pt x="2069" y="539"/>
                    <a:pt x="2036" y="606"/>
                  </a:cubicBezTo>
                  <a:cubicBezTo>
                    <a:pt x="2002" y="673"/>
                    <a:pt x="1969" y="773"/>
                    <a:pt x="1936" y="839"/>
                  </a:cubicBezTo>
                  <a:cubicBezTo>
                    <a:pt x="1955" y="800"/>
                    <a:pt x="1963" y="784"/>
                    <a:pt x="1967" y="784"/>
                  </a:cubicBezTo>
                  <a:cubicBezTo>
                    <a:pt x="1969" y="784"/>
                    <a:pt x="1969" y="792"/>
                    <a:pt x="1969" y="806"/>
                  </a:cubicBezTo>
                  <a:lnTo>
                    <a:pt x="1936" y="873"/>
                  </a:lnTo>
                  <a:cubicBezTo>
                    <a:pt x="1936" y="906"/>
                    <a:pt x="1902" y="939"/>
                    <a:pt x="1902" y="973"/>
                  </a:cubicBezTo>
                  <a:cubicBezTo>
                    <a:pt x="1869" y="1039"/>
                    <a:pt x="1802" y="1140"/>
                    <a:pt x="1769" y="1206"/>
                  </a:cubicBezTo>
                  <a:cubicBezTo>
                    <a:pt x="1741" y="1257"/>
                    <a:pt x="1713" y="1308"/>
                    <a:pt x="1685" y="1360"/>
                  </a:cubicBezTo>
                  <a:lnTo>
                    <a:pt x="1685" y="1360"/>
                  </a:lnTo>
                  <a:cubicBezTo>
                    <a:pt x="1455" y="1056"/>
                    <a:pt x="1219" y="756"/>
                    <a:pt x="1035" y="406"/>
                  </a:cubicBezTo>
                  <a:cubicBezTo>
                    <a:pt x="942" y="244"/>
                    <a:pt x="753" y="146"/>
                    <a:pt x="568" y="146"/>
                  </a:cubicBezTo>
                  <a:cubicBezTo>
                    <a:pt x="487" y="146"/>
                    <a:pt x="406" y="165"/>
                    <a:pt x="334" y="206"/>
                  </a:cubicBezTo>
                  <a:cubicBezTo>
                    <a:pt x="68" y="372"/>
                    <a:pt x="1" y="673"/>
                    <a:pt x="134" y="939"/>
                  </a:cubicBezTo>
                  <a:cubicBezTo>
                    <a:pt x="468" y="1540"/>
                    <a:pt x="968" y="2040"/>
                    <a:pt x="1302" y="2674"/>
                  </a:cubicBezTo>
                  <a:cubicBezTo>
                    <a:pt x="1385" y="2841"/>
                    <a:pt x="1569" y="2924"/>
                    <a:pt x="1752" y="2924"/>
                  </a:cubicBezTo>
                  <a:cubicBezTo>
                    <a:pt x="1936" y="2924"/>
                    <a:pt x="2119" y="2841"/>
                    <a:pt x="2202" y="2674"/>
                  </a:cubicBezTo>
                  <a:cubicBezTo>
                    <a:pt x="2536" y="2007"/>
                    <a:pt x="2936" y="1373"/>
                    <a:pt x="3103" y="673"/>
                  </a:cubicBezTo>
                  <a:cubicBezTo>
                    <a:pt x="3170" y="406"/>
                    <a:pt x="3036" y="72"/>
                    <a:pt x="2736" y="5"/>
                  </a:cubicBezTo>
                  <a:cubicBezTo>
                    <a:pt x="2709" y="2"/>
                    <a:pt x="2682" y="0"/>
                    <a:pt x="26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6" name="Google Shape;8086;p35"/>
            <p:cNvSpPr/>
            <p:nvPr/>
          </p:nvSpPr>
          <p:spPr>
            <a:xfrm>
              <a:off x="3482273" y="1912630"/>
              <a:ext cx="113312" cy="102077"/>
            </a:xfrm>
            <a:custGeom>
              <a:avLst/>
              <a:gdLst/>
              <a:ahLst/>
              <a:cxnLst/>
              <a:rect l="l" t="t" r="r" b="b"/>
              <a:pathLst>
                <a:path w="3170" h="2924" extrusionOk="0">
                  <a:moveTo>
                    <a:pt x="2654" y="0"/>
                  </a:moveTo>
                  <a:cubicBezTo>
                    <a:pt x="2410" y="0"/>
                    <a:pt x="2162" y="132"/>
                    <a:pt x="2102" y="372"/>
                  </a:cubicBezTo>
                  <a:cubicBezTo>
                    <a:pt x="2068" y="472"/>
                    <a:pt x="2035" y="539"/>
                    <a:pt x="2035" y="606"/>
                  </a:cubicBezTo>
                  <a:cubicBezTo>
                    <a:pt x="2008" y="660"/>
                    <a:pt x="1958" y="737"/>
                    <a:pt x="1941" y="800"/>
                  </a:cubicBezTo>
                  <a:lnTo>
                    <a:pt x="1941" y="800"/>
                  </a:lnTo>
                  <a:cubicBezTo>
                    <a:pt x="1939" y="802"/>
                    <a:pt x="1937" y="804"/>
                    <a:pt x="1935" y="806"/>
                  </a:cubicBezTo>
                  <a:lnTo>
                    <a:pt x="1935" y="873"/>
                  </a:lnTo>
                  <a:cubicBezTo>
                    <a:pt x="1902" y="906"/>
                    <a:pt x="1902" y="939"/>
                    <a:pt x="1868" y="973"/>
                  </a:cubicBezTo>
                  <a:cubicBezTo>
                    <a:pt x="1835" y="1039"/>
                    <a:pt x="1802" y="1139"/>
                    <a:pt x="1768" y="1206"/>
                  </a:cubicBezTo>
                  <a:cubicBezTo>
                    <a:pt x="1738" y="1261"/>
                    <a:pt x="1707" y="1316"/>
                    <a:pt x="1677" y="1373"/>
                  </a:cubicBezTo>
                  <a:lnTo>
                    <a:pt x="1677" y="1373"/>
                  </a:lnTo>
                  <a:cubicBezTo>
                    <a:pt x="1444" y="1064"/>
                    <a:pt x="1203" y="761"/>
                    <a:pt x="1034" y="406"/>
                  </a:cubicBezTo>
                  <a:cubicBezTo>
                    <a:pt x="942" y="243"/>
                    <a:pt x="737" y="146"/>
                    <a:pt x="542" y="146"/>
                  </a:cubicBezTo>
                  <a:cubicBezTo>
                    <a:pt x="456" y="146"/>
                    <a:pt x="372" y="165"/>
                    <a:pt x="300" y="205"/>
                  </a:cubicBezTo>
                  <a:cubicBezTo>
                    <a:pt x="67" y="372"/>
                    <a:pt x="0" y="672"/>
                    <a:pt x="134" y="939"/>
                  </a:cubicBezTo>
                  <a:cubicBezTo>
                    <a:pt x="434" y="1540"/>
                    <a:pt x="968" y="2040"/>
                    <a:pt x="1268" y="2674"/>
                  </a:cubicBezTo>
                  <a:cubicBezTo>
                    <a:pt x="1368" y="2841"/>
                    <a:pt x="1551" y="2924"/>
                    <a:pt x="1731" y="2924"/>
                  </a:cubicBezTo>
                  <a:cubicBezTo>
                    <a:pt x="1910" y="2924"/>
                    <a:pt x="2085" y="2841"/>
                    <a:pt x="2168" y="2674"/>
                  </a:cubicBezTo>
                  <a:cubicBezTo>
                    <a:pt x="2502" y="2007"/>
                    <a:pt x="2902" y="1373"/>
                    <a:pt x="3102" y="672"/>
                  </a:cubicBezTo>
                  <a:cubicBezTo>
                    <a:pt x="3169" y="406"/>
                    <a:pt x="3002" y="72"/>
                    <a:pt x="2736" y="5"/>
                  </a:cubicBezTo>
                  <a:cubicBezTo>
                    <a:pt x="2709" y="2"/>
                    <a:pt x="2681" y="0"/>
                    <a:pt x="2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7" name="Google Shape;8087;p35"/>
            <p:cNvSpPr/>
            <p:nvPr/>
          </p:nvSpPr>
          <p:spPr>
            <a:xfrm>
              <a:off x="3466760" y="2374587"/>
              <a:ext cx="113312" cy="102147"/>
            </a:xfrm>
            <a:custGeom>
              <a:avLst/>
              <a:gdLst/>
              <a:ahLst/>
              <a:cxnLst/>
              <a:rect l="l" t="t" r="r" b="b"/>
              <a:pathLst>
                <a:path w="3170" h="2926" extrusionOk="0">
                  <a:moveTo>
                    <a:pt x="2615" y="0"/>
                  </a:moveTo>
                  <a:cubicBezTo>
                    <a:pt x="2385" y="0"/>
                    <a:pt x="2159" y="155"/>
                    <a:pt x="2102" y="382"/>
                  </a:cubicBezTo>
                  <a:cubicBezTo>
                    <a:pt x="2069" y="449"/>
                    <a:pt x="2035" y="549"/>
                    <a:pt x="2035" y="615"/>
                  </a:cubicBezTo>
                  <a:cubicBezTo>
                    <a:pt x="2010" y="666"/>
                    <a:pt x="1965" y="737"/>
                    <a:pt x="1945" y="797"/>
                  </a:cubicBezTo>
                  <a:lnTo>
                    <a:pt x="1945" y="797"/>
                  </a:lnTo>
                  <a:cubicBezTo>
                    <a:pt x="1942" y="802"/>
                    <a:pt x="1939" y="808"/>
                    <a:pt x="1935" y="816"/>
                  </a:cubicBezTo>
                  <a:lnTo>
                    <a:pt x="1902" y="882"/>
                  </a:lnTo>
                  <a:cubicBezTo>
                    <a:pt x="1902" y="916"/>
                    <a:pt x="1902" y="949"/>
                    <a:pt x="1869" y="982"/>
                  </a:cubicBezTo>
                  <a:cubicBezTo>
                    <a:pt x="1835" y="1049"/>
                    <a:pt x="1802" y="1149"/>
                    <a:pt x="1769" y="1216"/>
                  </a:cubicBezTo>
                  <a:cubicBezTo>
                    <a:pt x="1739" y="1269"/>
                    <a:pt x="1710" y="1322"/>
                    <a:pt x="1680" y="1375"/>
                  </a:cubicBezTo>
                  <a:lnTo>
                    <a:pt x="1680" y="1375"/>
                  </a:lnTo>
                  <a:cubicBezTo>
                    <a:pt x="1446" y="1059"/>
                    <a:pt x="1204" y="753"/>
                    <a:pt x="1035" y="415"/>
                  </a:cubicBezTo>
                  <a:cubicBezTo>
                    <a:pt x="942" y="253"/>
                    <a:pt x="737" y="155"/>
                    <a:pt x="542" y="155"/>
                  </a:cubicBezTo>
                  <a:cubicBezTo>
                    <a:pt x="456" y="155"/>
                    <a:pt x="372" y="174"/>
                    <a:pt x="301" y="215"/>
                  </a:cubicBezTo>
                  <a:cubicBezTo>
                    <a:pt x="67" y="382"/>
                    <a:pt x="1" y="682"/>
                    <a:pt x="134" y="949"/>
                  </a:cubicBezTo>
                  <a:cubicBezTo>
                    <a:pt x="434" y="1549"/>
                    <a:pt x="968" y="2050"/>
                    <a:pt x="1268" y="2650"/>
                  </a:cubicBezTo>
                  <a:cubicBezTo>
                    <a:pt x="1352" y="2834"/>
                    <a:pt x="1535" y="2925"/>
                    <a:pt x="1719" y="2925"/>
                  </a:cubicBezTo>
                  <a:cubicBezTo>
                    <a:pt x="1902" y="2925"/>
                    <a:pt x="2085" y="2834"/>
                    <a:pt x="2169" y="2650"/>
                  </a:cubicBezTo>
                  <a:cubicBezTo>
                    <a:pt x="2502" y="2016"/>
                    <a:pt x="2903" y="1383"/>
                    <a:pt x="3103" y="649"/>
                  </a:cubicBezTo>
                  <a:cubicBezTo>
                    <a:pt x="3170" y="415"/>
                    <a:pt x="3003" y="82"/>
                    <a:pt x="2736" y="15"/>
                  </a:cubicBezTo>
                  <a:cubicBezTo>
                    <a:pt x="2696" y="5"/>
                    <a:pt x="2656" y="0"/>
                    <a:pt x="26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8" name="Google Shape;8088;p35"/>
            <p:cNvSpPr/>
            <p:nvPr/>
          </p:nvSpPr>
          <p:spPr>
            <a:xfrm>
              <a:off x="1735470" y="3119030"/>
              <a:ext cx="113276" cy="102112"/>
            </a:xfrm>
            <a:custGeom>
              <a:avLst/>
              <a:gdLst/>
              <a:ahLst/>
              <a:cxnLst/>
              <a:rect l="l" t="t" r="r" b="b"/>
              <a:pathLst>
                <a:path w="3169" h="2925" extrusionOk="0">
                  <a:moveTo>
                    <a:pt x="2654" y="0"/>
                  </a:moveTo>
                  <a:cubicBezTo>
                    <a:pt x="2410" y="0"/>
                    <a:pt x="2162" y="132"/>
                    <a:pt x="2102" y="372"/>
                  </a:cubicBezTo>
                  <a:cubicBezTo>
                    <a:pt x="2068" y="439"/>
                    <a:pt x="2068" y="539"/>
                    <a:pt x="2035" y="606"/>
                  </a:cubicBezTo>
                  <a:cubicBezTo>
                    <a:pt x="2001" y="672"/>
                    <a:pt x="1968" y="773"/>
                    <a:pt x="1935" y="839"/>
                  </a:cubicBezTo>
                  <a:cubicBezTo>
                    <a:pt x="1954" y="800"/>
                    <a:pt x="1962" y="784"/>
                    <a:pt x="1966" y="784"/>
                  </a:cubicBezTo>
                  <a:cubicBezTo>
                    <a:pt x="1968" y="784"/>
                    <a:pt x="1968" y="792"/>
                    <a:pt x="1968" y="806"/>
                  </a:cubicBezTo>
                  <a:lnTo>
                    <a:pt x="1935" y="873"/>
                  </a:lnTo>
                  <a:cubicBezTo>
                    <a:pt x="1901" y="906"/>
                    <a:pt x="1901" y="939"/>
                    <a:pt x="1901" y="973"/>
                  </a:cubicBezTo>
                  <a:cubicBezTo>
                    <a:pt x="1835" y="1039"/>
                    <a:pt x="1801" y="1139"/>
                    <a:pt x="1768" y="1206"/>
                  </a:cubicBezTo>
                  <a:cubicBezTo>
                    <a:pt x="1740" y="1257"/>
                    <a:pt x="1711" y="1309"/>
                    <a:pt x="1683" y="1362"/>
                  </a:cubicBezTo>
                  <a:lnTo>
                    <a:pt x="1683" y="1362"/>
                  </a:lnTo>
                  <a:cubicBezTo>
                    <a:pt x="1444" y="1047"/>
                    <a:pt x="1202" y="742"/>
                    <a:pt x="1034" y="406"/>
                  </a:cubicBezTo>
                  <a:cubicBezTo>
                    <a:pt x="941" y="243"/>
                    <a:pt x="736" y="146"/>
                    <a:pt x="553" y="146"/>
                  </a:cubicBezTo>
                  <a:cubicBezTo>
                    <a:pt x="472" y="146"/>
                    <a:pt x="395" y="165"/>
                    <a:pt x="334" y="205"/>
                  </a:cubicBezTo>
                  <a:cubicBezTo>
                    <a:pt x="67" y="372"/>
                    <a:pt x="0" y="672"/>
                    <a:pt x="133" y="939"/>
                  </a:cubicBezTo>
                  <a:cubicBezTo>
                    <a:pt x="467" y="1540"/>
                    <a:pt x="967" y="2040"/>
                    <a:pt x="1301" y="2674"/>
                  </a:cubicBezTo>
                  <a:cubicBezTo>
                    <a:pt x="1384" y="2841"/>
                    <a:pt x="1559" y="2924"/>
                    <a:pt x="1739" y="2924"/>
                  </a:cubicBezTo>
                  <a:cubicBezTo>
                    <a:pt x="1918" y="2924"/>
                    <a:pt x="2102" y="2841"/>
                    <a:pt x="2202" y="2674"/>
                  </a:cubicBezTo>
                  <a:cubicBezTo>
                    <a:pt x="2502" y="2007"/>
                    <a:pt x="2935" y="1373"/>
                    <a:pt x="3102" y="672"/>
                  </a:cubicBezTo>
                  <a:cubicBezTo>
                    <a:pt x="3169" y="406"/>
                    <a:pt x="3036" y="72"/>
                    <a:pt x="2735" y="5"/>
                  </a:cubicBezTo>
                  <a:cubicBezTo>
                    <a:pt x="2708" y="2"/>
                    <a:pt x="2681" y="0"/>
                    <a:pt x="26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89" name="Google Shape;8089;p35"/>
            <p:cNvSpPr/>
            <p:nvPr/>
          </p:nvSpPr>
          <p:spPr>
            <a:xfrm>
              <a:off x="1728285" y="2210370"/>
              <a:ext cx="115707" cy="85948"/>
            </a:xfrm>
            <a:custGeom>
              <a:avLst/>
              <a:gdLst/>
              <a:ahLst/>
              <a:cxnLst/>
              <a:rect l="l" t="t" r="r" b="b"/>
              <a:pathLst>
                <a:path w="3237" h="2462" extrusionOk="0">
                  <a:moveTo>
                    <a:pt x="1572" y="1"/>
                  </a:moveTo>
                  <a:cubicBezTo>
                    <a:pt x="1493" y="1"/>
                    <a:pt x="1416" y="35"/>
                    <a:pt x="1369" y="114"/>
                  </a:cubicBezTo>
                  <a:cubicBezTo>
                    <a:pt x="1202" y="480"/>
                    <a:pt x="1235" y="814"/>
                    <a:pt x="1302" y="1148"/>
                  </a:cubicBezTo>
                  <a:cubicBezTo>
                    <a:pt x="1002" y="914"/>
                    <a:pt x="668" y="714"/>
                    <a:pt x="301" y="681"/>
                  </a:cubicBezTo>
                  <a:cubicBezTo>
                    <a:pt x="68" y="681"/>
                    <a:pt x="1" y="914"/>
                    <a:pt x="68" y="1081"/>
                  </a:cubicBezTo>
                  <a:cubicBezTo>
                    <a:pt x="401" y="1715"/>
                    <a:pt x="1035" y="2148"/>
                    <a:pt x="1669" y="2449"/>
                  </a:cubicBezTo>
                  <a:cubicBezTo>
                    <a:pt x="1705" y="2457"/>
                    <a:pt x="1738" y="2462"/>
                    <a:pt x="1769" y="2462"/>
                  </a:cubicBezTo>
                  <a:cubicBezTo>
                    <a:pt x="1853" y="2462"/>
                    <a:pt x="1920" y="2431"/>
                    <a:pt x="1969" y="2382"/>
                  </a:cubicBezTo>
                  <a:cubicBezTo>
                    <a:pt x="2002" y="2382"/>
                    <a:pt x="2036" y="2348"/>
                    <a:pt x="2036" y="2315"/>
                  </a:cubicBezTo>
                  <a:cubicBezTo>
                    <a:pt x="2503" y="1881"/>
                    <a:pt x="3203" y="1314"/>
                    <a:pt x="3237" y="614"/>
                  </a:cubicBezTo>
                  <a:cubicBezTo>
                    <a:pt x="3237" y="469"/>
                    <a:pt x="3110" y="374"/>
                    <a:pt x="2967" y="374"/>
                  </a:cubicBezTo>
                  <a:cubicBezTo>
                    <a:pt x="2946" y="374"/>
                    <a:pt x="2925" y="376"/>
                    <a:pt x="2903" y="380"/>
                  </a:cubicBezTo>
                  <a:cubicBezTo>
                    <a:pt x="2536" y="480"/>
                    <a:pt x="2269" y="714"/>
                    <a:pt x="2102" y="1014"/>
                  </a:cubicBezTo>
                  <a:cubicBezTo>
                    <a:pt x="2069" y="714"/>
                    <a:pt x="2002" y="414"/>
                    <a:pt x="1802" y="114"/>
                  </a:cubicBezTo>
                  <a:cubicBezTo>
                    <a:pt x="1749" y="43"/>
                    <a:pt x="1659" y="1"/>
                    <a:pt x="1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0" name="Google Shape;8090;p35"/>
            <p:cNvSpPr/>
            <p:nvPr/>
          </p:nvSpPr>
          <p:spPr>
            <a:xfrm>
              <a:off x="1464949" y="3165247"/>
              <a:ext cx="115528" cy="86472"/>
            </a:xfrm>
            <a:custGeom>
              <a:avLst/>
              <a:gdLst/>
              <a:ahLst/>
              <a:cxnLst/>
              <a:rect l="l" t="t" r="r" b="b"/>
              <a:pathLst>
                <a:path w="3232" h="2477" extrusionOk="0">
                  <a:moveTo>
                    <a:pt x="1582" y="1"/>
                  </a:moveTo>
                  <a:cubicBezTo>
                    <a:pt x="1495" y="1"/>
                    <a:pt x="1411" y="35"/>
                    <a:pt x="1364" y="113"/>
                  </a:cubicBezTo>
                  <a:cubicBezTo>
                    <a:pt x="1197" y="480"/>
                    <a:pt x="1230" y="814"/>
                    <a:pt x="1297" y="1181"/>
                  </a:cubicBezTo>
                  <a:cubicBezTo>
                    <a:pt x="997" y="914"/>
                    <a:pt x="696" y="714"/>
                    <a:pt x="296" y="714"/>
                  </a:cubicBezTo>
                  <a:cubicBezTo>
                    <a:pt x="283" y="712"/>
                    <a:pt x="271" y="711"/>
                    <a:pt x="258" y="711"/>
                  </a:cubicBezTo>
                  <a:cubicBezTo>
                    <a:pt x="84" y="711"/>
                    <a:pt x="0" y="925"/>
                    <a:pt x="63" y="1081"/>
                  </a:cubicBezTo>
                  <a:cubicBezTo>
                    <a:pt x="396" y="1715"/>
                    <a:pt x="1030" y="2148"/>
                    <a:pt x="1664" y="2448"/>
                  </a:cubicBezTo>
                  <a:cubicBezTo>
                    <a:pt x="1703" y="2468"/>
                    <a:pt x="1739" y="2476"/>
                    <a:pt x="1772" y="2476"/>
                  </a:cubicBezTo>
                  <a:cubicBezTo>
                    <a:pt x="1853" y="2476"/>
                    <a:pt x="1917" y="2429"/>
                    <a:pt x="1964" y="2382"/>
                  </a:cubicBezTo>
                  <a:cubicBezTo>
                    <a:pt x="1997" y="2382"/>
                    <a:pt x="2031" y="2348"/>
                    <a:pt x="2031" y="2348"/>
                  </a:cubicBezTo>
                  <a:cubicBezTo>
                    <a:pt x="2531" y="1881"/>
                    <a:pt x="3198" y="1314"/>
                    <a:pt x="3232" y="614"/>
                  </a:cubicBezTo>
                  <a:cubicBezTo>
                    <a:pt x="3232" y="469"/>
                    <a:pt x="3105" y="374"/>
                    <a:pt x="2962" y="374"/>
                  </a:cubicBezTo>
                  <a:cubicBezTo>
                    <a:pt x="2941" y="374"/>
                    <a:pt x="2920" y="376"/>
                    <a:pt x="2898" y="380"/>
                  </a:cubicBezTo>
                  <a:cubicBezTo>
                    <a:pt x="2531" y="480"/>
                    <a:pt x="2298" y="714"/>
                    <a:pt x="2097" y="1047"/>
                  </a:cubicBezTo>
                  <a:cubicBezTo>
                    <a:pt x="2064" y="714"/>
                    <a:pt x="1997" y="414"/>
                    <a:pt x="1831" y="113"/>
                  </a:cubicBezTo>
                  <a:cubicBezTo>
                    <a:pt x="1778" y="43"/>
                    <a:pt x="1679" y="1"/>
                    <a:pt x="15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1" name="Google Shape;8091;p35"/>
            <p:cNvSpPr/>
            <p:nvPr/>
          </p:nvSpPr>
          <p:spPr>
            <a:xfrm>
              <a:off x="3341580" y="3575154"/>
              <a:ext cx="115671" cy="85948"/>
            </a:xfrm>
            <a:custGeom>
              <a:avLst/>
              <a:gdLst/>
              <a:ahLst/>
              <a:cxnLst/>
              <a:rect l="l" t="t" r="r" b="b"/>
              <a:pathLst>
                <a:path w="3236" h="2462" extrusionOk="0">
                  <a:moveTo>
                    <a:pt x="1591" y="0"/>
                  </a:moveTo>
                  <a:cubicBezTo>
                    <a:pt x="1509" y="0"/>
                    <a:pt x="1433" y="34"/>
                    <a:pt x="1401" y="113"/>
                  </a:cubicBezTo>
                  <a:cubicBezTo>
                    <a:pt x="1201" y="480"/>
                    <a:pt x="1234" y="814"/>
                    <a:pt x="1334" y="1147"/>
                  </a:cubicBezTo>
                  <a:cubicBezTo>
                    <a:pt x="1034" y="914"/>
                    <a:pt x="701" y="714"/>
                    <a:pt x="300" y="680"/>
                  </a:cubicBezTo>
                  <a:cubicBezTo>
                    <a:pt x="100" y="680"/>
                    <a:pt x="0" y="914"/>
                    <a:pt x="100" y="1081"/>
                  </a:cubicBezTo>
                  <a:cubicBezTo>
                    <a:pt x="400" y="1714"/>
                    <a:pt x="1034" y="2148"/>
                    <a:pt x="1668" y="2448"/>
                  </a:cubicBezTo>
                  <a:cubicBezTo>
                    <a:pt x="1704" y="2457"/>
                    <a:pt x="1737" y="2461"/>
                    <a:pt x="1769" y="2461"/>
                  </a:cubicBezTo>
                  <a:cubicBezTo>
                    <a:pt x="1855" y="2461"/>
                    <a:pt x="1928" y="2430"/>
                    <a:pt x="2002" y="2381"/>
                  </a:cubicBezTo>
                  <a:cubicBezTo>
                    <a:pt x="2002" y="2381"/>
                    <a:pt x="2035" y="2348"/>
                    <a:pt x="2068" y="2315"/>
                  </a:cubicBezTo>
                  <a:cubicBezTo>
                    <a:pt x="2535" y="1881"/>
                    <a:pt x="3202" y="1314"/>
                    <a:pt x="3236" y="614"/>
                  </a:cubicBezTo>
                  <a:cubicBezTo>
                    <a:pt x="3236" y="477"/>
                    <a:pt x="3124" y="362"/>
                    <a:pt x="3010" y="362"/>
                  </a:cubicBezTo>
                  <a:cubicBezTo>
                    <a:pt x="2985" y="362"/>
                    <a:pt x="2960" y="368"/>
                    <a:pt x="2936" y="380"/>
                  </a:cubicBezTo>
                  <a:cubicBezTo>
                    <a:pt x="2535" y="480"/>
                    <a:pt x="2302" y="714"/>
                    <a:pt x="2102" y="1014"/>
                  </a:cubicBezTo>
                  <a:cubicBezTo>
                    <a:pt x="2068" y="714"/>
                    <a:pt x="2035" y="413"/>
                    <a:pt x="1835" y="113"/>
                  </a:cubicBezTo>
                  <a:cubicBezTo>
                    <a:pt x="1782" y="43"/>
                    <a:pt x="1683" y="0"/>
                    <a:pt x="15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2" name="Google Shape;8092;p35"/>
            <p:cNvSpPr/>
            <p:nvPr/>
          </p:nvSpPr>
          <p:spPr>
            <a:xfrm>
              <a:off x="3590760" y="2535551"/>
              <a:ext cx="115707" cy="86472"/>
            </a:xfrm>
            <a:custGeom>
              <a:avLst/>
              <a:gdLst/>
              <a:ahLst/>
              <a:cxnLst/>
              <a:rect l="l" t="t" r="r" b="b"/>
              <a:pathLst>
                <a:path w="3237" h="2477" extrusionOk="0">
                  <a:moveTo>
                    <a:pt x="1594" y="1"/>
                  </a:moveTo>
                  <a:cubicBezTo>
                    <a:pt x="1511" y="1"/>
                    <a:pt x="1434" y="43"/>
                    <a:pt x="1402" y="139"/>
                  </a:cubicBezTo>
                  <a:cubicBezTo>
                    <a:pt x="1202" y="505"/>
                    <a:pt x="1235" y="839"/>
                    <a:pt x="1335" y="1173"/>
                  </a:cubicBezTo>
                  <a:cubicBezTo>
                    <a:pt x="1035" y="906"/>
                    <a:pt x="701" y="739"/>
                    <a:pt x="301" y="706"/>
                  </a:cubicBezTo>
                  <a:cubicBezTo>
                    <a:pt x="101" y="706"/>
                    <a:pt x="1" y="939"/>
                    <a:pt x="101" y="1106"/>
                  </a:cubicBezTo>
                  <a:cubicBezTo>
                    <a:pt x="401" y="1740"/>
                    <a:pt x="1035" y="2173"/>
                    <a:pt x="1702" y="2440"/>
                  </a:cubicBezTo>
                  <a:cubicBezTo>
                    <a:pt x="1740" y="2466"/>
                    <a:pt x="1778" y="2477"/>
                    <a:pt x="1817" y="2477"/>
                  </a:cubicBezTo>
                  <a:cubicBezTo>
                    <a:pt x="1879" y="2477"/>
                    <a:pt x="1940" y="2448"/>
                    <a:pt x="2002" y="2407"/>
                  </a:cubicBezTo>
                  <a:cubicBezTo>
                    <a:pt x="2002" y="2373"/>
                    <a:pt x="2036" y="2373"/>
                    <a:pt x="2069" y="2340"/>
                  </a:cubicBezTo>
                  <a:cubicBezTo>
                    <a:pt x="2536" y="1873"/>
                    <a:pt x="3203" y="1339"/>
                    <a:pt x="3236" y="606"/>
                  </a:cubicBezTo>
                  <a:cubicBezTo>
                    <a:pt x="3236" y="486"/>
                    <a:pt x="3103" y="367"/>
                    <a:pt x="2979" y="367"/>
                  </a:cubicBezTo>
                  <a:cubicBezTo>
                    <a:pt x="2965" y="367"/>
                    <a:pt x="2950" y="369"/>
                    <a:pt x="2936" y="372"/>
                  </a:cubicBezTo>
                  <a:cubicBezTo>
                    <a:pt x="2536" y="472"/>
                    <a:pt x="2302" y="739"/>
                    <a:pt x="2102" y="1039"/>
                  </a:cubicBezTo>
                  <a:cubicBezTo>
                    <a:pt x="2069" y="739"/>
                    <a:pt x="2036" y="405"/>
                    <a:pt x="1835" y="139"/>
                  </a:cubicBezTo>
                  <a:cubicBezTo>
                    <a:pt x="1783" y="51"/>
                    <a:pt x="1685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3" name="Google Shape;8093;p35"/>
            <p:cNvSpPr/>
            <p:nvPr/>
          </p:nvSpPr>
          <p:spPr>
            <a:xfrm>
              <a:off x="3060407" y="1657230"/>
              <a:ext cx="115456" cy="86716"/>
            </a:xfrm>
            <a:custGeom>
              <a:avLst/>
              <a:gdLst/>
              <a:ahLst/>
              <a:cxnLst/>
              <a:rect l="l" t="t" r="r" b="b"/>
              <a:pathLst>
                <a:path w="3230" h="2484" extrusionOk="0">
                  <a:moveTo>
                    <a:pt x="1585" y="1"/>
                  </a:moveTo>
                  <a:cubicBezTo>
                    <a:pt x="1503" y="1"/>
                    <a:pt x="1426" y="35"/>
                    <a:pt x="1395" y="114"/>
                  </a:cubicBezTo>
                  <a:cubicBezTo>
                    <a:pt x="1195" y="481"/>
                    <a:pt x="1228" y="814"/>
                    <a:pt x="1328" y="1181"/>
                  </a:cubicBezTo>
                  <a:cubicBezTo>
                    <a:pt x="1028" y="914"/>
                    <a:pt x="694" y="714"/>
                    <a:pt x="294" y="714"/>
                  </a:cubicBezTo>
                  <a:cubicBezTo>
                    <a:pt x="281" y="712"/>
                    <a:pt x="268" y="711"/>
                    <a:pt x="256" y="711"/>
                  </a:cubicBezTo>
                  <a:cubicBezTo>
                    <a:pt x="82" y="711"/>
                    <a:pt x="0" y="925"/>
                    <a:pt x="94" y="1081"/>
                  </a:cubicBezTo>
                  <a:cubicBezTo>
                    <a:pt x="394" y="1748"/>
                    <a:pt x="1028" y="2149"/>
                    <a:pt x="1695" y="2449"/>
                  </a:cubicBezTo>
                  <a:cubicBezTo>
                    <a:pt x="1731" y="2472"/>
                    <a:pt x="1766" y="2484"/>
                    <a:pt x="1801" y="2484"/>
                  </a:cubicBezTo>
                  <a:cubicBezTo>
                    <a:pt x="1866" y="2484"/>
                    <a:pt x="1931" y="2447"/>
                    <a:pt x="1995" y="2382"/>
                  </a:cubicBezTo>
                  <a:cubicBezTo>
                    <a:pt x="1995" y="2382"/>
                    <a:pt x="2029" y="2349"/>
                    <a:pt x="2062" y="2349"/>
                  </a:cubicBezTo>
                  <a:cubicBezTo>
                    <a:pt x="2529" y="1882"/>
                    <a:pt x="3196" y="1348"/>
                    <a:pt x="3229" y="614"/>
                  </a:cubicBezTo>
                  <a:cubicBezTo>
                    <a:pt x="3229" y="469"/>
                    <a:pt x="3103" y="374"/>
                    <a:pt x="2982" y="374"/>
                  </a:cubicBezTo>
                  <a:cubicBezTo>
                    <a:pt x="2964" y="374"/>
                    <a:pt x="2947" y="376"/>
                    <a:pt x="2929" y="381"/>
                  </a:cubicBezTo>
                  <a:cubicBezTo>
                    <a:pt x="2529" y="481"/>
                    <a:pt x="2295" y="748"/>
                    <a:pt x="2095" y="1048"/>
                  </a:cubicBezTo>
                  <a:cubicBezTo>
                    <a:pt x="2062" y="714"/>
                    <a:pt x="2029" y="414"/>
                    <a:pt x="1828" y="114"/>
                  </a:cubicBezTo>
                  <a:cubicBezTo>
                    <a:pt x="1776" y="43"/>
                    <a:pt x="1676" y="1"/>
                    <a:pt x="1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4" name="Google Shape;8094;p35"/>
            <p:cNvSpPr/>
            <p:nvPr/>
          </p:nvSpPr>
          <p:spPr>
            <a:xfrm>
              <a:off x="2701273" y="4056415"/>
              <a:ext cx="698743" cy="531854"/>
            </a:xfrm>
            <a:custGeom>
              <a:avLst/>
              <a:gdLst/>
              <a:ahLst/>
              <a:cxnLst/>
              <a:rect l="l" t="t" r="r" b="b"/>
              <a:pathLst>
                <a:path w="19548" h="15235" extrusionOk="0">
                  <a:moveTo>
                    <a:pt x="18971" y="1"/>
                  </a:moveTo>
                  <a:cubicBezTo>
                    <a:pt x="18953" y="1"/>
                    <a:pt x="18934" y="2"/>
                    <a:pt x="18914" y="4"/>
                  </a:cubicBezTo>
                  <a:cubicBezTo>
                    <a:pt x="15578" y="437"/>
                    <a:pt x="12076" y="371"/>
                    <a:pt x="8907" y="1671"/>
                  </a:cubicBezTo>
                  <a:cubicBezTo>
                    <a:pt x="7272" y="2339"/>
                    <a:pt x="5871" y="3339"/>
                    <a:pt x="4737" y="4707"/>
                  </a:cubicBezTo>
                  <a:cubicBezTo>
                    <a:pt x="3503" y="6141"/>
                    <a:pt x="2736" y="7809"/>
                    <a:pt x="2068" y="9577"/>
                  </a:cubicBezTo>
                  <a:cubicBezTo>
                    <a:pt x="1401" y="11245"/>
                    <a:pt x="0" y="12946"/>
                    <a:pt x="401" y="14848"/>
                  </a:cubicBezTo>
                  <a:cubicBezTo>
                    <a:pt x="454" y="15117"/>
                    <a:pt x="650" y="15234"/>
                    <a:pt x="855" y="15234"/>
                  </a:cubicBezTo>
                  <a:cubicBezTo>
                    <a:pt x="1157" y="15234"/>
                    <a:pt x="1481" y="14979"/>
                    <a:pt x="1401" y="14581"/>
                  </a:cubicBezTo>
                  <a:cubicBezTo>
                    <a:pt x="1101" y="13113"/>
                    <a:pt x="2335" y="11612"/>
                    <a:pt x="2902" y="10311"/>
                  </a:cubicBezTo>
                  <a:cubicBezTo>
                    <a:pt x="3570" y="8677"/>
                    <a:pt x="4170" y="7042"/>
                    <a:pt x="5271" y="5641"/>
                  </a:cubicBezTo>
                  <a:cubicBezTo>
                    <a:pt x="6305" y="4373"/>
                    <a:pt x="7572" y="3373"/>
                    <a:pt x="9040" y="2739"/>
                  </a:cubicBezTo>
                  <a:cubicBezTo>
                    <a:pt x="10441" y="2105"/>
                    <a:pt x="12009" y="1805"/>
                    <a:pt x="13510" y="1605"/>
                  </a:cubicBezTo>
                  <a:cubicBezTo>
                    <a:pt x="15311" y="1371"/>
                    <a:pt x="17113" y="1271"/>
                    <a:pt x="18914" y="1071"/>
                  </a:cubicBezTo>
                  <a:cubicBezTo>
                    <a:pt x="19528" y="974"/>
                    <a:pt x="19547" y="1"/>
                    <a:pt x="189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5" name="Google Shape;8095;p35"/>
            <p:cNvSpPr/>
            <p:nvPr/>
          </p:nvSpPr>
          <p:spPr>
            <a:xfrm>
              <a:off x="2183788" y="4119391"/>
              <a:ext cx="529419" cy="491463"/>
            </a:xfrm>
            <a:custGeom>
              <a:avLst/>
              <a:gdLst/>
              <a:ahLst/>
              <a:cxnLst/>
              <a:rect l="l" t="t" r="r" b="b"/>
              <a:pathLst>
                <a:path w="14811" h="14078" extrusionOk="0">
                  <a:moveTo>
                    <a:pt x="701" y="1"/>
                  </a:moveTo>
                  <a:cubicBezTo>
                    <a:pt x="0" y="1"/>
                    <a:pt x="0" y="1068"/>
                    <a:pt x="701" y="1068"/>
                  </a:cubicBezTo>
                  <a:cubicBezTo>
                    <a:pt x="3269" y="1068"/>
                    <a:pt x="5938" y="1302"/>
                    <a:pt x="8273" y="2469"/>
                  </a:cubicBezTo>
                  <a:cubicBezTo>
                    <a:pt x="10741" y="3704"/>
                    <a:pt x="12809" y="5939"/>
                    <a:pt x="13410" y="8674"/>
                  </a:cubicBezTo>
                  <a:cubicBezTo>
                    <a:pt x="13777" y="10275"/>
                    <a:pt x="13710" y="11943"/>
                    <a:pt x="13710" y="13577"/>
                  </a:cubicBezTo>
                  <a:cubicBezTo>
                    <a:pt x="13710" y="13911"/>
                    <a:pt x="13969" y="14078"/>
                    <a:pt x="14227" y="14078"/>
                  </a:cubicBezTo>
                  <a:cubicBezTo>
                    <a:pt x="14486" y="14078"/>
                    <a:pt x="14744" y="13911"/>
                    <a:pt x="14744" y="13577"/>
                  </a:cubicBezTo>
                  <a:cubicBezTo>
                    <a:pt x="14744" y="12010"/>
                    <a:pt x="14811" y="10442"/>
                    <a:pt x="14511" y="8874"/>
                  </a:cubicBezTo>
                  <a:cubicBezTo>
                    <a:pt x="14244" y="7306"/>
                    <a:pt x="13577" y="5905"/>
                    <a:pt x="12609" y="4671"/>
                  </a:cubicBezTo>
                  <a:cubicBezTo>
                    <a:pt x="10841" y="2436"/>
                    <a:pt x="8340" y="1068"/>
                    <a:pt x="5571" y="468"/>
                  </a:cubicBezTo>
                  <a:cubicBezTo>
                    <a:pt x="3970" y="134"/>
                    <a:pt x="2335" y="1"/>
                    <a:pt x="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6" name="Google Shape;8096;p35"/>
            <p:cNvSpPr/>
            <p:nvPr/>
          </p:nvSpPr>
          <p:spPr>
            <a:xfrm>
              <a:off x="2654161" y="4454312"/>
              <a:ext cx="717331" cy="350880"/>
            </a:xfrm>
            <a:custGeom>
              <a:avLst/>
              <a:gdLst/>
              <a:ahLst/>
              <a:cxnLst/>
              <a:rect l="l" t="t" r="r" b="b"/>
              <a:pathLst>
                <a:path w="20068" h="10051" extrusionOk="0">
                  <a:moveTo>
                    <a:pt x="14849" y="1"/>
                  </a:moveTo>
                  <a:cubicBezTo>
                    <a:pt x="13445" y="1"/>
                    <a:pt x="12053" y="147"/>
                    <a:pt x="10692" y="548"/>
                  </a:cubicBezTo>
                  <a:cubicBezTo>
                    <a:pt x="7856" y="1381"/>
                    <a:pt x="5188" y="3149"/>
                    <a:pt x="3120" y="5218"/>
                  </a:cubicBezTo>
                  <a:cubicBezTo>
                    <a:pt x="1919" y="6385"/>
                    <a:pt x="885" y="7719"/>
                    <a:pt x="184" y="9254"/>
                  </a:cubicBezTo>
                  <a:cubicBezTo>
                    <a:pt x="0" y="9668"/>
                    <a:pt x="372" y="10051"/>
                    <a:pt x="708" y="10051"/>
                  </a:cubicBezTo>
                  <a:cubicBezTo>
                    <a:pt x="859" y="10051"/>
                    <a:pt x="1002" y="9974"/>
                    <a:pt x="1085" y="9787"/>
                  </a:cubicBezTo>
                  <a:cubicBezTo>
                    <a:pt x="2586" y="6552"/>
                    <a:pt x="5521" y="4117"/>
                    <a:pt x="8624" y="2516"/>
                  </a:cubicBezTo>
                  <a:cubicBezTo>
                    <a:pt x="10690" y="1430"/>
                    <a:pt x="12875" y="1063"/>
                    <a:pt x="15103" y="1063"/>
                  </a:cubicBezTo>
                  <a:cubicBezTo>
                    <a:pt x="16435" y="1063"/>
                    <a:pt x="17783" y="1194"/>
                    <a:pt x="19131" y="1381"/>
                  </a:cubicBezTo>
                  <a:cubicBezTo>
                    <a:pt x="19162" y="1386"/>
                    <a:pt x="19192" y="1388"/>
                    <a:pt x="19221" y="1388"/>
                  </a:cubicBezTo>
                  <a:cubicBezTo>
                    <a:pt x="19824" y="1388"/>
                    <a:pt x="20068" y="444"/>
                    <a:pt x="19431" y="381"/>
                  </a:cubicBezTo>
                  <a:cubicBezTo>
                    <a:pt x="17905" y="173"/>
                    <a:pt x="16370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7" name="Google Shape;8097;p35"/>
            <p:cNvSpPr/>
            <p:nvPr/>
          </p:nvSpPr>
          <p:spPr>
            <a:xfrm>
              <a:off x="2171849" y="4540958"/>
              <a:ext cx="468402" cy="351230"/>
            </a:xfrm>
            <a:custGeom>
              <a:avLst/>
              <a:gdLst/>
              <a:ahLst/>
              <a:cxnLst/>
              <a:rect l="l" t="t" r="r" b="b"/>
              <a:pathLst>
                <a:path w="13104" h="10061" extrusionOk="0">
                  <a:moveTo>
                    <a:pt x="668" y="34"/>
                  </a:moveTo>
                  <a:cubicBezTo>
                    <a:pt x="1" y="34"/>
                    <a:pt x="1" y="1068"/>
                    <a:pt x="668" y="1068"/>
                  </a:cubicBezTo>
                  <a:cubicBezTo>
                    <a:pt x="3437" y="1134"/>
                    <a:pt x="6439" y="1001"/>
                    <a:pt x="8874" y="2569"/>
                  </a:cubicBezTo>
                  <a:cubicBezTo>
                    <a:pt x="10075" y="3303"/>
                    <a:pt x="11209" y="4437"/>
                    <a:pt x="11609" y="5838"/>
                  </a:cubicBezTo>
                  <a:cubicBezTo>
                    <a:pt x="11943" y="7072"/>
                    <a:pt x="11876" y="8406"/>
                    <a:pt x="12043" y="9674"/>
                  </a:cubicBezTo>
                  <a:cubicBezTo>
                    <a:pt x="12083" y="9943"/>
                    <a:pt x="12270" y="10060"/>
                    <a:pt x="12473" y="10060"/>
                  </a:cubicBezTo>
                  <a:cubicBezTo>
                    <a:pt x="12771" y="10060"/>
                    <a:pt x="13103" y="9805"/>
                    <a:pt x="13043" y="9407"/>
                  </a:cubicBezTo>
                  <a:cubicBezTo>
                    <a:pt x="12843" y="8039"/>
                    <a:pt x="12977" y="6572"/>
                    <a:pt x="12510" y="5237"/>
                  </a:cubicBezTo>
                  <a:cubicBezTo>
                    <a:pt x="11976" y="3770"/>
                    <a:pt x="10808" y="2602"/>
                    <a:pt x="9541" y="1735"/>
                  </a:cubicBezTo>
                  <a:cubicBezTo>
                    <a:pt x="6939" y="0"/>
                    <a:pt x="3670" y="100"/>
                    <a:pt x="668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8" name="Google Shape;8098;p35"/>
            <p:cNvSpPr/>
            <p:nvPr/>
          </p:nvSpPr>
          <p:spPr>
            <a:xfrm>
              <a:off x="2272008" y="4077186"/>
              <a:ext cx="130005" cy="139116"/>
            </a:xfrm>
            <a:custGeom>
              <a:avLst/>
              <a:gdLst/>
              <a:ahLst/>
              <a:cxnLst/>
              <a:rect l="l" t="t" r="r" b="b"/>
              <a:pathLst>
                <a:path w="3637" h="3985" extrusionOk="0">
                  <a:moveTo>
                    <a:pt x="2171" y="0"/>
                  </a:moveTo>
                  <a:cubicBezTo>
                    <a:pt x="2090" y="0"/>
                    <a:pt x="2009" y="23"/>
                    <a:pt x="1935" y="76"/>
                  </a:cubicBezTo>
                  <a:cubicBezTo>
                    <a:pt x="1702" y="209"/>
                    <a:pt x="1569" y="543"/>
                    <a:pt x="1735" y="776"/>
                  </a:cubicBezTo>
                  <a:cubicBezTo>
                    <a:pt x="2036" y="1202"/>
                    <a:pt x="2205" y="1685"/>
                    <a:pt x="2426" y="2139"/>
                  </a:cubicBezTo>
                  <a:lnTo>
                    <a:pt x="2426" y="2139"/>
                  </a:lnTo>
                  <a:cubicBezTo>
                    <a:pt x="2156" y="2270"/>
                    <a:pt x="1896" y="2414"/>
                    <a:pt x="1635" y="2544"/>
                  </a:cubicBezTo>
                  <a:cubicBezTo>
                    <a:pt x="1535" y="2611"/>
                    <a:pt x="1468" y="2644"/>
                    <a:pt x="1368" y="2678"/>
                  </a:cubicBezTo>
                  <a:cubicBezTo>
                    <a:pt x="1344" y="2678"/>
                    <a:pt x="1249" y="2731"/>
                    <a:pt x="1238" y="2747"/>
                  </a:cubicBezTo>
                  <a:lnTo>
                    <a:pt x="1238" y="2747"/>
                  </a:lnTo>
                  <a:cubicBezTo>
                    <a:pt x="1191" y="2754"/>
                    <a:pt x="1163" y="2778"/>
                    <a:pt x="1135" y="2778"/>
                  </a:cubicBezTo>
                  <a:cubicBezTo>
                    <a:pt x="901" y="2878"/>
                    <a:pt x="701" y="2911"/>
                    <a:pt x="468" y="2978"/>
                  </a:cubicBezTo>
                  <a:cubicBezTo>
                    <a:pt x="201" y="3011"/>
                    <a:pt x="1" y="3345"/>
                    <a:pt x="101" y="3612"/>
                  </a:cubicBezTo>
                  <a:cubicBezTo>
                    <a:pt x="189" y="3875"/>
                    <a:pt x="380" y="3985"/>
                    <a:pt x="628" y="3985"/>
                  </a:cubicBezTo>
                  <a:cubicBezTo>
                    <a:pt x="663" y="3985"/>
                    <a:pt x="698" y="3983"/>
                    <a:pt x="735" y="3979"/>
                  </a:cubicBezTo>
                  <a:cubicBezTo>
                    <a:pt x="1702" y="3812"/>
                    <a:pt x="2503" y="3211"/>
                    <a:pt x="3370" y="2844"/>
                  </a:cubicBezTo>
                  <a:cubicBezTo>
                    <a:pt x="3537" y="2778"/>
                    <a:pt x="3637" y="2544"/>
                    <a:pt x="3637" y="2377"/>
                  </a:cubicBezTo>
                  <a:cubicBezTo>
                    <a:pt x="3637" y="2277"/>
                    <a:pt x="3637" y="2144"/>
                    <a:pt x="3570" y="2044"/>
                  </a:cubicBezTo>
                  <a:cubicBezTo>
                    <a:pt x="3537" y="1977"/>
                    <a:pt x="3470" y="1877"/>
                    <a:pt x="3403" y="1777"/>
                  </a:cubicBezTo>
                  <a:cubicBezTo>
                    <a:pt x="3336" y="1610"/>
                    <a:pt x="3236" y="1443"/>
                    <a:pt x="3170" y="1277"/>
                  </a:cubicBezTo>
                  <a:cubicBezTo>
                    <a:pt x="3003" y="910"/>
                    <a:pt x="2836" y="576"/>
                    <a:pt x="2636" y="243"/>
                  </a:cubicBezTo>
                  <a:cubicBezTo>
                    <a:pt x="2522" y="106"/>
                    <a:pt x="2346" y="0"/>
                    <a:pt x="2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099" name="Google Shape;8099;p35"/>
            <p:cNvSpPr/>
            <p:nvPr/>
          </p:nvSpPr>
          <p:spPr>
            <a:xfrm>
              <a:off x="2380531" y="4107208"/>
              <a:ext cx="149057" cy="146727"/>
            </a:xfrm>
            <a:custGeom>
              <a:avLst/>
              <a:gdLst/>
              <a:ahLst/>
              <a:cxnLst/>
              <a:rect l="l" t="t" r="r" b="b"/>
              <a:pathLst>
                <a:path w="4170" h="4203" extrusionOk="0">
                  <a:moveTo>
                    <a:pt x="2824" y="0"/>
                  </a:moveTo>
                  <a:cubicBezTo>
                    <a:pt x="2736" y="0"/>
                    <a:pt x="2649" y="26"/>
                    <a:pt x="2569" y="83"/>
                  </a:cubicBezTo>
                  <a:cubicBezTo>
                    <a:pt x="2335" y="216"/>
                    <a:pt x="2202" y="550"/>
                    <a:pt x="2369" y="784"/>
                  </a:cubicBezTo>
                  <a:cubicBezTo>
                    <a:pt x="2435" y="850"/>
                    <a:pt x="2469" y="950"/>
                    <a:pt x="2502" y="1050"/>
                  </a:cubicBezTo>
                  <a:cubicBezTo>
                    <a:pt x="2535" y="1084"/>
                    <a:pt x="2569" y="1117"/>
                    <a:pt x="2569" y="1184"/>
                  </a:cubicBezTo>
                  <a:cubicBezTo>
                    <a:pt x="2585" y="1216"/>
                    <a:pt x="2591" y="1227"/>
                    <a:pt x="2593" y="1227"/>
                  </a:cubicBezTo>
                  <a:cubicBezTo>
                    <a:pt x="2596" y="1227"/>
                    <a:pt x="2575" y="1174"/>
                    <a:pt x="2578" y="1174"/>
                  </a:cubicBezTo>
                  <a:lnTo>
                    <a:pt x="2578" y="1174"/>
                  </a:lnTo>
                  <a:cubicBezTo>
                    <a:pt x="2580" y="1174"/>
                    <a:pt x="2586" y="1185"/>
                    <a:pt x="2602" y="1217"/>
                  </a:cubicBezTo>
                  <a:cubicBezTo>
                    <a:pt x="2669" y="1417"/>
                    <a:pt x="2736" y="1617"/>
                    <a:pt x="2802" y="1818"/>
                  </a:cubicBezTo>
                  <a:cubicBezTo>
                    <a:pt x="2864" y="2045"/>
                    <a:pt x="2926" y="2285"/>
                    <a:pt x="2988" y="2522"/>
                  </a:cubicBezTo>
                  <a:lnTo>
                    <a:pt x="2988" y="2522"/>
                  </a:lnTo>
                  <a:cubicBezTo>
                    <a:pt x="2883" y="2565"/>
                    <a:pt x="2782" y="2592"/>
                    <a:pt x="2702" y="2618"/>
                  </a:cubicBezTo>
                  <a:cubicBezTo>
                    <a:pt x="2435" y="2718"/>
                    <a:pt x="2202" y="2785"/>
                    <a:pt x="1968" y="2852"/>
                  </a:cubicBezTo>
                  <a:cubicBezTo>
                    <a:pt x="1468" y="2985"/>
                    <a:pt x="968" y="3085"/>
                    <a:pt x="434" y="3185"/>
                  </a:cubicBezTo>
                  <a:cubicBezTo>
                    <a:pt x="167" y="3252"/>
                    <a:pt x="0" y="3586"/>
                    <a:pt x="100" y="3819"/>
                  </a:cubicBezTo>
                  <a:cubicBezTo>
                    <a:pt x="156" y="4069"/>
                    <a:pt x="349" y="4203"/>
                    <a:pt x="586" y="4203"/>
                  </a:cubicBezTo>
                  <a:cubicBezTo>
                    <a:pt x="634" y="4203"/>
                    <a:pt x="683" y="4197"/>
                    <a:pt x="734" y="4186"/>
                  </a:cubicBezTo>
                  <a:cubicBezTo>
                    <a:pt x="1802" y="3952"/>
                    <a:pt x="2869" y="3719"/>
                    <a:pt x="3870" y="3285"/>
                  </a:cubicBezTo>
                  <a:cubicBezTo>
                    <a:pt x="4070" y="3185"/>
                    <a:pt x="4170" y="2885"/>
                    <a:pt x="4103" y="2685"/>
                  </a:cubicBezTo>
                  <a:cubicBezTo>
                    <a:pt x="3870" y="1884"/>
                    <a:pt x="3736" y="984"/>
                    <a:pt x="3269" y="250"/>
                  </a:cubicBezTo>
                  <a:cubicBezTo>
                    <a:pt x="3159" y="96"/>
                    <a:pt x="2992" y="0"/>
                    <a:pt x="28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0" name="Google Shape;8100;p35"/>
            <p:cNvSpPr/>
            <p:nvPr/>
          </p:nvSpPr>
          <p:spPr>
            <a:xfrm>
              <a:off x="2220749" y="4484474"/>
              <a:ext cx="127610" cy="151754"/>
            </a:xfrm>
            <a:custGeom>
              <a:avLst/>
              <a:gdLst/>
              <a:ahLst/>
              <a:cxnLst/>
              <a:rect l="l" t="t" r="r" b="b"/>
              <a:pathLst>
                <a:path w="3570" h="4347" extrusionOk="0">
                  <a:moveTo>
                    <a:pt x="1020" y="1"/>
                  </a:moveTo>
                  <a:cubicBezTo>
                    <a:pt x="844" y="1"/>
                    <a:pt x="655" y="97"/>
                    <a:pt x="567" y="251"/>
                  </a:cubicBezTo>
                  <a:cubicBezTo>
                    <a:pt x="434" y="517"/>
                    <a:pt x="534" y="818"/>
                    <a:pt x="768" y="951"/>
                  </a:cubicBezTo>
                  <a:cubicBezTo>
                    <a:pt x="1135" y="1218"/>
                    <a:pt x="1368" y="1385"/>
                    <a:pt x="1702" y="1685"/>
                  </a:cubicBezTo>
                  <a:cubicBezTo>
                    <a:pt x="1880" y="1845"/>
                    <a:pt x="2048" y="2005"/>
                    <a:pt x="2207" y="2171"/>
                  </a:cubicBezTo>
                  <a:lnTo>
                    <a:pt x="2207" y="2171"/>
                  </a:lnTo>
                  <a:cubicBezTo>
                    <a:pt x="2171" y="2198"/>
                    <a:pt x="2136" y="2225"/>
                    <a:pt x="2102" y="2252"/>
                  </a:cubicBezTo>
                  <a:cubicBezTo>
                    <a:pt x="1902" y="2385"/>
                    <a:pt x="1702" y="2519"/>
                    <a:pt x="1501" y="2619"/>
                  </a:cubicBezTo>
                  <a:cubicBezTo>
                    <a:pt x="1135" y="2886"/>
                    <a:pt x="734" y="3119"/>
                    <a:pt x="334" y="3386"/>
                  </a:cubicBezTo>
                  <a:cubicBezTo>
                    <a:pt x="100" y="3520"/>
                    <a:pt x="0" y="3853"/>
                    <a:pt x="134" y="4087"/>
                  </a:cubicBezTo>
                  <a:cubicBezTo>
                    <a:pt x="250" y="4249"/>
                    <a:pt x="430" y="4347"/>
                    <a:pt x="618" y="4347"/>
                  </a:cubicBezTo>
                  <a:cubicBezTo>
                    <a:pt x="701" y="4347"/>
                    <a:pt x="786" y="4328"/>
                    <a:pt x="868" y="4287"/>
                  </a:cubicBezTo>
                  <a:cubicBezTo>
                    <a:pt x="1702" y="3753"/>
                    <a:pt x="2536" y="3253"/>
                    <a:pt x="3336" y="2619"/>
                  </a:cubicBezTo>
                  <a:cubicBezTo>
                    <a:pt x="3570" y="2419"/>
                    <a:pt x="3503" y="2085"/>
                    <a:pt x="3336" y="1885"/>
                  </a:cubicBezTo>
                  <a:cubicBezTo>
                    <a:pt x="2769" y="1151"/>
                    <a:pt x="2035" y="584"/>
                    <a:pt x="1268" y="84"/>
                  </a:cubicBezTo>
                  <a:cubicBezTo>
                    <a:pt x="1200" y="27"/>
                    <a:pt x="1112" y="1"/>
                    <a:pt x="1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1" name="Google Shape;8101;p35"/>
            <p:cNvSpPr/>
            <p:nvPr/>
          </p:nvSpPr>
          <p:spPr>
            <a:xfrm>
              <a:off x="2316117" y="4489431"/>
              <a:ext cx="138369" cy="171548"/>
            </a:xfrm>
            <a:custGeom>
              <a:avLst/>
              <a:gdLst/>
              <a:ahLst/>
              <a:cxnLst/>
              <a:rect l="l" t="t" r="r" b="b"/>
              <a:pathLst>
                <a:path w="3871" h="4914" extrusionOk="0">
                  <a:moveTo>
                    <a:pt x="1862" y="0"/>
                  </a:moveTo>
                  <a:cubicBezTo>
                    <a:pt x="1505" y="0"/>
                    <a:pt x="1136" y="380"/>
                    <a:pt x="1369" y="776"/>
                  </a:cubicBezTo>
                  <a:cubicBezTo>
                    <a:pt x="1723" y="1358"/>
                    <a:pt x="2001" y="2036"/>
                    <a:pt x="2420" y="2577"/>
                  </a:cubicBezTo>
                  <a:lnTo>
                    <a:pt x="2420" y="2577"/>
                  </a:lnTo>
                  <a:cubicBezTo>
                    <a:pt x="1731" y="3026"/>
                    <a:pt x="1075" y="3548"/>
                    <a:pt x="335" y="3945"/>
                  </a:cubicBezTo>
                  <a:cubicBezTo>
                    <a:pt x="68" y="4078"/>
                    <a:pt x="1" y="4445"/>
                    <a:pt x="134" y="4679"/>
                  </a:cubicBezTo>
                  <a:cubicBezTo>
                    <a:pt x="244" y="4832"/>
                    <a:pt x="411" y="4913"/>
                    <a:pt x="589" y="4913"/>
                  </a:cubicBezTo>
                  <a:cubicBezTo>
                    <a:pt x="681" y="4913"/>
                    <a:pt x="777" y="4891"/>
                    <a:pt x="868" y="4845"/>
                  </a:cubicBezTo>
                  <a:cubicBezTo>
                    <a:pt x="1769" y="4345"/>
                    <a:pt x="2569" y="3644"/>
                    <a:pt x="3503" y="3144"/>
                  </a:cubicBezTo>
                  <a:cubicBezTo>
                    <a:pt x="3804" y="2977"/>
                    <a:pt x="3870" y="2510"/>
                    <a:pt x="3637" y="2310"/>
                  </a:cubicBezTo>
                  <a:cubicBezTo>
                    <a:pt x="2970" y="1810"/>
                    <a:pt x="2703" y="976"/>
                    <a:pt x="2269" y="242"/>
                  </a:cubicBezTo>
                  <a:cubicBezTo>
                    <a:pt x="2169" y="71"/>
                    <a:pt x="2016" y="0"/>
                    <a:pt x="1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2" name="Google Shape;8102;p35"/>
            <p:cNvSpPr/>
            <p:nvPr/>
          </p:nvSpPr>
          <p:spPr>
            <a:xfrm>
              <a:off x="3025591" y="4411653"/>
              <a:ext cx="127610" cy="141525"/>
            </a:xfrm>
            <a:custGeom>
              <a:avLst/>
              <a:gdLst/>
              <a:ahLst/>
              <a:cxnLst/>
              <a:rect l="l" t="t" r="r" b="b"/>
              <a:pathLst>
                <a:path w="3570" h="4054" extrusionOk="0">
                  <a:moveTo>
                    <a:pt x="2189" y="0"/>
                  </a:moveTo>
                  <a:cubicBezTo>
                    <a:pt x="2012" y="0"/>
                    <a:pt x="1845" y="82"/>
                    <a:pt x="1735" y="235"/>
                  </a:cubicBezTo>
                  <a:cubicBezTo>
                    <a:pt x="1668" y="402"/>
                    <a:pt x="1535" y="569"/>
                    <a:pt x="1435" y="735"/>
                  </a:cubicBezTo>
                  <a:cubicBezTo>
                    <a:pt x="1435" y="735"/>
                    <a:pt x="1401" y="735"/>
                    <a:pt x="1401" y="769"/>
                  </a:cubicBezTo>
                  <a:cubicBezTo>
                    <a:pt x="1368" y="802"/>
                    <a:pt x="1368" y="836"/>
                    <a:pt x="1335" y="869"/>
                  </a:cubicBezTo>
                  <a:cubicBezTo>
                    <a:pt x="1268" y="936"/>
                    <a:pt x="1201" y="1002"/>
                    <a:pt x="1135" y="1069"/>
                  </a:cubicBezTo>
                  <a:cubicBezTo>
                    <a:pt x="868" y="1369"/>
                    <a:pt x="601" y="1603"/>
                    <a:pt x="301" y="1870"/>
                  </a:cubicBezTo>
                  <a:cubicBezTo>
                    <a:pt x="0" y="2136"/>
                    <a:pt x="201" y="2637"/>
                    <a:pt x="534" y="2737"/>
                  </a:cubicBezTo>
                  <a:cubicBezTo>
                    <a:pt x="601" y="2770"/>
                    <a:pt x="668" y="2770"/>
                    <a:pt x="701" y="2804"/>
                  </a:cubicBezTo>
                  <a:cubicBezTo>
                    <a:pt x="734" y="2804"/>
                    <a:pt x="768" y="2804"/>
                    <a:pt x="801" y="2837"/>
                  </a:cubicBezTo>
                  <a:cubicBezTo>
                    <a:pt x="768" y="2820"/>
                    <a:pt x="751" y="2812"/>
                    <a:pt x="747" y="2812"/>
                  </a:cubicBezTo>
                  <a:cubicBezTo>
                    <a:pt x="743" y="2812"/>
                    <a:pt x="751" y="2820"/>
                    <a:pt x="768" y="2837"/>
                  </a:cubicBezTo>
                  <a:cubicBezTo>
                    <a:pt x="901" y="2870"/>
                    <a:pt x="1001" y="2937"/>
                    <a:pt x="1101" y="2970"/>
                  </a:cubicBezTo>
                  <a:cubicBezTo>
                    <a:pt x="1268" y="3070"/>
                    <a:pt x="1468" y="3171"/>
                    <a:pt x="1635" y="3304"/>
                  </a:cubicBezTo>
                  <a:cubicBezTo>
                    <a:pt x="2002" y="3504"/>
                    <a:pt x="2369" y="3771"/>
                    <a:pt x="2736" y="3971"/>
                  </a:cubicBezTo>
                  <a:cubicBezTo>
                    <a:pt x="2816" y="4028"/>
                    <a:pt x="2907" y="4054"/>
                    <a:pt x="2998" y="4054"/>
                  </a:cubicBezTo>
                  <a:cubicBezTo>
                    <a:pt x="3174" y="4054"/>
                    <a:pt x="3348" y="3958"/>
                    <a:pt x="3436" y="3804"/>
                  </a:cubicBezTo>
                  <a:cubicBezTo>
                    <a:pt x="3570" y="3537"/>
                    <a:pt x="3503" y="3237"/>
                    <a:pt x="3236" y="3070"/>
                  </a:cubicBezTo>
                  <a:cubicBezTo>
                    <a:pt x="2683" y="2748"/>
                    <a:pt x="2163" y="2378"/>
                    <a:pt x="1608" y="2081"/>
                  </a:cubicBezTo>
                  <a:lnTo>
                    <a:pt x="1608" y="2081"/>
                  </a:lnTo>
                  <a:cubicBezTo>
                    <a:pt x="2007" y="1684"/>
                    <a:pt x="2361" y="1250"/>
                    <a:pt x="2636" y="769"/>
                  </a:cubicBezTo>
                  <a:cubicBezTo>
                    <a:pt x="2769" y="535"/>
                    <a:pt x="2702" y="202"/>
                    <a:pt x="2469" y="68"/>
                  </a:cubicBezTo>
                  <a:cubicBezTo>
                    <a:pt x="2377" y="23"/>
                    <a:pt x="2282" y="0"/>
                    <a:pt x="21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3" name="Google Shape;8103;p35"/>
            <p:cNvSpPr/>
            <p:nvPr/>
          </p:nvSpPr>
          <p:spPr>
            <a:xfrm>
              <a:off x="3162710" y="4411374"/>
              <a:ext cx="116886" cy="139081"/>
            </a:xfrm>
            <a:custGeom>
              <a:avLst/>
              <a:gdLst/>
              <a:ahLst/>
              <a:cxnLst/>
              <a:rect l="l" t="t" r="r" b="b"/>
              <a:pathLst>
                <a:path w="3270" h="3984" extrusionOk="0">
                  <a:moveTo>
                    <a:pt x="2311" y="1"/>
                  </a:moveTo>
                  <a:cubicBezTo>
                    <a:pt x="2227" y="1"/>
                    <a:pt x="2143" y="23"/>
                    <a:pt x="2069" y="76"/>
                  </a:cubicBezTo>
                  <a:cubicBezTo>
                    <a:pt x="1468" y="510"/>
                    <a:pt x="834" y="877"/>
                    <a:pt x="267" y="1311"/>
                  </a:cubicBezTo>
                  <a:cubicBezTo>
                    <a:pt x="101" y="1411"/>
                    <a:pt x="1" y="1544"/>
                    <a:pt x="1" y="1744"/>
                  </a:cubicBezTo>
                  <a:cubicBezTo>
                    <a:pt x="1" y="1944"/>
                    <a:pt x="101" y="2078"/>
                    <a:pt x="267" y="2211"/>
                  </a:cubicBezTo>
                  <a:cubicBezTo>
                    <a:pt x="468" y="2311"/>
                    <a:pt x="634" y="2445"/>
                    <a:pt x="834" y="2578"/>
                  </a:cubicBezTo>
                  <a:lnTo>
                    <a:pt x="901" y="2645"/>
                  </a:lnTo>
                  <a:lnTo>
                    <a:pt x="1001" y="2745"/>
                  </a:lnTo>
                  <a:cubicBezTo>
                    <a:pt x="1101" y="2812"/>
                    <a:pt x="1201" y="2878"/>
                    <a:pt x="1268" y="2978"/>
                  </a:cubicBezTo>
                  <a:cubicBezTo>
                    <a:pt x="1635" y="3245"/>
                    <a:pt x="1969" y="3545"/>
                    <a:pt x="2302" y="3846"/>
                  </a:cubicBezTo>
                  <a:cubicBezTo>
                    <a:pt x="2424" y="3933"/>
                    <a:pt x="2564" y="3984"/>
                    <a:pt x="2704" y="3984"/>
                  </a:cubicBezTo>
                  <a:cubicBezTo>
                    <a:pt x="2831" y="3984"/>
                    <a:pt x="2958" y="3941"/>
                    <a:pt x="3069" y="3846"/>
                  </a:cubicBezTo>
                  <a:cubicBezTo>
                    <a:pt x="3236" y="3646"/>
                    <a:pt x="3270" y="3279"/>
                    <a:pt x="3069" y="3112"/>
                  </a:cubicBezTo>
                  <a:cubicBezTo>
                    <a:pt x="2512" y="2676"/>
                    <a:pt x="1990" y="2187"/>
                    <a:pt x="1439" y="1760"/>
                  </a:cubicBezTo>
                  <a:lnTo>
                    <a:pt x="1439" y="1760"/>
                  </a:lnTo>
                  <a:cubicBezTo>
                    <a:pt x="1823" y="1503"/>
                    <a:pt x="2220" y="1253"/>
                    <a:pt x="2602" y="977"/>
                  </a:cubicBezTo>
                  <a:cubicBezTo>
                    <a:pt x="2803" y="810"/>
                    <a:pt x="2936" y="510"/>
                    <a:pt x="2769" y="243"/>
                  </a:cubicBezTo>
                  <a:cubicBezTo>
                    <a:pt x="2678" y="106"/>
                    <a:pt x="2493" y="1"/>
                    <a:pt x="23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4" name="Google Shape;8104;p35"/>
            <p:cNvSpPr/>
            <p:nvPr/>
          </p:nvSpPr>
          <p:spPr>
            <a:xfrm>
              <a:off x="3002928" y="4039309"/>
              <a:ext cx="140728" cy="144458"/>
            </a:xfrm>
            <a:custGeom>
              <a:avLst/>
              <a:gdLst/>
              <a:ahLst/>
              <a:cxnLst/>
              <a:rect l="l" t="t" r="r" b="b"/>
              <a:pathLst>
                <a:path w="3937" h="4138" extrusionOk="0">
                  <a:moveTo>
                    <a:pt x="2054" y="0"/>
                  </a:moveTo>
                  <a:cubicBezTo>
                    <a:pt x="1868" y="0"/>
                    <a:pt x="1694" y="98"/>
                    <a:pt x="1602" y="260"/>
                  </a:cubicBezTo>
                  <a:cubicBezTo>
                    <a:pt x="1168" y="994"/>
                    <a:pt x="568" y="1528"/>
                    <a:pt x="167" y="2262"/>
                  </a:cubicBezTo>
                  <a:cubicBezTo>
                    <a:pt x="1" y="2528"/>
                    <a:pt x="101" y="2862"/>
                    <a:pt x="334" y="2995"/>
                  </a:cubicBezTo>
                  <a:cubicBezTo>
                    <a:pt x="801" y="3262"/>
                    <a:pt x="1302" y="3396"/>
                    <a:pt x="1802" y="3529"/>
                  </a:cubicBezTo>
                  <a:cubicBezTo>
                    <a:pt x="2035" y="3596"/>
                    <a:pt x="2302" y="3663"/>
                    <a:pt x="2502" y="3763"/>
                  </a:cubicBezTo>
                  <a:cubicBezTo>
                    <a:pt x="2525" y="3763"/>
                    <a:pt x="2591" y="3792"/>
                    <a:pt x="2604" y="3792"/>
                  </a:cubicBezTo>
                  <a:cubicBezTo>
                    <a:pt x="2610" y="3792"/>
                    <a:pt x="2603" y="3785"/>
                    <a:pt x="2569" y="3763"/>
                  </a:cubicBezTo>
                  <a:lnTo>
                    <a:pt x="2569" y="3763"/>
                  </a:lnTo>
                  <a:cubicBezTo>
                    <a:pt x="2636" y="3796"/>
                    <a:pt x="2703" y="3829"/>
                    <a:pt x="2736" y="3863"/>
                  </a:cubicBezTo>
                  <a:cubicBezTo>
                    <a:pt x="2869" y="3929"/>
                    <a:pt x="2969" y="3996"/>
                    <a:pt x="3070" y="4063"/>
                  </a:cubicBezTo>
                  <a:cubicBezTo>
                    <a:pt x="3142" y="4115"/>
                    <a:pt x="3227" y="4137"/>
                    <a:pt x="3314" y="4137"/>
                  </a:cubicBezTo>
                  <a:cubicBezTo>
                    <a:pt x="3508" y="4137"/>
                    <a:pt x="3711" y="4024"/>
                    <a:pt x="3803" y="3863"/>
                  </a:cubicBezTo>
                  <a:cubicBezTo>
                    <a:pt x="3937" y="3596"/>
                    <a:pt x="3837" y="3329"/>
                    <a:pt x="3603" y="3162"/>
                  </a:cubicBezTo>
                  <a:cubicBezTo>
                    <a:pt x="3170" y="2862"/>
                    <a:pt x="2669" y="2695"/>
                    <a:pt x="2169" y="2562"/>
                  </a:cubicBezTo>
                  <a:cubicBezTo>
                    <a:pt x="1935" y="2495"/>
                    <a:pt x="1702" y="2428"/>
                    <a:pt x="1468" y="2362"/>
                  </a:cubicBezTo>
                  <a:cubicBezTo>
                    <a:pt x="1434" y="2350"/>
                    <a:pt x="1395" y="2334"/>
                    <a:pt x="1355" y="2318"/>
                  </a:cubicBezTo>
                  <a:lnTo>
                    <a:pt x="1355" y="2318"/>
                  </a:lnTo>
                  <a:cubicBezTo>
                    <a:pt x="1359" y="2310"/>
                    <a:pt x="1364" y="2302"/>
                    <a:pt x="1368" y="2295"/>
                  </a:cubicBezTo>
                  <a:cubicBezTo>
                    <a:pt x="1535" y="2095"/>
                    <a:pt x="1568" y="2061"/>
                    <a:pt x="1702" y="1861"/>
                  </a:cubicBezTo>
                  <a:cubicBezTo>
                    <a:pt x="1969" y="1528"/>
                    <a:pt x="2269" y="1161"/>
                    <a:pt x="2502" y="794"/>
                  </a:cubicBezTo>
                  <a:cubicBezTo>
                    <a:pt x="2636" y="560"/>
                    <a:pt x="2569" y="193"/>
                    <a:pt x="2302" y="60"/>
                  </a:cubicBezTo>
                  <a:cubicBezTo>
                    <a:pt x="2221" y="19"/>
                    <a:pt x="2136" y="0"/>
                    <a:pt x="2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5" name="Google Shape;8105;p35"/>
            <p:cNvSpPr/>
            <p:nvPr/>
          </p:nvSpPr>
          <p:spPr>
            <a:xfrm>
              <a:off x="3149592" y="4016793"/>
              <a:ext cx="126430" cy="133635"/>
            </a:xfrm>
            <a:custGeom>
              <a:avLst/>
              <a:gdLst/>
              <a:ahLst/>
              <a:cxnLst/>
              <a:rect l="l" t="t" r="r" b="b"/>
              <a:pathLst>
                <a:path w="3537" h="3828" extrusionOk="0">
                  <a:moveTo>
                    <a:pt x="2530" y="0"/>
                  </a:moveTo>
                  <a:cubicBezTo>
                    <a:pt x="2398" y="0"/>
                    <a:pt x="2264" y="42"/>
                    <a:pt x="2169" y="138"/>
                  </a:cubicBezTo>
                  <a:cubicBezTo>
                    <a:pt x="1602" y="838"/>
                    <a:pt x="835" y="1305"/>
                    <a:pt x="234" y="1939"/>
                  </a:cubicBezTo>
                  <a:cubicBezTo>
                    <a:pt x="34" y="2173"/>
                    <a:pt x="1" y="2640"/>
                    <a:pt x="334" y="2773"/>
                  </a:cubicBezTo>
                  <a:cubicBezTo>
                    <a:pt x="734" y="2940"/>
                    <a:pt x="1168" y="3140"/>
                    <a:pt x="1602" y="3307"/>
                  </a:cubicBezTo>
                  <a:cubicBezTo>
                    <a:pt x="1802" y="3374"/>
                    <a:pt x="1969" y="3474"/>
                    <a:pt x="2169" y="3540"/>
                  </a:cubicBezTo>
                  <a:cubicBezTo>
                    <a:pt x="2215" y="3559"/>
                    <a:pt x="2230" y="3564"/>
                    <a:pt x="2232" y="3564"/>
                  </a:cubicBezTo>
                  <a:cubicBezTo>
                    <a:pt x="2235" y="3564"/>
                    <a:pt x="2202" y="3550"/>
                    <a:pt x="2205" y="3550"/>
                  </a:cubicBezTo>
                  <a:lnTo>
                    <a:pt x="2205" y="3550"/>
                  </a:lnTo>
                  <a:cubicBezTo>
                    <a:pt x="2207" y="3550"/>
                    <a:pt x="2223" y="3555"/>
                    <a:pt x="2269" y="3574"/>
                  </a:cubicBezTo>
                  <a:cubicBezTo>
                    <a:pt x="2302" y="3607"/>
                    <a:pt x="2369" y="3607"/>
                    <a:pt x="2402" y="3640"/>
                  </a:cubicBezTo>
                  <a:cubicBezTo>
                    <a:pt x="2502" y="3707"/>
                    <a:pt x="2602" y="3740"/>
                    <a:pt x="2703" y="3774"/>
                  </a:cubicBezTo>
                  <a:cubicBezTo>
                    <a:pt x="2795" y="3808"/>
                    <a:pt x="2891" y="3827"/>
                    <a:pt x="2984" y="3827"/>
                  </a:cubicBezTo>
                  <a:cubicBezTo>
                    <a:pt x="3161" y="3827"/>
                    <a:pt x="3327" y="3760"/>
                    <a:pt x="3436" y="3607"/>
                  </a:cubicBezTo>
                  <a:cubicBezTo>
                    <a:pt x="3536" y="3374"/>
                    <a:pt x="3503" y="3007"/>
                    <a:pt x="3236" y="2873"/>
                  </a:cubicBezTo>
                  <a:cubicBezTo>
                    <a:pt x="2803" y="2706"/>
                    <a:pt x="2402" y="2506"/>
                    <a:pt x="1969" y="2339"/>
                  </a:cubicBezTo>
                  <a:cubicBezTo>
                    <a:pt x="1814" y="2288"/>
                    <a:pt x="1660" y="2217"/>
                    <a:pt x="1521" y="2156"/>
                  </a:cubicBezTo>
                  <a:lnTo>
                    <a:pt x="1521" y="2156"/>
                  </a:lnTo>
                  <a:cubicBezTo>
                    <a:pt x="1995" y="1750"/>
                    <a:pt x="2499" y="1370"/>
                    <a:pt x="2903" y="872"/>
                  </a:cubicBezTo>
                  <a:cubicBezTo>
                    <a:pt x="3069" y="672"/>
                    <a:pt x="3136" y="338"/>
                    <a:pt x="2903" y="138"/>
                  </a:cubicBezTo>
                  <a:cubicBezTo>
                    <a:pt x="2816" y="51"/>
                    <a:pt x="2674" y="0"/>
                    <a:pt x="2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6" name="Google Shape;8106;p35"/>
            <p:cNvSpPr/>
            <p:nvPr/>
          </p:nvSpPr>
          <p:spPr>
            <a:xfrm>
              <a:off x="1940541" y="2257393"/>
              <a:ext cx="708287" cy="471669"/>
            </a:xfrm>
            <a:custGeom>
              <a:avLst/>
              <a:gdLst/>
              <a:ahLst/>
              <a:cxnLst/>
              <a:rect l="l" t="t" r="r" b="b"/>
              <a:pathLst>
                <a:path w="19815" h="13511" extrusionOk="0">
                  <a:moveTo>
                    <a:pt x="0" y="1"/>
                  </a:moveTo>
                  <a:lnTo>
                    <a:pt x="0" y="101"/>
                  </a:lnTo>
                  <a:cubicBezTo>
                    <a:pt x="2202" y="3803"/>
                    <a:pt x="6605" y="6605"/>
                    <a:pt x="10308" y="8607"/>
                  </a:cubicBezTo>
                  <a:cubicBezTo>
                    <a:pt x="13268" y="10186"/>
                    <a:pt x="16618" y="12348"/>
                    <a:pt x="19685" y="13272"/>
                  </a:cubicBezTo>
                  <a:lnTo>
                    <a:pt x="19685" y="13272"/>
                  </a:lnTo>
                  <a:cubicBezTo>
                    <a:pt x="17697" y="9641"/>
                    <a:pt x="15028" y="5864"/>
                    <a:pt x="11208" y="4004"/>
                  </a:cubicBezTo>
                  <a:cubicBezTo>
                    <a:pt x="7706" y="2302"/>
                    <a:pt x="3403" y="1902"/>
                    <a:pt x="0" y="1"/>
                  </a:cubicBezTo>
                  <a:close/>
                  <a:moveTo>
                    <a:pt x="19685" y="13272"/>
                  </a:moveTo>
                  <a:cubicBezTo>
                    <a:pt x="19728" y="13351"/>
                    <a:pt x="19772" y="13431"/>
                    <a:pt x="19815" y="13510"/>
                  </a:cubicBezTo>
                  <a:lnTo>
                    <a:pt x="19815" y="13310"/>
                  </a:lnTo>
                  <a:cubicBezTo>
                    <a:pt x="19771" y="13298"/>
                    <a:pt x="19728" y="13285"/>
                    <a:pt x="19685" y="13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7" name="Google Shape;8107;p35"/>
            <p:cNvSpPr/>
            <p:nvPr/>
          </p:nvSpPr>
          <p:spPr>
            <a:xfrm>
              <a:off x="1982256" y="2336446"/>
              <a:ext cx="51330" cy="64095"/>
            </a:xfrm>
            <a:custGeom>
              <a:avLst/>
              <a:gdLst/>
              <a:ahLst/>
              <a:cxnLst/>
              <a:rect l="l" t="t" r="r" b="b"/>
              <a:pathLst>
                <a:path w="1436" h="1836" extrusionOk="0">
                  <a:moveTo>
                    <a:pt x="318" y="655"/>
                  </a:moveTo>
                  <a:cubicBezTo>
                    <a:pt x="300" y="683"/>
                    <a:pt x="294" y="715"/>
                    <a:pt x="268" y="768"/>
                  </a:cubicBezTo>
                  <a:cubicBezTo>
                    <a:pt x="287" y="730"/>
                    <a:pt x="303" y="693"/>
                    <a:pt x="318" y="655"/>
                  </a:cubicBezTo>
                  <a:close/>
                  <a:moveTo>
                    <a:pt x="1068" y="1"/>
                  </a:moveTo>
                  <a:cubicBezTo>
                    <a:pt x="935" y="1"/>
                    <a:pt x="768" y="1"/>
                    <a:pt x="668" y="67"/>
                  </a:cubicBezTo>
                  <a:cubicBezTo>
                    <a:pt x="535" y="134"/>
                    <a:pt x="468" y="234"/>
                    <a:pt x="435" y="367"/>
                  </a:cubicBezTo>
                  <a:cubicBezTo>
                    <a:pt x="387" y="463"/>
                    <a:pt x="356" y="559"/>
                    <a:pt x="318" y="655"/>
                  </a:cubicBezTo>
                  <a:lnTo>
                    <a:pt x="318" y="655"/>
                  </a:lnTo>
                  <a:cubicBezTo>
                    <a:pt x="322" y="648"/>
                    <a:pt x="328" y="641"/>
                    <a:pt x="335" y="634"/>
                  </a:cubicBezTo>
                  <a:lnTo>
                    <a:pt x="335" y="634"/>
                  </a:lnTo>
                  <a:cubicBezTo>
                    <a:pt x="301" y="768"/>
                    <a:pt x="234" y="868"/>
                    <a:pt x="134" y="968"/>
                  </a:cubicBezTo>
                  <a:cubicBezTo>
                    <a:pt x="167" y="935"/>
                    <a:pt x="201" y="902"/>
                    <a:pt x="234" y="869"/>
                  </a:cubicBezTo>
                  <a:lnTo>
                    <a:pt x="234" y="869"/>
                  </a:lnTo>
                  <a:cubicBezTo>
                    <a:pt x="201" y="902"/>
                    <a:pt x="168" y="935"/>
                    <a:pt x="168" y="968"/>
                  </a:cubicBezTo>
                  <a:cubicBezTo>
                    <a:pt x="68" y="1035"/>
                    <a:pt x="1" y="1201"/>
                    <a:pt x="1" y="1335"/>
                  </a:cubicBezTo>
                  <a:cubicBezTo>
                    <a:pt x="1" y="1435"/>
                    <a:pt x="68" y="1602"/>
                    <a:pt x="168" y="1702"/>
                  </a:cubicBezTo>
                  <a:cubicBezTo>
                    <a:pt x="268" y="1768"/>
                    <a:pt x="368" y="1835"/>
                    <a:pt x="535" y="1835"/>
                  </a:cubicBezTo>
                  <a:cubicBezTo>
                    <a:pt x="668" y="1835"/>
                    <a:pt x="802" y="1802"/>
                    <a:pt x="902" y="1668"/>
                  </a:cubicBezTo>
                  <a:cubicBezTo>
                    <a:pt x="1168" y="1402"/>
                    <a:pt x="1302" y="1035"/>
                    <a:pt x="1435" y="668"/>
                  </a:cubicBezTo>
                  <a:cubicBezTo>
                    <a:pt x="1435" y="568"/>
                    <a:pt x="1435" y="501"/>
                    <a:pt x="1435" y="434"/>
                  </a:cubicBezTo>
                  <a:cubicBezTo>
                    <a:pt x="1435" y="367"/>
                    <a:pt x="1402" y="301"/>
                    <a:pt x="1369" y="267"/>
                  </a:cubicBezTo>
                  <a:cubicBezTo>
                    <a:pt x="1302" y="134"/>
                    <a:pt x="1168" y="34"/>
                    <a:pt x="10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8" name="Google Shape;8108;p35"/>
            <p:cNvSpPr/>
            <p:nvPr/>
          </p:nvSpPr>
          <p:spPr>
            <a:xfrm>
              <a:off x="2060967" y="2287538"/>
              <a:ext cx="47720" cy="60604"/>
            </a:xfrm>
            <a:custGeom>
              <a:avLst/>
              <a:gdLst/>
              <a:ahLst/>
              <a:cxnLst/>
              <a:rect l="l" t="t" r="r" b="b"/>
              <a:pathLst>
                <a:path w="1335" h="1736" extrusionOk="0">
                  <a:moveTo>
                    <a:pt x="208" y="794"/>
                  </a:moveTo>
                  <a:cubicBezTo>
                    <a:pt x="186" y="819"/>
                    <a:pt x="167" y="843"/>
                    <a:pt x="167" y="868"/>
                  </a:cubicBezTo>
                  <a:cubicBezTo>
                    <a:pt x="178" y="846"/>
                    <a:pt x="193" y="821"/>
                    <a:pt x="208" y="794"/>
                  </a:cubicBezTo>
                  <a:close/>
                  <a:moveTo>
                    <a:pt x="834" y="1"/>
                  </a:moveTo>
                  <a:cubicBezTo>
                    <a:pt x="701" y="1"/>
                    <a:pt x="534" y="34"/>
                    <a:pt x="468" y="167"/>
                  </a:cubicBezTo>
                  <a:cubicBezTo>
                    <a:pt x="367" y="267"/>
                    <a:pt x="301" y="367"/>
                    <a:pt x="301" y="501"/>
                  </a:cubicBezTo>
                  <a:cubicBezTo>
                    <a:pt x="301" y="491"/>
                    <a:pt x="301" y="480"/>
                    <a:pt x="301" y="468"/>
                  </a:cubicBezTo>
                  <a:cubicBezTo>
                    <a:pt x="301" y="568"/>
                    <a:pt x="267" y="668"/>
                    <a:pt x="234" y="734"/>
                  </a:cubicBezTo>
                  <a:cubicBezTo>
                    <a:pt x="267" y="701"/>
                    <a:pt x="267" y="668"/>
                    <a:pt x="301" y="634"/>
                  </a:cubicBezTo>
                  <a:lnTo>
                    <a:pt x="301" y="634"/>
                  </a:lnTo>
                  <a:cubicBezTo>
                    <a:pt x="278" y="679"/>
                    <a:pt x="241" y="739"/>
                    <a:pt x="208" y="794"/>
                  </a:cubicBezTo>
                  <a:lnTo>
                    <a:pt x="208" y="794"/>
                  </a:lnTo>
                  <a:cubicBezTo>
                    <a:pt x="217" y="785"/>
                    <a:pt x="225" y="776"/>
                    <a:pt x="234" y="768"/>
                  </a:cubicBezTo>
                  <a:lnTo>
                    <a:pt x="234" y="768"/>
                  </a:lnTo>
                  <a:cubicBezTo>
                    <a:pt x="201" y="801"/>
                    <a:pt x="201" y="834"/>
                    <a:pt x="167" y="868"/>
                  </a:cubicBezTo>
                  <a:cubicBezTo>
                    <a:pt x="67" y="935"/>
                    <a:pt x="1" y="1101"/>
                    <a:pt x="1" y="1235"/>
                  </a:cubicBezTo>
                  <a:cubicBezTo>
                    <a:pt x="1" y="1301"/>
                    <a:pt x="1" y="1368"/>
                    <a:pt x="34" y="1435"/>
                  </a:cubicBezTo>
                  <a:cubicBezTo>
                    <a:pt x="67" y="1468"/>
                    <a:pt x="101" y="1535"/>
                    <a:pt x="167" y="1602"/>
                  </a:cubicBezTo>
                  <a:cubicBezTo>
                    <a:pt x="267" y="1668"/>
                    <a:pt x="401" y="1735"/>
                    <a:pt x="534" y="1735"/>
                  </a:cubicBezTo>
                  <a:cubicBezTo>
                    <a:pt x="668" y="1735"/>
                    <a:pt x="801" y="1702"/>
                    <a:pt x="901" y="1602"/>
                  </a:cubicBezTo>
                  <a:cubicBezTo>
                    <a:pt x="968" y="1502"/>
                    <a:pt x="1035" y="1402"/>
                    <a:pt x="1101" y="1335"/>
                  </a:cubicBezTo>
                  <a:cubicBezTo>
                    <a:pt x="1168" y="1235"/>
                    <a:pt x="1201" y="1101"/>
                    <a:pt x="1235" y="1001"/>
                  </a:cubicBezTo>
                  <a:cubicBezTo>
                    <a:pt x="1268" y="935"/>
                    <a:pt x="1301" y="901"/>
                    <a:pt x="1301" y="834"/>
                  </a:cubicBezTo>
                  <a:cubicBezTo>
                    <a:pt x="1335" y="734"/>
                    <a:pt x="1335" y="634"/>
                    <a:pt x="1335" y="534"/>
                  </a:cubicBezTo>
                  <a:cubicBezTo>
                    <a:pt x="1335" y="401"/>
                    <a:pt x="1268" y="234"/>
                    <a:pt x="1201" y="167"/>
                  </a:cubicBezTo>
                  <a:cubicBezTo>
                    <a:pt x="1135" y="101"/>
                    <a:pt x="1068" y="67"/>
                    <a:pt x="1035" y="34"/>
                  </a:cubicBezTo>
                  <a:cubicBezTo>
                    <a:pt x="968" y="1"/>
                    <a:pt x="901" y="1"/>
                    <a:pt x="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09" name="Google Shape;8109;p35"/>
            <p:cNvSpPr/>
            <p:nvPr/>
          </p:nvSpPr>
          <p:spPr>
            <a:xfrm>
              <a:off x="2045454" y="2385354"/>
              <a:ext cx="59658" cy="67167"/>
            </a:xfrm>
            <a:custGeom>
              <a:avLst/>
              <a:gdLst/>
              <a:ahLst/>
              <a:cxnLst/>
              <a:rect l="l" t="t" r="r" b="b"/>
              <a:pathLst>
                <a:path w="1669" h="1924" extrusionOk="0">
                  <a:moveTo>
                    <a:pt x="1073" y="1503"/>
                  </a:moveTo>
                  <a:cubicBezTo>
                    <a:pt x="1063" y="1529"/>
                    <a:pt x="1054" y="1549"/>
                    <a:pt x="1035" y="1568"/>
                  </a:cubicBezTo>
                  <a:cubicBezTo>
                    <a:pt x="1048" y="1547"/>
                    <a:pt x="1060" y="1525"/>
                    <a:pt x="1073" y="1503"/>
                  </a:cubicBezTo>
                  <a:close/>
                  <a:moveTo>
                    <a:pt x="1168" y="1"/>
                  </a:moveTo>
                  <a:cubicBezTo>
                    <a:pt x="1002" y="1"/>
                    <a:pt x="868" y="34"/>
                    <a:pt x="801" y="134"/>
                  </a:cubicBezTo>
                  <a:cubicBezTo>
                    <a:pt x="468" y="468"/>
                    <a:pt x="201" y="834"/>
                    <a:pt x="68" y="1268"/>
                  </a:cubicBezTo>
                  <a:cubicBezTo>
                    <a:pt x="1" y="1402"/>
                    <a:pt x="34" y="1568"/>
                    <a:pt x="101" y="1668"/>
                  </a:cubicBezTo>
                  <a:cubicBezTo>
                    <a:pt x="168" y="1802"/>
                    <a:pt x="301" y="1902"/>
                    <a:pt x="435" y="1902"/>
                  </a:cubicBezTo>
                  <a:cubicBezTo>
                    <a:pt x="490" y="1916"/>
                    <a:pt x="545" y="1924"/>
                    <a:pt x="600" y="1924"/>
                  </a:cubicBezTo>
                  <a:cubicBezTo>
                    <a:pt x="679" y="1924"/>
                    <a:pt x="757" y="1908"/>
                    <a:pt x="835" y="1869"/>
                  </a:cubicBezTo>
                  <a:cubicBezTo>
                    <a:pt x="935" y="1802"/>
                    <a:pt x="1002" y="1702"/>
                    <a:pt x="1068" y="1568"/>
                  </a:cubicBezTo>
                  <a:cubicBezTo>
                    <a:pt x="1068" y="1541"/>
                    <a:pt x="1091" y="1491"/>
                    <a:pt x="1099" y="1456"/>
                  </a:cubicBezTo>
                  <a:lnTo>
                    <a:pt x="1099" y="1456"/>
                  </a:lnTo>
                  <a:cubicBezTo>
                    <a:pt x="1169" y="1328"/>
                    <a:pt x="1232" y="1205"/>
                    <a:pt x="1335" y="1101"/>
                  </a:cubicBezTo>
                  <a:cubicBezTo>
                    <a:pt x="1302" y="1101"/>
                    <a:pt x="1268" y="1168"/>
                    <a:pt x="1235" y="1201"/>
                  </a:cubicBezTo>
                  <a:cubicBezTo>
                    <a:pt x="1335" y="1068"/>
                    <a:pt x="1435" y="968"/>
                    <a:pt x="1535" y="868"/>
                  </a:cubicBezTo>
                  <a:cubicBezTo>
                    <a:pt x="1602" y="801"/>
                    <a:pt x="1669" y="634"/>
                    <a:pt x="1669" y="501"/>
                  </a:cubicBezTo>
                  <a:cubicBezTo>
                    <a:pt x="1669" y="401"/>
                    <a:pt x="1602" y="234"/>
                    <a:pt x="1535" y="134"/>
                  </a:cubicBezTo>
                  <a:cubicBezTo>
                    <a:pt x="1435" y="67"/>
                    <a:pt x="1302" y="1"/>
                    <a:pt x="1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0" name="Google Shape;8110;p35"/>
            <p:cNvSpPr/>
            <p:nvPr/>
          </p:nvSpPr>
          <p:spPr>
            <a:xfrm>
              <a:off x="2128919" y="2357287"/>
              <a:ext cx="47755" cy="61162"/>
            </a:xfrm>
            <a:custGeom>
              <a:avLst/>
              <a:gdLst/>
              <a:ahLst/>
              <a:cxnLst/>
              <a:rect l="l" t="t" r="r" b="b"/>
              <a:pathLst>
                <a:path w="1336" h="1752" extrusionOk="0">
                  <a:moveTo>
                    <a:pt x="1235" y="838"/>
                  </a:moveTo>
                  <a:cubicBezTo>
                    <a:pt x="1235" y="856"/>
                    <a:pt x="1226" y="873"/>
                    <a:pt x="1217" y="891"/>
                  </a:cubicBezTo>
                  <a:lnTo>
                    <a:pt x="1217" y="891"/>
                  </a:lnTo>
                  <a:cubicBezTo>
                    <a:pt x="1223" y="873"/>
                    <a:pt x="1229" y="855"/>
                    <a:pt x="1235" y="838"/>
                  </a:cubicBezTo>
                  <a:close/>
                  <a:moveTo>
                    <a:pt x="134" y="805"/>
                  </a:moveTo>
                  <a:lnTo>
                    <a:pt x="134" y="805"/>
                  </a:lnTo>
                  <a:cubicBezTo>
                    <a:pt x="134" y="838"/>
                    <a:pt x="102" y="870"/>
                    <a:pt x="101" y="903"/>
                  </a:cubicBezTo>
                  <a:lnTo>
                    <a:pt x="101" y="903"/>
                  </a:lnTo>
                  <a:cubicBezTo>
                    <a:pt x="120" y="863"/>
                    <a:pt x="134" y="827"/>
                    <a:pt x="134" y="805"/>
                  </a:cubicBezTo>
                  <a:close/>
                  <a:moveTo>
                    <a:pt x="854" y="1"/>
                  </a:moveTo>
                  <a:cubicBezTo>
                    <a:pt x="803" y="1"/>
                    <a:pt x="752" y="12"/>
                    <a:pt x="701" y="37"/>
                  </a:cubicBezTo>
                  <a:cubicBezTo>
                    <a:pt x="568" y="71"/>
                    <a:pt x="435" y="137"/>
                    <a:pt x="368" y="271"/>
                  </a:cubicBezTo>
                  <a:cubicBezTo>
                    <a:pt x="268" y="471"/>
                    <a:pt x="201" y="704"/>
                    <a:pt x="101" y="905"/>
                  </a:cubicBezTo>
                  <a:cubicBezTo>
                    <a:pt x="101" y="904"/>
                    <a:pt x="101" y="904"/>
                    <a:pt x="101" y="903"/>
                  </a:cubicBezTo>
                  <a:lnTo>
                    <a:pt x="101" y="903"/>
                  </a:lnTo>
                  <a:cubicBezTo>
                    <a:pt x="91" y="925"/>
                    <a:pt x="79" y="948"/>
                    <a:pt x="68" y="971"/>
                  </a:cubicBezTo>
                  <a:cubicBezTo>
                    <a:pt x="34" y="1005"/>
                    <a:pt x="1" y="1071"/>
                    <a:pt x="1" y="1138"/>
                  </a:cubicBezTo>
                  <a:cubicBezTo>
                    <a:pt x="1" y="1205"/>
                    <a:pt x="1" y="1272"/>
                    <a:pt x="34" y="1372"/>
                  </a:cubicBezTo>
                  <a:cubicBezTo>
                    <a:pt x="34" y="1438"/>
                    <a:pt x="68" y="1472"/>
                    <a:pt x="101" y="1538"/>
                  </a:cubicBezTo>
                  <a:cubicBezTo>
                    <a:pt x="134" y="1605"/>
                    <a:pt x="201" y="1638"/>
                    <a:pt x="268" y="1672"/>
                  </a:cubicBezTo>
                  <a:cubicBezTo>
                    <a:pt x="341" y="1721"/>
                    <a:pt x="450" y="1752"/>
                    <a:pt x="556" y="1752"/>
                  </a:cubicBezTo>
                  <a:cubicBezTo>
                    <a:pt x="594" y="1752"/>
                    <a:pt x="632" y="1747"/>
                    <a:pt x="668" y="1739"/>
                  </a:cubicBezTo>
                  <a:cubicBezTo>
                    <a:pt x="768" y="1672"/>
                    <a:pt x="902" y="1605"/>
                    <a:pt x="968" y="1472"/>
                  </a:cubicBezTo>
                  <a:cubicBezTo>
                    <a:pt x="1053" y="1302"/>
                    <a:pt x="1138" y="1109"/>
                    <a:pt x="1202" y="932"/>
                  </a:cubicBezTo>
                  <a:lnTo>
                    <a:pt x="1202" y="932"/>
                  </a:lnTo>
                  <a:cubicBezTo>
                    <a:pt x="1202" y="934"/>
                    <a:pt x="1202" y="936"/>
                    <a:pt x="1202" y="938"/>
                  </a:cubicBezTo>
                  <a:cubicBezTo>
                    <a:pt x="1235" y="905"/>
                    <a:pt x="1235" y="838"/>
                    <a:pt x="1268" y="805"/>
                  </a:cubicBezTo>
                  <a:cubicBezTo>
                    <a:pt x="1302" y="738"/>
                    <a:pt x="1335" y="671"/>
                    <a:pt x="1335" y="604"/>
                  </a:cubicBezTo>
                  <a:cubicBezTo>
                    <a:pt x="1335" y="538"/>
                    <a:pt x="1335" y="471"/>
                    <a:pt x="1335" y="404"/>
                  </a:cubicBezTo>
                  <a:cubicBezTo>
                    <a:pt x="1302" y="338"/>
                    <a:pt x="1268" y="271"/>
                    <a:pt x="1235" y="204"/>
                  </a:cubicBezTo>
                  <a:cubicBezTo>
                    <a:pt x="1202" y="137"/>
                    <a:pt x="1135" y="104"/>
                    <a:pt x="1102" y="71"/>
                  </a:cubicBezTo>
                  <a:cubicBezTo>
                    <a:pt x="1019" y="29"/>
                    <a:pt x="937" y="1"/>
                    <a:pt x="8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1" name="Google Shape;8111;p35"/>
            <p:cNvSpPr/>
            <p:nvPr/>
          </p:nvSpPr>
          <p:spPr>
            <a:xfrm>
              <a:off x="2189757" y="2410264"/>
              <a:ext cx="53689" cy="67586"/>
            </a:xfrm>
            <a:custGeom>
              <a:avLst/>
              <a:gdLst/>
              <a:ahLst/>
              <a:cxnLst/>
              <a:rect l="l" t="t" r="r" b="b"/>
              <a:pathLst>
                <a:path w="1502" h="1936" extrusionOk="0">
                  <a:moveTo>
                    <a:pt x="438" y="438"/>
                  </a:moveTo>
                  <a:lnTo>
                    <a:pt x="438" y="438"/>
                  </a:lnTo>
                  <a:cubicBezTo>
                    <a:pt x="417" y="471"/>
                    <a:pt x="401" y="511"/>
                    <a:pt x="401" y="534"/>
                  </a:cubicBezTo>
                  <a:cubicBezTo>
                    <a:pt x="420" y="495"/>
                    <a:pt x="428" y="468"/>
                    <a:pt x="438" y="438"/>
                  </a:cubicBezTo>
                  <a:close/>
                  <a:moveTo>
                    <a:pt x="1101" y="1"/>
                  </a:moveTo>
                  <a:cubicBezTo>
                    <a:pt x="968" y="1"/>
                    <a:pt x="801" y="1"/>
                    <a:pt x="701" y="67"/>
                  </a:cubicBezTo>
                  <a:cubicBezTo>
                    <a:pt x="568" y="134"/>
                    <a:pt x="501" y="234"/>
                    <a:pt x="467" y="368"/>
                  </a:cubicBezTo>
                  <a:cubicBezTo>
                    <a:pt x="454" y="395"/>
                    <a:pt x="446" y="417"/>
                    <a:pt x="438" y="438"/>
                  </a:cubicBezTo>
                  <a:lnTo>
                    <a:pt x="438" y="438"/>
                  </a:lnTo>
                  <a:cubicBezTo>
                    <a:pt x="448" y="424"/>
                    <a:pt x="458" y="411"/>
                    <a:pt x="467" y="401"/>
                  </a:cubicBezTo>
                  <a:lnTo>
                    <a:pt x="467" y="401"/>
                  </a:lnTo>
                  <a:cubicBezTo>
                    <a:pt x="334" y="701"/>
                    <a:pt x="167" y="968"/>
                    <a:pt x="67" y="1268"/>
                  </a:cubicBezTo>
                  <a:cubicBezTo>
                    <a:pt x="0" y="1402"/>
                    <a:pt x="34" y="1569"/>
                    <a:pt x="101" y="1669"/>
                  </a:cubicBezTo>
                  <a:cubicBezTo>
                    <a:pt x="167" y="1802"/>
                    <a:pt x="301" y="1902"/>
                    <a:pt x="434" y="1935"/>
                  </a:cubicBezTo>
                  <a:cubicBezTo>
                    <a:pt x="568" y="1935"/>
                    <a:pt x="701" y="1935"/>
                    <a:pt x="834" y="1869"/>
                  </a:cubicBezTo>
                  <a:cubicBezTo>
                    <a:pt x="934" y="1802"/>
                    <a:pt x="1035" y="1702"/>
                    <a:pt x="1068" y="1569"/>
                  </a:cubicBezTo>
                  <a:cubicBezTo>
                    <a:pt x="1068" y="1552"/>
                    <a:pt x="1070" y="1537"/>
                    <a:pt x="1073" y="1523"/>
                  </a:cubicBezTo>
                  <a:lnTo>
                    <a:pt x="1073" y="1523"/>
                  </a:lnTo>
                  <a:cubicBezTo>
                    <a:pt x="1206" y="1228"/>
                    <a:pt x="1369" y="964"/>
                    <a:pt x="1468" y="668"/>
                  </a:cubicBezTo>
                  <a:cubicBezTo>
                    <a:pt x="1502" y="534"/>
                    <a:pt x="1468" y="368"/>
                    <a:pt x="1401" y="268"/>
                  </a:cubicBezTo>
                  <a:cubicBezTo>
                    <a:pt x="1335" y="134"/>
                    <a:pt x="1201" y="34"/>
                    <a:pt x="11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2" name="Google Shape;8112;p35"/>
            <p:cNvSpPr/>
            <p:nvPr/>
          </p:nvSpPr>
          <p:spPr>
            <a:xfrm>
              <a:off x="2256530" y="2335834"/>
              <a:ext cx="53689" cy="74254"/>
            </a:xfrm>
            <a:custGeom>
              <a:avLst/>
              <a:gdLst/>
              <a:ahLst/>
              <a:cxnLst/>
              <a:rect l="l" t="t" r="r" b="b"/>
              <a:pathLst>
                <a:path w="1502" h="2127" extrusionOk="0">
                  <a:moveTo>
                    <a:pt x="267" y="1023"/>
                  </a:moveTo>
                  <a:lnTo>
                    <a:pt x="267" y="1023"/>
                  </a:lnTo>
                  <a:cubicBezTo>
                    <a:pt x="255" y="1041"/>
                    <a:pt x="244" y="1059"/>
                    <a:pt x="233" y="1077"/>
                  </a:cubicBezTo>
                  <a:lnTo>
                    <a:pt x="233" y="1077"/>
                  </a:lnTo>
                  <a:cubicBezTo>
                    <a:pt x="242" y="1056"/>
                    <a:pt x="250" y="1040"/>
                    <a:pt x="267" y="1023"/>
                  </a:cubicBezTo>
                  <a:close/>
                  <a:moveTo>
                    <a:pt x="925" y="0"/>
                  </a:moveTo>
                  <a:cubicBezTo>
                    <a:pt x="841" y="0"/>
                    <a:pt x="759" y="16"/>
                    <a:pt x="701" y="55"/>
                  </a:cubicBezTo>
                  <a:cubicBezTo>
                    <a:pt x="601" y="122"/>
                    <a:pt x="500" y="222"/>
                    <a:pt x="467" y="356"/>
                  </a:cubicBezTo>
                  <a:cubicBezTo>
                    <a:pt x="405" y="603"/>
                    <a:pt x="315" y="850"/>
                    <a:pt x="222" y="1098"/>
                  </a:cubicBezTo>
                  <a:lnTo>
                    <a:pt x="222" y="1098"/>
                  </a:lnTo>
                  <a:cubicBezTo>
                    <a:pt x="181" y="1173"/>
                    <a:pt x="150" y="1248"/>
                    <a:pt x="100" y="1323"/>
                  </a:cubicBezTo>
                  <a:cubicBezTo>
                    <a:pt x="33" y="1456"/>
                    <a:pt x="0" y="1590"/>
                    <a:pt x="67" y="1723"/>
                  </a:cubicBezTo>
                  <a:cubicBezTo>
                    <a:pt x="100" y="1857"/>
                    <a:pt x="167" y="1990"/>
                    <a:pt x="300" y="2057"/>
                  </a:cubicBezTo>
                  <a:cubicBezTo>
                    <a:pt x="362" y="2098"/>
                    <a:pt x="450" y="2127"/>
                    <a:pt x="539" y="2127"/>
                  </a:cubicBezTo>
                  <a:cubicBezTo>
                    <a:pt x="594" y="2127"/>
                    <a:pt x="650" y="2116"/>
                    <a:pt x="701" y="2090"/>
                  </a:cubicBezTo>
                  <a:cubicBezTo>
                    <a:pt x="801" y="2057"/>
                    <a:pt x="934" y="1990"/>
                    <a:pt x="1001" y="1857"/>
                  </a:cubicBezTo>
                  <a:cubicBezTo>
                    <a:pt x="1201" y="1490"/>
                    <a:pt x="1334" y="1056"/>
                    <a:pt x="1468" y="656"/>
                  </a:cubicBezTo>
                  <a:cubicBezTo>
                    <a:pt x="1501" y="522"/>
                    <a:pt x="1468" y="356"/>
                    <a:pt x="1401" y="256"/>
                  </a:cubicBezTo>
                  <a:cubicBezTo>
                    <a:pt x="1334" y="122"/>
                    <a:pt x="1201" y="22"/>
                    <a:pt x="1101" y="22"/>
                  </a:cubicBezTo>
                  <a:cubicBezTo>
                    <a:pt x="1046" y="8"/>
                    <a:pt x="985" y="0"/>
                    <a:pt x="9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3" name="Google Shape;8113;p35"/>
            <p:cNvSpPr/>
            <p:nvPr/>
          </p:nvSpPr>
          <p:spPr>
            <a:xfrm>
              <a:off x="2204056" y="2464580"/>
              <a:ext cx="59658" cy="75126"/>
            </a:xfrm>
            <a:custGeom>
              <a:avLst/>
              <a:gdLst/>
              <a:ahLst/>
              <a:cxnLst/>
              <a:rect l="l" t="t" r="r" b="b"/>
              <a:pathLst>
                <a:path w="1669" h="2152" extrusionOk="0">
                  <a:moveTo>
                    <a:pt x="1154" y="0"/>
                  </a:moveTo>
                  <a:cubicBezTo>
                    <a:pt x="1103" y="0"/>
                    <a:pt x="1052" y="11"/>
                    <a:pt x="1001" y="37"/>
                  </a:cubicBezTo>
                  <a:cubicBezTo>
                    <a:pt x="868" y="70"/>
                    <a:pt x="734" y="137"/>
                    <a:pt x="668" y="270"/>
                  </a:cubicBezTo>
                  <a:cubicBezTo>
                    <a:pt x="501" y="637"/>
                    <a:pt x="267" y="971"/>
                    <a:pt x="67" y="1371"/>
                  </a:cubicBezTo>
                  <a:cubicBezTo>
                    <a:pt x="0" y="1471"/>
                    <a:pt x="0" y="1604"/>
                    <a:pt x="34" y="1771"/>
                  </a:cubicBezTo>
                  <a:cubicBezTo>
                    <a:pt x="67" y="1871"/>
                    <a:pt x="134" y="2005"/>
                    <a:pt x="267" y="2071"/>
                  </a:cubicBezTo>
                  <a:cubicBezTo>
                    <a:pt x="341" y="2120"/>
                    <a:pt x="450" y="2151"/>
                    <a:pt x="555" y="2151"/>
                  </a:cubicBezTo>
                  <a:cubicBezTo>
                    <a:pt x="594" y="2151"/>
                    <a:pt x="632" y="2147"/>
                    <a:pt x="668" y="2138"/>
                  </a:cubicBezTo>
                  <a:cubicBezTo>
                    <a:pt x="801" y="2071"/>
                    <a:pt x="901" y="2005"/>
                    <a:pt x="968" y="1871"/>
                  </a:cubicBezTo>
                  <a:cubicBezTo>
                    <a:pt x="1168" y="1504"/>
                    <a:pt x="1401" y="1171"/>
                    <a:pt x="1568" y="771"/>
                  </a:cubicBezTo>
                  <a:cubicBezTo>
                    <a:pt x="1635" y="670"/>
                    <a:pt x="1668" y="537"/>
                    <a:pt x="1635" y="404"/>
                  </a:cubicBezTo>
                  <a:cubicBezTo>
                    <a:pt x="1602" y="270"/>
                    <a:pt x="1501" y="137"/>
                    <a:pt x="1401" y="70"/>
                  </a:cubicBezTo>
                  <a:cubicBezTo>
                    <a:pt x="1319" y="29"/>
                    <a:pt x="1236" y="0"/>
                    <a:pt x="1154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4" name="Google Shape;8114;p35"/>
            <p:cNvSpPr/>
            <p:nvPr/>
          </p:nvSpPr>
          <p:spPr>
            <a:xfrm>
              <a:off x="2288701" y="2433231"/>
              <a:ext cx="50114" cy="70693"/>
            </a:xfrm>
            <a:custGeom>
              <a:avLst/>
              <a:gdLst/>
              <a:ahLst/>
              <a:cxnLst/>
              <a:rect l="l" t="t" r="r" b="b"/>
              <a:pathLst>
                <a:path w="1402" h="2025" extrusionOk="0">
                  <a:moveTo>
                    <a:pt x="1001" y="1"/>
                  </a:moveTo>
                  <a:cubicBezTo>
                    <a:pt x="868" y="1"/>
                    <a:pt x="701" y="1"/>
                    <a:pt x="601" y="67"/>
                  </a:cubicBezTo>
                  <a:cubicBezTo>
                    <a:pt x="468" y="134"/>
                    <a:pt x="401" y="234"/>
                    <a:pt x="368" y="368"/>
                  </a:cubicBezTo>
                  <a:cubicBezTo>
                    <a:pt x="268" y="701"/>
                    <a:pt x="168" y="1068"/>
                    <a:pt x="67" y="1368"/>
                  </a:cubicBezTo>
                  <a:cubicBezTo>
                    <a:pt x="1" y="1502"/>
                    <a:pt x="34" y="1669"/>
                    <a:pt x="101" y="1769"/>
                  </a:cubicBezTo>
                  <a:cubicBezTo>
                    <a:pt x="168" y="1902"/>
                    <a:pt x="301" y="2002"/>
                    <a:pt x="434" y="2002"/>
                  </a:cubicBezTo>
                  <a:cubicBezTo>
                    <a:pt x="490" y="2016"/>
                    <a:pt x="545" y="2024"/>
                    <a:pt x="600" y="2024"/>
                  </a:cubicBezTo>
                  <a:cubicBezTo>
                    <a:pt x="678" y="2024"/>
                    <a:pt x="757" y="2008"/>
                    <a:pt x="835" y="1969"/>
                  </a:cubicBezTo>
                  <a:cubicBezTo>
                    <a:pt x="935" y="1902"/>
                    <a:pt x="1035" y="1769"/>
                    <a:pt x="1068" y="1635"/>
                  </a:cubicBezTo>
                  <a:cubicBezTo>
                    <a:pt x="1168" y="1335"/>
                    <a:pt x="1268" y="968"/>
                    <a:pt x="1368" y="668"/>
                  </a:cubicBezTo>
                  <a:cubicBezTo>
                    <a:pt x="1402" y="534"/>
                    <a:pt x="1368" y="368"/>
                    <a:pt x="1302" y="268"/>
                  </a:cubicBezTo>
                  <a:cubicBezTo>
                    <a:pt x="1235" y="134"/>
                    <a:pt x="1135" y="34"/>
                    <a:pt x="10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5" name="Google Shape;8115;p35"/>
            <p:cNvSpPr/>
            <p:nvPr/>
          </p:nvSpPr>
          <p:spPr>
            <a:xfrm>
              <a:off x="2314938" y="2530594"/>
              <a:ext cx="52509" cy="85495"/>
            </a:xfrm>
            <a:custGeom>
              <a:avLst/>
              <a:gdLst/>
              <a:ahLst/>
              <a:cxnLst/>
              <a:rect l="l" t="t" r="r" b="b"/>
              <a:pathLst>
                <a:path w="1469" h="2449" extrusionOk="0">
                  <a:moveTo>
                    <a:pt x="1329" y="897"/>
                  </a:moveTo>
                  <a:cubicBezTo>
                    <a:pt x="1323" y="916"/>
                    <a:pt x="1315" y="935"/>
                    <a:pt x="1302" y="948"/>
                  </a:cubicBezTo>
                  <a:cubicBezTo>
                    <a:pt x="1311" y="929"/>
                    <a:pt x="1321" y="912"/>
                    <a:pt x="1329" y="897"/>
                  </a:cubicBezTo>
                  <a:close/>
                  <a:moveTo>
                    <a:pt x="908" y="1"/>
                  </a:moveTo>
                  <a:cubicBezTo>
                    <a:pt x="873" y="1"/>
                    <a:pt x="837" y="5"/>
                    <a:pt x="801" y="14"/>
                  </a:cubicBezTo>
                  <a:cubicBezTo>
                    <a:pt x="668" y="80"/>
                    <a:pt x="534" y="147"/>
                    <a:pt x="468" y="281"/>
                  </a:cubicBezTo>
                  <a:cubicBezTo>
                    <a:pt x="234" y="748"/>
                    <a:pt x="134" y="1281"/>
                    <a:pt x="34" y="1815"/>
                  </a:cubicBezTo>
                  <a:cubicBezTo>
                    <a:pt x="1" y="1948"/>
                    <a:pt x="1" y="2082"/>
                    <a:pt x="67" y="2182"/>
                  </a:cubicBezTo>
                  <a:cubicBezTo>
                    <a:pt x="134" y="2315"/>
                    <a:pt x="267" y="2415"/>
                    <a:pt x="401" y="2449"/>
                  </a:cubicBezTo>
                  <a:cubicBezTo>
                    <a:pt x="534" y="2449"/>
                    <a:pt x="668" y="2449"/>
                    <a:pt x="801" y="2382"/>
                  </a:cubicBezTo>
                  <a:cubicBezTo>
                    <a:pt x="901" y="2315"/>
                    <a:pt x="1001" y="2215"/>
                    <a:pt x="1035" y="2082"/>
                  </a:cubicBezTo>
                  <a:cubicBezTo>
                    <a:pt x="1099" y="1665"/>
                    <a:pt x="1194" y="1247"/>
                    <a:pt x="1350" y="860"/>
                  </a:cubicBezTo>
                  <a:lnTo>
                    <a:pt x="1350" y="860"/>
                  </a:lnTo>
                  <a:cubicBezTo>
                    <a:pt x="1354" y="851"/>
                    <a:pt x="1357" y="843"/>
                    <a:pt x="1360" y="834"/>
                  </a:cubicBezTo>
                  <a:lnTo>
                    <a:pt x="1360" y="834"/>
                  </a:lnTo>
                  <a:cubicBezTo>
                    <a:pt x="1363" y="828"/>
                    <a:pt x="1365" y="821"/>
                    <a:pt x="1368" y="814"/>
                  </a:cubicBezTo>
                  <a:lnTo>
                    <a:pt x="1368" y="814"/>
                  </a:lnTo>
                  <a:cubicBezTo>
                    <a:pt x="1367" y="816"/>
                    <a:pt x="1366" y="817"/>
                    <a:pt x="1364" y="819"/>
                  </a:cubicBezTo>
                  <a:lnTo>
                    <a:pt x="1364" y="819"/>
                  </a:lnTo>
                  <a:cubicBezTo>
                    <a:pt x="1367" y="807"/>
                    <a:pt x="1368" y="795"/>
                    <a:pt x="1368" y="781"/>
                  </a:cubicBezTo>
                  <a:cubicBezTo>
                    <a:pt x="1435" y="681"/>
                    <a:pt x="1468" y="514"/>
                    <a:pt x="1435" y="381"/>
                  </a:cubicBezTo>
                  <a:cubicBezTo>
                    <a:pt x="1402" y="281"/>
                    <a:pt x="1302" y="147"/>
                    <a:pt x="1201" y="80"/>
                  </a:cubicBezTo>
                  <a:cubicBezTo>
                    <a:pt x="1104" y="32"/>
                    <a:pt x="1006" y="1"/>
                    <a:pt x="908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6" name="Google Shape;8116;p35"/>
            <p:cNvSpPr/>
            <p:nvPr/>
          </p:nvSpPr>
          <p:spPr>
            <a:xfrm>
              <a:off x="2378136" y="2411832"/>
              <a:ext cx="57263" cy="82004"/>
            </a:xfrm>
            <a:custGeom>
              <a:avLst/>
              <a:gdLst/>
              <a:ahLst/>
              <a:cxnLst/>
              <a:rect l="l" t="t" r="r" b="b"/>
              <a:pathLst>
                <a:path w="1602" h="2349" extrusionOk="0">
                  <a:moveTo>
                    <a:pt x="1468" y="881"/>
                  </a:moveTo>
                  <a:cubicBezTo>
                    <a:pt x="1460" y="897"/>
                    <a:pt x="1454" y="912"/>
                    <a:pt x="1449" y="924"/>
                  </a:cubicBezTo>
                  <a:lnTo>
                    <a:pt x="1449" y="924"/>
                  </a:lnTo>
                  <a:cubicBezTo>
                    <a:pt x="1455" y="910"/>
                    <a:pt x="1462" y="895"/>
                    <a:pt x="1468" y="881"/>
                  </a:cubicBezTo>
                  <a:close/>
                  <a:moveTo>
                    <a:pt x="1449" y="924"/>
                  </a:moveTo>
                  <a:lnTo>
                    <a:pt x="1449" y="924"/>
                  </a:lnTo>
                  <a:cubicBezTo>
                    <a:pt x="1439" y="946"/>
                    <a:pt x="1430" y="968"/>
                    <a:pt x="1420" y="990"/>
                  </a:cubicBezTo>
                  <a:lnTo>
                    <a:pt x="1420" y="990"/>
                  </a:lnTo>
                  <a:cubicBezTo>
                    <a:pt x="1431" y="972"/>
                    <a:pt x="1438" y="952"/>
                    <a:pt x="1449" y="924"/>
                  </a:cubicBezTo>
                  <a:close/>
                  <a:moveTo>
                    <a:pt x="1042" y="0"/>
                  </a:moveTo>
                  <a:cubicBezTo>
                    <a:pt x="1006" y="0"/>
                    <a:pt x="970" y="4"/>
                    <a:pt x="935" y="13"/>
                  </a:cubicBezTo>
                  <a:cubicBezTo>
                    <a:pt x="801" y="80"/>
                    <a:pt x="668" y="147"/>
                    <a:pt x="601" y="280"/>
                  </a:cubicBezTo>
                  <a:cubicBezTo>
                    <a:pt x="367" y="714"/>
                    <a:pt x="234" y="1214"/>
                    <a:pt x="67" y="1681"/>
                  </a:cubicBezTo>
                  <a:cubicBezTo>
                    <a:pt x="1" y="1815"/>
                    <a:pt x="67" y="1981"/>
                    <a:pt x="101" y="2081"/>
                  </a:cubicBezTo>
                  <a:cubicBezTo>
                    <a:pt x="167" y="2215"/>
                    <a:pt x="301" y="2315"/>
                    <a:pt x="434" y="2348"/>
                  </a:cubicBezTo>
                  <a:cubicBezTo>
                    <a:pt x="568" y="2348"/>
                    <a:pt x="701" y="2348"/>
                    <a:pt x="834" y="2282"/>
                  </a:cubicBezTo>
                  <a:cubicBezTo>
                    <a:pt x="868" y="2248"/>
                    <a:pt x="901" y="2215"/>
                    <a:pt x="935" y="2181"/>
                  </a:cubicBezTo>
                  <a:cubicBezTo>
                    <a:pt x="1001" y="2115"/>
                    <a:pt x="1035" y="2048"/>
                    <a:pt x="1068" y="1981"/>
                  </a:cubicBezTo>
                  <a:cubicBezTo>
                    <a:pt x="1188" y="1651"/>
                    <a:pt x="1281" y="1321"/>
                    <a:pt x="1420" y="990"/>
                  </a:cubicBezTo>
                  <a:lnTo>
                    <a:pt x="1420" y="990"/>
                  </a:lnTo>
                  <a:cubicBezTo>
                    <a:pt x="1415" y="998"/>
                    <a:pt x="1409" y="1006"/>
                    <a:pt x="1402" y="1014"/>
                  </a:cubicBezTo>
                  <a:cubicBezTo>
                    <a:pt x="1435" y="947"/>
                    <a:pt x="1468" y="881"/>
                    <a:pt x="1502" y="780"/>
                  </a:cubicBezTo>
                  <a:cubicBezTo>
                    <a:pt x="1568" y="680"/>
                    <a:pt x="1602" y="514"/>
                    <a:pt x="1568" y="380"/>
                  </a:cubicBezTo>
                  <a:cubicBezTo>
                    <a:pt x="1535" y="280"/>
                    <a:pt x="1435" y="147"/>
                    <a:pt x="1335" y="80"/>
                  </a:cubicBezTo>
                  <a:cubicBezTo>
                    <a:pt x="1237" y="31"/>
                    <a:pt x="1139" y="0"/>
                    <a:pt x="10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7" name="Google Shape;8117;p35"/>
            <p:cNvSpPr/>
            <p:nvPr/>
          </p:nvSpPr>
          <p:spPr>
            <a:xfrm>
              <a:off x="2415096" y="2520959"/>
              <a:ext cx="52509" cy="67656"/>
            </a:xfrm>
            <a:custGeom>
              <a:avLst/>
              <a:gdLst/>
              <a:ahLst/>
              <a:cxnLst/>
              <a:rect l="l" t="t" r="r" b="b"/>
              <a:pathLst>
                <a:path w="1469" h="1938" extrusionOk="0">
                  <a:moveTo>
                    <a:pt x="892" y="1"/>
                  </a:moveTo>
                  <a:cubicBezTo>
                    <a:pt x="808" y="1"/>
                    <a:pt x="726" y="17"/>
                    <a:pt x="668" y="56"/>
                  </a:cubicBezTo>
                  <a:cubicBezTo>
                    <a:pt x="534" y="123"/>
                    <a:pt x="468" y="223"/>
                    <a:pt x="434" y="356"/>
                  </a:cubicBezTo>
                  <a:cubicBezTo>
                    <a:pt x="368" y="523"/>
                    <a:pt x="334" y="690"/>
                    <a:pt x="267" y="823"/>
                  </a:cubicBezTo>
                  <a:cubicBezTo>
                    <a:pt x="267" y="790"/>
                    <a:pt x="301" y="757"/>
                    <a:pt x="301" y="690"/>
                  </a:cubicBezTo>
                  <a:lnTo>
                    <a:pt x="301" y="690"/>
                  </a:lnTo>
                  <a:cubicBezTo>
                    <a:pt x="234" y="857"/>
                    <a:pt x="167" y="1024"/>
                    <a:pt x="67" y="1157"/>
                  </a:cubicBezTo>
                  <a:cubicBezTo>
                    <a:pt x="1" y="1257"/>
                    <a:pt x="1" y="1424"/>
                    <a:pt x="34" y="1557"/>
                  </a:cubicBezTo>
                  <a:cubicBezTo>
                    <a:pt x="67" y="1657"/>
                    <a:pt x="167" y="1791"/>
                    <a:pt x="267" y="1857"/>
                  </a:cubicBezTo>
                  <a:cubicBezTo>
                    <a:pt x="365" y="1906"/>
                    <a:pt x="463" y="1937"/>
                    <a:pt x="561" y="1937"/>
                  </a:cubicBezTo>
                  <a:cubicBezTo>
                    <a:pt x="596" y="1937"/>
                    <a:pt x="632" y="1933"/>
                    <a:pt x="668" y="1924"/>
                  </a:cubicBezTo>
                  <a:cubicBezTo>
                    <a:pt x="801" y="1857"/>
                    <a:pt x="901" y="1791"/>
                    <a:pt x="968" y="1691"/>
                  </a:cubicBezTo>
                  <a:cubicBezTo>
                    <a:pt x="1201" y="1357"/>
                    <a:pt x="1302" y="990"/>
                    <a:pt x="1435" y="657"/>
                  </a:cubicBezTo>
                  <a:cubicBezTo>
                    <a:pt x="1468" y="523"/>
                    <a:pt x="1435" y="356"/>
                    <a:pt x="1368" y="256"/>
                  </a:cubicBezTo>
                  <a:cubicBezTo>
                    <a:pt x="1302" y="156"/>
                    <a:pt x="1201" y="23"/>
                    <a:pt x="1068" y="23"/>
                  </a:cubicBezTo>
                  <a:cubicBezTo>
                    <a:pt x="1013" y="9"/>
                    <a:pt x="952" y="1"/>
                    <a:pt x="892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8" name="Google Shape;8118;p35"/>
            <p:cNvSpPr/>
            <p:nvPr/>
          </p:nvSpPr>
          <p:spPr>
            <a:xfrm>
              <a:off x="2465176" y="2601320"/>
              <a:ext cx="52509" cy="74149"/>
            </a:xfrm>
            <a:custGeom>
              <a:avLst/>
              <a:gdLst/>
              <a:ahLst/>
              <a:cxnLst/>
              <a:rect l="l" t="t" r="r" b="b"/>
              <a:pathLst>
                <a:path w="1469" h="2124" extrusionOk="0">
                  <a:moveTo>
                    <a:pt x="892" y="1"/>
                  </a:moveTo>
                  <a:cubicBezTo>
                    <a:pt x="808" y="1"/>
                    <a:pt x="726" y="17"/>
                    <a:pt x="668" y="56"/>
                  </a:cubicBezTo>
                  <a:cubicBezTo>
                    <a:pt x="568" y="123"/>
                    <a:pt x="468" y="256"/>
                    <a:pt x="434" y="389"/>
                  </a:cubicBezTo>
                  <a:cubicBezTo>
                    <a:pt x="401" y="523"/>
                    <a:pt x="334" y="690"/>
                    <a:pt x="267" y="823"/>
                  </a:cubicBezTo>
                  <a:cubicBezTo>
                    <a:pt x="269" y="822"/>
                    <a:pt x="270" y="821"/>
                    <a:pt x="271" y="820"/>
                  </a:cubicBezTo>
                  <a:lnTo>
                    <a:pt x="271" y="820"/>
                  </a:lnTo>
                  <a:cubicBezTo>
                    <a:pt x="169" y="1035"/>
                    <a:pt x="90" y="1240"/>
                    <a:pt x="34" y="1490"/>
                  </a:cubicBezTo>
                  <a:cubicBezTo>
                    <a:pt x="1" y="1590"/>
                    <a:pt x="1" y="1757"/>
                    <a:pt x="101" y="1857"/>
                  </a:cubicBezTo>
                  <a:cubicBezTo>
                    <a:pt x="134" y="1991"/>
                    <a:pt x="267" y="2091"/>
                    <a:pt x="401" y="2124"/>
                  </a:cubicBezTo>
                  <a:cubicBezTo>
                    <a:pt x="534" y="2124"/>
                    <a:pt x="668" y="2124"/>
                    <a:pt x="801" y="2057"/>
                  </a:cubicBezTo>
                  <a:cubicBezTo>
                    <a:pt x="901" y="1991"/>
                    <a:pt x="1001" y="1890"/>
                    <a:pt x="1035" y="1757"/>
                  </a:cubicBezTo>
                  <a:cubicBezTo>
                    <a:pt x="1068" y="1590"/>
                    <a:pt x="1135" y="1423"/>
                    <a:pt x="1201" y="1290"/>
                  </a:cubicBezTo>
                  <a:lnTo>
                    <a:pt x="1201" y="1290"/>
                  </a:lnTo>
                  <a:cubicBezTo>
                    <a:pt x="1168" y="1323"/>
                    <a:pt x="1168" y="1357"/>
                    <a:pt x="1135" y="1423"/>
                  </a:cubicBezTo>
                  <a:cubicBezTo>
                    <a:pt x="1235" y="1157"/>
                    <a:pt x="1368" y="923"/>
                    <a:pt x="1435" y="656"/>
                  </a:cubicBezTo>
                  <a:cubicBezTo>
                    <a:pt x="1468" y="523"/>
                    <a:pt x="1435" y="356"/>
                    <a:pt x="1368" y="256"/>
                  </a:cubicBezTo>
                  <a:cubicBezTo>
                    <a:pt x="1302" y="123"/>
                    <a:pt x="1201" y="22"/>
                    <a:pt x="1068" y="22"/>
                  </a:cubicBezTo>
                  <a:cubicBezTo>
                    <a:pt x="1013" y="9"/>
                    <a:pt x="952" y="1"/>
                    <a:pt x="892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19" name="Google Shape;8119;p35"/>
            <p:cNvSpPr/>
            <p:nvPr/>
          </p:nvSpPr>
          <p:spPr>
            <a:xfrm>
              <a:off x="2508106" y="2527557"/>
              <a:ext cx="47720" cy="68040"/>
            </a:xfrm>
            <a:custGeom>
              <a:avLst/>
              <a:gdLst/>
              <a:ahLst/>
              <a:cxnLst/>
              <a:rect l="l" t="t" r="r" b="b"/>
              <a:pathLst>
                <a:path w="1335" h="1949" extrusionOk="0">
                  <a:moveTo>
                    <a:pt x="267" y="835"/>
                  </a:moveTo>
                  <a:lnTo>
                    <a:pt x="267" y="835"/>
                  </a:lnTo>
                  <a:cubicBezTo>
                    <a:pt x="257" y="855"/>
                    <a:pt x="247" y="875"/>
                    <a:pt x="236" y="894"/>
                  </a:cubicBezTo>
                  <a:lnTo>
                    <a:pt x="236" y="894"/>
                  </a:lnTo>
                  <a:cubicBezTo>
                    <a:pt x="244" y="872"/>
                    <a:pt x="252" y="850"/>
                    <a:pt x="267" y="835"/>
                  </a:cubicBezTo>
                  <a:close/>
                  <a:moveTo>
                    <a:pt x="834" y="1"/>
                  </a:moveTo>
                  <a:cubicBezTo>
                    <a:pt x="701" y="1"/>
                    <a:pt x="534" y="67"/>
                    <a:pt x="467" y="167"/>
                  </a:cubicBezTo>
                  <a:cubicBezTo>
                    <a:pt x="367" y="267"/>
                    <a:pt x="301" y="368"/>
                    <a:pt x="301" y="534"/>
                  </a:cubicBezTo>
                  <a:cubicBezTo>
                    <a:pt x="301" y="543"/>
                    <a:pt x="301" y="555"/>
                    <a:pt x="301" y="568"/>
                  </a:cubicBezTo>
                  <a:cubicBezTo>
                    <a:pt x="301" y="683"/>
                    <a:pt x="276" y="797"/>
                    <a:pt x="227" y="912"/>
                  </a:cubicBezTo>
                  <a:lnTo>
                    <a:pt x="227" y="912"/>
                  </a:lnTo>
                  <a:cubicBezTo>
                    <a:pt x="173" y="1009"/>
                    <a:pt x="120" y="1088"/>
                    <a:pt x="67" y="1168"/>
                  </a:cubicBezTo>
                  <a:cubicBezTo>
                    <a:pt x="0" y="1268"/>
                    <a:pt x="0" y="1435"/>
                    <a:pt x="34" y="1568"/>
                  </a:cubicBezTo>
                  <a:cubicBezTo>
                    <a:pt x="67" y="1668"/>
                    <a:pt x="134" y="1802"/>
                    <a:pt x="267" y="1869"/>
                  </a:cubicBezTo>
                  <a:cubicBezTo>
                    <a:pt x="341" y="1917"/>
                    <a:pt x="450" y="1948"/>
                    <a:pt x="555" y="1948"/>
                  </a:cubicBezTo>
                  <a:cubicBezTo>
                    <a:pt x="594" y="1948"/>
                    <a:pt x="632" y="1944"/>
                    <a:pt x="668" y="1935"/>
                  </a:cubicBezTo>
                  <a:cubicBezTo>
                    <a:pt x="801" y="1902"/>
                    <a:pt x="901" y="1802"/>
                    <a:pt x="968" y="1702"/>
                  </a:cubicBezTo>
                  <a:cubicBezTo>
                    <a:pt x="1201" y="1335"/>
                    <a:pt x="1335" y="935"/>
                    <a:pt x="1335" y="534"/>
                  </a:cubicBezTo>
                  <a:cubicBezTo>
                    <a:pt x="1335" y="401"/>
                    <a:pt x="1301" y="267"/>
                    <a:pt x="1201" y="167"/>
                  </a:cubicBezTo>
                  <a:cubicBezTo>
                    <a:pt x="1101" y="67"/>
                    <a:pt x="968" y="1"/>
                    <a:pt x="834" y="1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0" name="Google Shape;8120;p35"/>
            <p:cNvSpPr/>
            <p:nvPr/>
          </p:nvSpPr>
          <p:spPr>
            <a:xfrm>
              <a:off x="2657164" y="1918527"/>
              <a:ext cx="243245" cy="807049"/>
            </a:xfrm>
            <a:custGeom>
              <a:avLst/>
              <a:gdLst/>
              <a:ahLst/>
              <a:cxnLst/>
              <a:rect l="l" t="t" r="r" b="b"/>
              <a:pathLst>
                <a:path w="6805" h="23118" extrusionOk="0">
                  <a:moveTo>
                    <a:pt x="6505" y="1"/>
                  </a:moveTo>
                  <a:lnTo>
                    <a:pt x="6438" y="34"/>
                  </a:lnTo>
                  <a:cubicBezTo>
                    <a:pt x="3603" y="3303"/>
                    <a:pt x="2368" y="8373"/>
                    <a:pt x="1635" y="12543"/>
                  </a:cubicBezTo>
                  <a:cubicBezTo>
                    <a:pt x="1076" y="15830"/>
                    <a:pt x="96" y="19700"/>
                    <a:pt x="195" y="22908"/>
                  </a:cubicBezTo>
                  <a:lnTo>
                    <a:pt x="195" y="22908"/>
                  </a:lnTo>
                  <a:cubicBezTo>
                    <a:pt x="3028" y="19844"/>
                    <a:pt x="5750" y="16116"/>
                    <a:pt x="6305" y="11909"/>
                  </a:cubicBezTo>
                  <a:cubicBezTo>
                    <a:pt x="6805" y="8040"/>
                    <a:pt x="5804" y="3837"/>
                    <a:pt x="6505" y="1"/>
                  </a:cubicBezTo>
                  <a:close/>
                  <a:moveTo>
                    <a:pt x="195" y="22908"/>
                  </a:moveTo>
                  <a:cubicBezTo>
                    <a:pt x="130" y="22978"/>
                    <a:pt x="65" y="23048"/>
                    <a:pt x="0" y="23117"/>
                  </a:cubicBezTo>
                  <a:lnTo>
                    <a:pt x="200" y="23051"/>
                  </a:lnTo>
                  <a:cubicBezTo>
                    <a:pt x="198" y="23003"/>
                    <a:pt x="197" y="22955"/>
                    <a:pt x="195" y="2290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1" name="Google Shape;8121;p35"/>
            <p:cNvSpPr/>
            <p:nvPr/>
          </p:nvSpPr>
          <p:spPr>
            <a:xfrm>
              <a:off x="2776374" y="1994106"/>
              <a:ext cx="70382" cy="40915"/>
            </a:xfrm>
            <a:custGeom>
              <a:avLst/>
              <a:gdLst/>
              <a:ahLst/>
              <a:cxnLst/>
              <a:rect l="l" t="t" r="r" b="b"/>
              <a:pathLst>
                <a:path w="1969" h="1172" extrusionOk="0">
                  <a:moveTo>
                    <a:pt x="837" y="90"/>
                  </a:moveTo>
                  <a:lnTo>
                    <a:pt x="837" y="90"/>
                  </a:lnTo>
                  <a:cubicBezTo>
                    <a:pt x="847" y="94"/>
                    <a:pt x="857" y="98"/>
                    <a:pt x="868" y="104"/>
                  </a:cubicBezTo>
                  <a:cubicBezTo>
                    <a:pt x="853" y="104"/>
                    <a:pt x="845" y="97"/>
                    <a:pt x="837" y="90"/>
                  </a:cubicBezTo>
                  <a:close/>
                  <a:moveTo>
                    <a:pt x="554" y="1"/>
                  </a:moveTo>
                  <a:cubicBezTo>
                    <a:pt x="503" y="1"/>
                    <a:pt x="452" y="12"/>
                    <a:pt x="401" y="37"/>
                  </a:cubicBezTo>
                  <a:cubicBezTo>
                    <a:pt x="301" y="71"/>
                    <a:pt x="168" y="137"/>
                    <a:pt x="101" y="271"/>
                  </a:cubicBezTo>
                  <a:cubicBezTo>
                    <a:pt x="34" y="371"/>
                    <a:pt x="1" y="538"/>
                    <a:pt x="34" y="671"/>
                  </a:cubicBezTo>
                  <a:cubicBezTo>
                    <a:pt x="101" y="805"/>
                    <a:pt x="168" y="905"/>
                    <a:pt x="268" y="971"/>
                  </a:cubicBezTo>
                  <a:cubicBezTo>
                    <a:pt x="368" y="1038"/>
                    <a:pt x="501" y="1071"/>
                    <a:pt x="601" y="1105"/>
                  </a:cubicBezTo>
                  <a:cubicBezTo>
                    <a:pt x="701" y="1138"/>
                    <a:pt x="835" y="1138"/>
                    <a:pt x="935" y="1172"/>
                  </a:cubicBezTo>
                  <a:lnTo>
                    <a:pt x="1435" y="1172"/>
                  </a:lnTo>
                  <a:cubicBezTo>
                    <a:pt x="1569" y="1172"/>
                    <a:pt x="1702" y="1105"/>
                    <a:pt x="1802" y="1005"/>
                  </a:cubicBezTo>
                  <a:cubicBezTo>
                    <a:pt x="1902" y="938"/>
                    <a:pt x="1969" y="771"/>
                    <a:pt x="1969" y="638"/>
                  </a:cubicBezTo>
                  <a:cubicBezTo>
                    <a:pt x="1936" y="504"/>
                    <a:pt x="1902" y="371"/>
                    <a:pt x="1802" y="271"/>
                  </a:cubicBezTo>
                  <a:cubicBezTo>
                    <a:pt x="1702" y="204"/>
                    <a:pt x="1569" y="137"/>
                    <a:pt x="1435" y="137"/>
                  </a:cubicBezTo>
                  <a:cubicBezTo>
                    <a:pt x="1280" y="137"/>
                    <a:pt x="1095" y="137"/>
                    <a:pt x="936" y="110"/>
                  </a:cubicBezTo>
                  <a:lnTo>
                    <a:pt x="936" y="110"/>
                  </a:lnTo>
                  <a:cubicBezTo>
                    <a:pt x="941" y="112"/>
                    <a:pt x="946" y="113"/>
                    <a:pt x="951" y="115"/>
                  </a:cubicBezTo>
                  <a:lnTo>
                    <a:pt x="951" y="115"/>
                  </a:lnTo>
                  <a:cubicBezTo>
                    <a:pt x="936" y="112"/>
                    <a:pt x="921" y="108"/>
                    <a:pt x="905" y="105"/>
                  </a:cubicBezTo>
                  <a:lnTo>
                    <a:pt x="905" y="105"/>
                  </a:lnTo>
                  <a:cubicBezTo>
                    <a:pt x="915" y="107"/>
                    <a:pt x="925" y="109"/>
                    <a:pt x="936" y="110"/>
                  </a:cubicBezTo>
                  <a:lnTo>
                    <a:pt x="936" y="110"/>
                  </a:lnTo>
                  <a:cubicBezTo>
                    <a:pt x="923" y="107"/>
                    <a:pt x="911" y="104"/>
                    <a:pt x="902" y="104"/>
                  </a:cubicBezTo>
                  <a:lnTo>
                    <a:pt x="902" y="104"/>
                  </a:lnTo>
                  <a:cubicBezTo>
                    <a:pt x="903" y="104"/>
                    <a:pt x="904" y="105"/>
                    <a:pt x="905" y="105"/>
                  </a:cubicBezTo>
                  <a:lnTo>
                    <a:pt x="905" y="105"/>
                  </a:lnTo>
                  <a:cubicBezTo>
                    <a:pt x="904" y="105"/>
                    <a:pt x="903" y="104"/>
                    <a:pt x="901" y="104"/>
                  </a:cubicBezTo>
                  <a:cubicBezTo>
                    <a:pt x="902" y="104"/>
                    <a:pt x="902" y="104"/>
                    <a:pt x="902" y="104"/>
                  </a:cubicBezTo>
                  <a:lnTo>
                    <a:pt x="902" y="104"/>
                  </a:lnTo>
                  <a:cubicBezTo>
                    <a:pt x="879" y="99"/>
                    <a:pt x="855" y="93"/>
                    <a:pt x="832" y="85"/>
                  </a:cubicBezTo>
                  <a:lnTo>
                    <a:pt x="832" y="85"/>
                  </a:lnTo>
                  <a:cubicBezTo>
                    <a:pt x="824" y="77"/>
                    <a:pt x="816" y="71"/>
                    <a:pt x="801" y="71"/>
                  </a:cubicBezTo>
                  <a:cubicBezTo>
                    <a:pt x="784" y="62"/>
                    <a:pt x="766" y="54"/>
                    <a:pt x="749" y="46"/>
                  </a:cubicBezTo>
                  <a:lnTo>
                    <a:pt x="749" y="46"/>
                  </a:lnTo>
                  <a:cubicBezTo>
                    <a:pt x="744" y="43"/>
                    <a:pt x="739" y="40"/>
                    <a:pt x="735" y="37"/>
                  </a:cubicBezTo>
                  <a:lnTo>
                    <a:pt x="735" y="37"/>
                  </a:lnTo>
                  <a:cubicBezTo>
                    <a:pt x="737" y="39"/>
                    <a:pt x="739" y="41"/>
                    <a:pt x="740" y="43"/>
                  </a:cubicBezTo>
                  <a:lnTo>
                    <a:pt x="740" y="43"/>
                  </a:lnTo>
                  <a:cubicBezTo>
                    <a:pt x="678" y="17"/>
                    <a:pt x="616" y="1"/>
                    <a:pt x="5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2" name="Google Shape;8122;p35"/>
            <p:cNvSpPr/>
            <p:nvPr/>
          </p:nvSpPr>
          <p:spPr>
            <a:xfrm>
              <a:off x="2852691" y="2050415"/>
              <a:ext cx="65628" cy="40216"/>
            </a:xfrm>
            <a:custGeom>
              <a:avLst/>
              <a:gdLst/>
              <a:ahLst/>
              <a:cxnLst/>
              <a:rect l="l" t="t" r="r" b="b"/>
              <a:pathLst>
                <a:path w="1836" h="1152" extrusionOk="0">
                  <a:moveTo>
                    <a:pt x="735" y="26"/>
                  </a:moveTo>
                  <a:cubicBezTo>
                    <a:pt x="740" y="30"/>
                    <a:pt x="745" y="35"/>
                    <a:pt x="750" y="39"/>
                  </a:cubicBezTo>
                  <a:lnTo>
                    <a:pt x="750" y="39"/>
                  </a:lnTo>
                  <a:cubicBezTo>
                    <a:pt x="750" y="39"/>
                    <a:pt x="751" y="39"/>
                    <a:pt x="751" y="39"/>
                  </a:cubicBezTo>
                  <a:lnTo>
                    <a:pt x="751" y="39"/>
                  </a:lnTo>
                  <a:cubicBezTo>
                    <a:pt x="746" y="36"/>
                    <a:pt x="740" y="31"/>
                    <a:pt x="735" y="26"/>
                  </a:cubicBezTo>
                  <a:close/>
                  <a:moveTo>
                    <a:pt x="751" y="39"/>
                  </a:moveTo>
                  <a:lnTo>
                    <a:pt x="751" y="39"/>
                  </a:lnTo>
                  <a:cubicBezTo>
                    <a:pt x="768" y="52"/>
                    <a:pt x="785" y="58"/>
                    <a:pt x="802" y="68"/>
                  </a:cubicBezTo>
                  <a:lnTo>
                    <a:pt x="802" y="68"/>
                  </a:lnTo>
                  <a:cubicBezTo>
                    <a:pt x="802" y="65"/>
                    <a:pt x="801" y="62"/>
                    <a:pt x="801" y="59"/>
                  </a:cubicBezTo>
                  <a:cubicBezTo>
                    <a:pt x="784" y="50"/>
                    <a:pt x="768" y="44"/>
                    <a:pt x="751" y="39"/>
                  </a:cubicBezTo>
                  <a:close/>
                  <a:moveTo>
                    <a:pt x="872" y="92"/>
                  </a:moveTo>
                  <a:lnTo>
                    <a:pt x="872" y="92"/>
                  </a:lnTo>
                  <a:cubicBezTo>
                    <a:pt x="879" y="94"/>
                    <a:pt x="887" y="96"/>
                    <a:pt x="894" y="98"/>
                  </a:cubicBezTo>
                  <a:lnTo>
                    <a:pt x="894" y="98"/>
                  </a:lnTo>
                  <a:cubicBezTo>
                    <a:pt x="887" y="95"/>
                    <a:pt x="879" y="93"/>
                    <a:pt x="872" y="92"/>
                  </a:cubicBezTo>
                  <a:close/>
                  <a:moveTo>
                    <a:pt x="501" y="0"/>
                  </a:moveTo>
                  <a:cubicBezTo>
                    <a:pt x="468" y="0"/>
                    <a:pt x="434" y="9"/>
                    <a:pt x="401" y="26"/>
                  </a:cubicBezTo>
                  <a:cubicBezTo>
                    <a:pt x="268" y="59"/>
                    <a:pt x="134" y="159"/>
                    <a:pt x="101" y="259"/>
                  </a:cubicBezTo>
                  <a:cubicBezTo>
                    <a:pt x="34" y="392"/>
                    <a:pt x="1" y="526"/>
                    <a:pt x="34" y="659"/>
                  </a:cubicBezTo>
                  <a:cubicBezTo>
                    <a:pt x="67" y="793"/>
                    <a:pt x="134" y="926"/>
                    <a:pt x="268" y="960"/>
                  </a:cubicBezTo>
                  <a:cubicBezTo>
                    <a:pt x="368" y="1026"/>
                    <a:pt x="468" y="1060"/>
                    <a:pt x="601" y="1093"/>
                  </a:cubicBezTo>
                  <a:cubicBezTo>
                    <a:pt x="701" y="1126"/>
                    <a:pt x="801" y="1126"/>
                    <a:pt x="935" y="1126"/>
                  </a:cubicBezTo>
                  <a:cubicBezTo>
                    <a:pt x="968" y="1143"/>
                    <a:pt x="1001" y="1151"/>
                    <a:pt x="1035" y="1151"/>
                  </a:cubicBezTo>
                  <a:cubicBezTo>
                    <a:pt x="1068" y="1151"/>
                    <a:pt x="1101" y="1143"/>
                    <a:pt x="1135" y="1126"/>
                  </a:cubicBezTo>
                  <a:cubicBezTo>
                    <a:pt x="1235" y="1126"/>
                    <a:pt x="1335" y="1126"/>
                    <a:pt x="1435" y="1093"/>
                  </a:cubicBezTo>
                  <a:cubicBezTo>
                    <a:pt x="1568" y="1026"/>
                    <a:pt x="1669" y="960"/>
                    <a:pt x="1735" y="859"/>
                  </a:cubicBezTo>
                  <a:cubicBezTo>
                    <a:pt x="1769" y="793"/>
                    <a:pt x="1802" y="726"/>
                    <a:pt x="1802" y="659"/>
                  </a:cubicBezTo>
                  <a:cubicBezTo>
                    <a:pt x="1835" y="593"/>
                    <a:pt x="1802" y="526"/>
                    <a:pt x="1802" y="459"/>
                  </a:cubicBezTo>
                  <a:cubicBezTo>
                    <a:pt x="1769" y="326"/>
                    <a:pt x="1669" y="192"/>
                    <a:pt x="1568" y="126"/>
                  </a:cubicBezTo>
                  <a:cubicBezTo>
                    <a:pt x="1486" y="84"/>
                    <a:pt x="1404" y="56"/>
                    <a:pt x="1321" y="56"/>
                  </a:cubicBezTo>
                  <a:cubicBezTo>
                    <a:pt x="1270" y="56"/>
                    <a:pt x="1219" y="67"/>
                    <a:pt x="1168" y="92"/>
                  </a:cubicBezTo>
                  <a:cubicBezTo>
                    <a:pt x="1135" y="103"/>
                    <a:pt x="1101" y="111"/>
                    <a:pt x="1068" y="115"/>
                  </a:cubicBezTo>
                  <a:lnTo>
                    <a:pt x="1068" y="115"/>
                  </a:lnTo>
                  <a:cubicBezTo>
                    <a:pt x="1099" y="105"/>
                    <a:pt x="1127" y="92"/>
                    <a:pt x="1168" y="92"/>
                  </a:cubicBezTo>
                  <a:cubicBezTo>
                    <a:pt x="1108" y="92"/>
                    <a:pt x="1075" y="92"/>
                    <a:pt x="1019" y="117"/>
                  </a:cubicBezTo>
                  <a:lnTo>
                    <a:pt x="1019" y="117"/>
                  </a:lnTo>
                  <a:cubicBezTo>
                    <a:pt x="1019" y="117"/>
                    <a:pt x="1018" y="117"/>
                    <a:pt x="1018" y="117"/>
                  </a:cubicBezTo>
                  <a:cubicBezTo>
                    <a:pt x="999" y="117"/>
                    <a:pt x="980" y="116"/>
                    <a:pt x="961" y="114"/>
                  </a:cubicBezTo>
                  <a:lnTo>
                    <a:pt x="961" y="114"/>
                  </a:lnTo>
                  <a:cubicBezTo>
                    <a:pt x="938" y="108"/>
                    <a:pt x="916" y="103"/>
                    <a:pt x="894" y="98"/>
                  </a:cubicBezTo>
                  <a:lnTo>
                    <a:pt x="894" y="98"/>
                  </a:lnTo>
                  <a:cubicBezTo>
                    <a:pt x="900" y="100"/>
                    <a:pt x="906" y="102"/>
                    <a:pt x="912" y="105"/>
                  </a:cubicBezTo>
                  <a:lnTo>
                    <a:pt x="912" y="105"/>
                  </a:lnTo>
                  <a:cubicBezTo>
                    <a:pt x="897" y="101"/>
                    <a:pt x="883" y="97"/>
                    <a:pt x="868" y="92"/>
                  </a:cubicBezTo>
                  <a:cubicBezTo>
                    <a:pt x="869" y="92"/>
                    <a:pt x="871" y="92"/>
                    <a:pt x="872" y="92"/>
                  </a:cubicBezTo>
                  <a:lnTo>
                    <a:pt x="872" y="92"/>
                  </a:lnTo>
                  <a:cubicBezTo>
                    <a:pt x="851" y="87"/>
                    <a:pt x="831" y="81"/>
                    <a:pt x="812" y="74"/>
                  </a:cubicBezTo>
                  <a:lnTo>
                    <a:pt x="812" y="74"/>
                  </a:lnTo>
                  <a:cubicBezTo>
                    <a:pt x="820" y="79"/>
                    <a:pt x="827" y="85"/>
                    <a:pt x="835" y="92"/>
                  </a:cubicBezTo>
                  <a:cubicBezTo>
                    <a:pt x="835" y="92"/>
                    <a:pt x="809" y="92"/>
                    <a:pt x="803" y="70"/>
                  </a:cubicBezTo>
                  <a:lnTo>
                    <a:pt x="803" y="70"/>
                  </a:lnTo>
                  <a:cubicBezTo>
                    <a:pt x="806" y="72"/>
                    <a:pt x="809" y="73"/>
                    <a:pt x="812" y="74"/>
                  </a:cubicBezTo>
                  <a:lnTo>
                    <a:pt x="812" y="74"/>
                  </a:lnTo>
                  <a:cubicBezTo>
                    <a:pt x="809" y="72"/>
                    <a:pt x="806" y="70"/>
                    <a:pt x="802" y="68"/>
                  </a:cubicBezTo>
                  <a:lnTo>
                    <a:pt x="802" y="68"/>
                  </a:lnTo>
                  <a:cubicBezTo>
                    <a:pt x="802" y="69"/>
                    <a:pt x="803" y="70"/>
                    <a:pt x="803" y="70"/>
                  </a:cubicBezTo>
                  <a:lnTo>
                    <a:pt x="803" y="70"/>
                  </a:lnTo>
                  <a:cubicBezTo>
                    <a:pt x="784" y="62"/>
                    <a:pt x="766" y="52"/>
                    <a:pt x="750" y="39"/>
                  </a:cubicBezTo>
                  <a:lnTo>
                    <a:pt x="750" y="39"/>
                  </a:lnTo>
                  <a:cubicBezTo>
                    <a:pt x="700" y="26"/>
                    <a:pt x="651" y="26"/>
                    <a:pt x="601" y="26"/>
                  </a:cubicBezTo>
                  <a:cubicBezTo>
                    <a:pt x="568" y="9"/>
                    <a:pt x="534" y="0"/>
                    <a:pt x="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3" name="Google Shape;8123;p35"/>
            <p:cNvSpPr/>
            <p:nvPr/>
          </p:nvSpPr>
          <p:spPr>
            <a:xfrm>
              <a:off x="2746563" y="2071081"/>
              <a:ext cx="76351" cy="45907"/>
            </a:xfrm>
            <a:custGeom>
              <a:avLst/>
              <a:gdLst/>
              <a:ahLst/>
              <a:cxnLst/>
              <a:rect l="l" t="t" r="r" b="b"/>
              <a:pathLst>
                <a:path w="2136" h="1315" extrusionOk="0">
                  <a:moveTo>
                    <a:pt x="535" y="1"/>
                  </a:moveTo>
                  <a:cubicBezTo>
                    <a:pt x="401" y="1"/>
                    <a:pt x="268" y="34"/>
                    <a:pt x="168" y="134"/>
                  </a:cubicBezTo>
                  <a:cubicBezTo>
                    <a:pt x="68" y="234"/>
                    <a:pt x="1" y="368"/>
                    <a:pt x="1" y="501"/>
                  </a:cubicBezTo>
                  <a:cubicBezTo>
                    <a:pt x="34" y="801"/>
                    <a:pt x="234" y="1035"/>
                    <a:pt x="535" y="1035"/>
                  </a:cubicBezTo>
                  <a:lnTo>
                    <a:pt x="635" y="1035"/>
                  </a:lnTo>
                  <a:cubicBezTo>
                    <a:pt x="835" y="1068"/>
                    <a:pt x="1035" y="1135"/>
                    <a:pt x="1235" y="1201"/>
                  </a:cubicBezTo>
                  <a:lnTo>
                    <a:pt x="1235" y="1201"/>
                  </a:lnTo>
                  <a:cubicBezTo>
                    <a:pt x="1257" y="1213"/>
                    <a:pt x="1280" y="1224"/>
                    <a:pt x="1302" y="1235"/>
                  </a:cubicBezTo>
                  <a:cubicBezTo>
                    <a:pt x="1400" y="1284"/>
                    <a:pt x="1497" y="1315"/>
                    <a:pt x="1595" y="1315"/>
                  </a:cubicBezTo>
                  <a:cubicBezTo>
                    <a:pt x="1631" y="1315"/>
                    <a:pt x="1666" y="1310"/>
                    <a:pt x="1702" y="1302"/>
                  </a:cubicBezTo>
                  <a:cubicBezTo>
                    <a:pt x="1836" y="1268"/>
                    <a:pt x="1969" y="1168"/>
                    <a:pt x="2036" y="1068"/>
                  </a:cubicBezTo>
                  <a:cubicBezTo>
                    <a:pt x="2102" y="935"/>
                    <a:pt x="2136" y="801"/>
                    <a:pt x="2069" y="668"/>
                  </a:cubicBezTo>
                  <a:cubicBezTo>
                    <a:pt x="2036" y="534"/>
                    <a:pt x="1969" y="401"/>
                    <a:pt x="1836" y="334"/>
                  </a:cubicBezTo>
                  <a:cubicBezTo>
                    <a:pt x="1435" y="134"/>
                    <a:pt x="1002" y="1"/>
                    <a:pt x="5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4" name="Google Shape;8124;p35"/>
            <p:cNvSpPr/>
            <p:nvPr/>
          </p:nvSpPr>
          <p:spPr>
            <a:xfrm>
              <a:off x="2806186" y="2135419"/>
              <a:ext cx="65628" cy="39344"/>
            </a:xfrm>
            <a:custGeom>
              <a:avLst/>
              <a:gdLst/>
              <a:ahLst/>
              <a:cxnLst/>
              <a:rect l="l" t="t" r="r" b="b"/>
              <a:pathLst>
                <a:path w="1836" h="1127" extrusionOk="0">
                  <a:moveTo>
                    <a:pt x="568" y="1"/>
                  </a:moveTo>
                  <a:cubicBezTo>
                    <a:pt x="534" y="1"/>
                    <a:pt x="501" y="9"/>
                    <a:pt x="468" y="26"/>
                  </a:cubicBezTo>
                  <a:cubicBezTo>
                    <a:pt x="401" y="26"/>
                    <a:pt x="334" y="59"/>
                    <a:pt x="268" y="92"/>
                  </a:cubicBezTo>
                  <a:cubicBezTo>
                    <a:pt x="168" y="159"/>
                    <a:pt x="67" y="259"/>
                    <a:pt x="34" y="393"/>
                  </a:cubicBezTo>
                  <a:cubicBezTo>
                    <a:pt x="1" y="526"/>
                    <a:pt x="1" y="693"/>
                    <a:pt x="101" y="793"/>
                  </a:cubicBezTo>
                  <a:cubicBezTo>
                    <a:pt x="134" y="826"/>
                    <a:pt x="134" y="860"/>
                    <a:pt x="168" y="893"/>
                  </a:cubicBezTo>
                  <a:cubicBezTo>
                    <a:pt x="234" y="960"/>
                    <a:pt x="334" y="993"/>
                    <a:pt x="401" y="1026"/>
                  </a:cubicBezTo>
                  <a:cubicBezTo>
                    <a:pt x="568" y="1060"/>
                    <a:pt x="735" y="1060"/>
                    <a:pt x="901" y="1093"/>
                  </a:cubicBezTo>
                  <a:cubicBezTo>
                    <a:pt x="1002" y="1093"/>
                    <a:pt x="1102" y="1093"/>
                    <a:pt x="1203" y="1107"/>
                  </a:cubicBezTo>
                  <a:lnTo>
                    <a:pt x="1203" y="1107"/>
                  </a:lnTo>
                  <a:cubicBezTo>
                    <a:pt x="1223" y="1114"/>
                    <a:pt x="1244" y="1118"/>
                    <a:pt x="1265" y="1118"/>
                  </a:cubicBezTo>
                  <a:lnTo>
                    <a:pt x="1265" y="1118"/>
                  </a:lnTo>
                  <a:cubicBezTo>
                    <a:pt x="1277" y="1121"/>
                    <a:pt x="1289" y="1123"/>
                    <a:pt x="1302" y="1126"/>
                  </a:cubicBezTo>
                  <a:cubicBezTo>
                    <a:pt x="1295" y="1123"/>
                    <a:pt x="1289" y="1120"/>
                    <a:pt x="1283" y="1117"/>
                  </a:cubicBezTo>
                  <a:lnTo>
                    <a:pt x="1283" y="1117"/>
                  </a:lnTo>
                  <a:cubicBezTo>
                    <a:pt x="1311" y="1115"/>
                    <a:pt x="1340" y="1107"/>
                    <a:pt x="1368" y="1093"/>
                  </a:cubicBezTo>
                  <a:cubicBezTo>
                    <a:pt x="1435" y="1093"/>
                    <a:pt x="1502" y="1060"/>
                    <a:pt x="1569" y="1026"/>
                  </a:cubicBezTo>
                  <a:cubicBezTo>
                    <a:pt x="1669" y="993"/>
                    <a:pt x="1769" y="860"/>
                    <a:pt x="1802" y="726"/>
                  </a:cubicBezTo>
                  <a:cubicBezTo>
                    <a:pt x="1835" y="593"/>
                    <a:pt x="1835" y="426"/>
                    <a:pt x="1769" y="326"/>
                  </a:cubicBezTo>
                  <a:cubicBezTo>
                    <a:pt x="1735" y="292"/>
                    <a:pt x="1702" y="259"/>
                    <a:pt x="1669" y="226"/>
                  </a:cubicBezTo>
                  <a:cubicBezTo>
                    <a:pt x="1602" y="159"/>
                    <a:pt x="1535" y="126"/>
                    <a:pt x="1435" y="92"/>
                  </a:cubicBezTo>
                  <a:cubicBezTo>
                    <a:pt x="1268" y="59"/>
                    <a:pt x="1102" y="59"/>
                    <a:pt x="935" y="26"/>
                  </a:cubicBezTo>
                  <a:lnTo>
                    <a:pt x="668" y="26"/>
                  </a:lnTo>
                  <a:cubicBezTo>
                    <a:pt x="635" y="9"/>
                    <a:pt x="601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5" name="Google Shape;8125;p35"/>
            <p:cNvSpPr/>
            <p:nvPr/>
          </p:nvSpPr>
          <p:spPr>
            <a:xfrm>
              <a:off x="2777590" y="2193369"/>
              <a:ext cx="72741" cy="39623"/>
            </a:xfrm>
            <a:custGeom>
              <a:avLst/>
              <a:gdLst/>
              <a:ahLst/>
              <a:cxnLst/>
              <a:rect l="l" t="t" r="r" b="b"/>
              <a:pathLst>
                <a:path w="2035" h="1135" extrusionOk="0">
                  <a:moveTo>
                    <a:pt x="534" y="0"/>
                  </a:moveTo>
                  <a:cubicBezTo>
                    <a:pt x="400" y="0"/>
                    <a:pt x="234" y="67"/>
                    <a:pt x="167" y="134"/>
                  </a:cubicBezTo>
                  <a:cubicBezTo>
                    <a:pt x="67" y="234"/>
                    <a:pt x="0" y="400"/>
                    <a:pt x="0" y="500"/>
                  </a:cubicBezTo>
                  <a:cubicBezTo>
                    <a:pt x="0" y="634"/>
                    <a:pt x="67" y="801"/>
                    <a:pt x="167" y="867"/>
                  </a:cubicBezTo>
                  <a:cubicBezTo>
                    <a:pt x="267" y="967"/>
                    <a:pt x="367" y="1034"/>
                    <a:pt x="534" y="1034"/>
                  </a:cubicBezTo>
                  <a:cubicBezTo>
                    <a:pt x="667" y="1034"/>
                    <a:pt x="767" y="1068"/>
                    <a:pt x="901" y="1068"/>
                  </a:cubicBezTo>
                  <a:lnTo>
                    <a:pt x="767" y="1068"/>
                  </a:lnTo>
                  <a:cubicBezTo>
                    <a:pt x="1001" y="1101"/>
                    <a:pt x="1268" y="1134"/>
                    <a:pt x="1501" y="1134"/>
                  </a:cubicBezTo>
                  <a:cubicBezTo>
                    <a:pt x="1635" y="1134"/>
                    <a:pt x="1768" y="1068"/>
                    <a:pt x="1868" y="967"/>
                  </a:cubicBezTo>
                  <a:cubicBezTo>
                    <a:pt x="1968" y="901"/>
                    <a:pt x="2035" y="734"/>
                    <a:pt x="2035" y="601"/>
                  </a:cubicBezTo>
                  <a:cubicBezTo>
                    <a:pt x="2035" y="467"/>
                    <a:pt x="1968" y="334"/>
                    <a:pt x="1868" y="234"/>
                  </a:cubicBezTo>
                  <a:cubicBezTo>
                    <a:pt x="1768" y="134"/>
                    <a:pt x="1635" y="100"/>
                    <a:pt x="1501" y="100"/>
                  </a:cubicBezTo>
                  <a:cubicBezTo>
                    <a:pt x="1368" y="100"/>
                    <a:pt x="1234" y="67"/>
                    <a:pt x="1134" y="67"/>
                  </a:cubicBezTo>
                  <a:lnTo>
                    <a:pt x="1268" y="67"/>
                  </a:lnTo>
                  <a:cubicBezTo>
                    <a:pt x="1001" y="33"/>
                    <a:pt x="767" y="0"/>
                    <a:pt x="5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6" name="Google Shape;8126;p35"/>
            <p:cNvSpPr/>
            <p:nvPr/>
          </p:nvSpPr>
          <p:spPr>
            <a:xfrm>
              <a:off x="2847937" y="2255089"/>
              <a:ext cx="79926" cy="38436"/>
            </a:xfrm>
            <a:custGeom>
              <a:avLst/>
              <a:gdLst/>
              <a:ahLst/>
              <a:cxnLst/>
              <a:rect l="l" t="t" r="r" b="b"/>
              <a:pathLst>
                <a:path w="2236" h="1101" extrusionOk="0">
                  <a:moveTo>
                    <a:pt x="467" y="0"/>
                  </a:moveTo>
                  <a:cubicBezTo>
                    <a:pt x="367" y="0"/>
                    <a:pt x="334" y="33"/>
                    <a:pt x="267" y="67"/>
                  </a:cubicBezTo>
                  <a:cubicBezTo>
                    <a:pt x="167" y="133"/>
                    <a:pt x="34" y="267"/>
                    <a:pt x="34" y="367"/>
                  </a:cubicBezTo>
                  <a:cubicBezTo>
                    <a:pt x="0" y="500"/>
                    <a:pt x="0" y="667"/>
                    <a:pt x="67" y="767"/>
                  </a:cubicBezTo>
                  <a:cubicBezTo>
                    <a:pt x="134" y="901"/>
                    <a:pt x="267" y="1001"/>
                    <a:pt x="401" y="1034"/>
                  </a:cubicBezTo>
                  <a:cubicBezTo>
                    <a:pt x="634" y="1034"/>
                    <a:pt x="868" y="1067"/>
                    <a:pt x="1101" y="1101"/>
                  </a:cubicBezTo>
                  <a:cubicBezTo>
                    <a:pt x="1301" y="1101"/>
                    <a:pt x="1501" y="1067"/>
                    <a:pt x="1701" y="1067"/>
                  </a:cubicBezTo>
                  <a:cubicBezTo>
                    <a:pt x="1835" y="1067"/>
                    <a:pt x="1968" y="1001"/>
                    <a:pt x="2068" y="901"/>
                  </a:cubicBezTo>
                  <a:cubicBezTo>
                    <a:pt x="2168" y="801"/>
                    <a:pt x="2235" y="667"/>
                    <a:pt x="2235" y="534"/>
                  </a:cubicBezTo>
                  <a:cubicBezTo>
                    <a:pt x="2202" y="400"/>
                    <a:pt x="2168" y="267"/>
                    <a:pt x="2068" y="167"/>
                  </a:cubicBezTo>
                  <a:cubicBezTo>
                    <a:pt x="1968" y="100"/>
                    <a:pt x="1835" y="33"/>
                    <a:pt x="1701" y="33"/>
                  </a:cubicBezTo>
                  <a:cubicBezTo>
                    <a:pt x="1550" y="47"/>
                    <a:pt x="1392" y="55"/>
                    <a:pt x="1233" y="55"/>
                  </a:cubicBezTo>
                  <a:cubicBezTo>
                    <a:pt x="1050" y="55"/>
                    <a:pt x="865" y="44"/>
                    <a:pt x="687" y="19"/>
                  </a:cubicBezTo>
                  <a:lnTo>
                    <a:pt x="687" y="19"/>
                  </a:lnTo>
                  <a:cubicBezTo>
                    <a:pt x="678" y="10"/>
                    <a:pt x="667" y="0"/>
                    <a:pt x="667" y="0"/>
                  </a:cubicBezTo>
                  <a:lnTo>
                    <a:pt x="567" y="0"/>
                  </a:lnTo>
                  <a:cubicBezTo>
                    <a:pt x="595" y="0"/>
                    <a:pt x="644" y="0"/>
                    <a:pt x="680" y="18"/>
                  </a:cubicBezTo>
                  <a:lnTo>
                    <a:pt x="680" y="18"/>
                  </a:lnTo>
                  <a:cubicBezTo>
                    <a:pt x="642" y="13"/>
                    <a:pt x="604" y="7"/>
                    <a:pt x="5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7" name="Google Shape;8127;p35"/>
            <p:cNvSpPr/>
            <p:nvPr/>
          </p:nvSpPr>
          <p:spPr>
            <a:xfrm>
              <a:off x="2704848" y="2246047"/>
              <a:ext cx="82321" cy="44510"/>
            </a:xfrm>
            <a:custGeom>
              <a:avLst/>
              <a:gdLst/>
              <a:ahLst/>
              <a:cxnLst/>
              <a:rect l="l" t="t" r="r" b="b"/>
              <a:pathLst>
                <a:path w="2303" h="1275" extrusionOk="0">
                  <a:moveTo>
                    <a:pt x="567" y="1"/>
                  </a:moveTo>
                  <a:cubicBezTo>
                    <a:pt x="534" y="1"/>
                    <a:pt x="501" y="9"/>
                    <a:pt x="467" y="26"/>
                  </a:cubicBezTo>
                  <a:cubicBezTo>
                    <a:pt x="401" y="26"/>
                    <a:pt x="334" y="59"/>
                    <a:pt x="267" y="92"/>
                  </a:cubicBezTo>
                  <a:cubicBezTo>
                    <a:pt x="167" y="159"/>
                    <a:pt x="67" y="259"/>
                    <a:pt x="34" y="392"/>
                  </a:cubicBezTo>
                  <a:cubicBezTo>
                    <a:pt x="0" y="526"/>
                    <a:pt x="0" y="693"/>
                    <a:pt x="100" y="793"/>
                  </a:cubicBezTo>
                  <a:cubicBezTo>
                    <a:pt x="167" y="893"/>
                    <a:pt x="267" y="1026"/>
                    <a:pt x="401" y="1026"/>
                  </a:cubicBezTo>
                  <a:cubicBezTo>
                    <a:pt x="801" y="1093"/>
                    <a:pt x="1235" y="1193"/>
                    <a:pt x="1635" y="1260"/>
                  </a:cubicBezTo>
                  <a:cubicBezTo>
                    <a:pt x="1679" y="1260"/>
                    <a:pt x="1724" y="1275"/>
                    <a:pt x="1768" y="1275"/>
                  </a:cubicBezTo>
                  <a:cubicBezTo>
                    <a:pt x="1791" y="1275"/>
                    <a:pt x="1813" y="1271"/>
                    <a:pt x="1835" y="1260"/>
                  </a:cubicBezTo>
                  <a:cubicBezTo>
                    <a:pt x="1902" y="1260"/>
                    <a:pt x="1968" y="1226"/>
                    <a:pt x="2035" y="1193"/>
                  </a:cubicBezTo>
                  <a:cubicBezTo>
                    <a:pt x="2135" y="1126"/>
                    <a:pt x="2235" y="1026"/>
                    <a:pt x="2269" y="893"/>
                  </a:cubicBezTo>
                  <a:cubicBezTo>
                    <a:pt x="2302" y="759"/>
                    <a:pt x="2302" y="593"/>
                    <a:pt x="2235" y="493"/>
                  </a:cubicBezTo>
                  <a:cubicBezTo>
                    <a:pt x="2169" y="392"/>
                    <a:pt x="2035" y="259"/>
                    <a:pt x="1902" y="259"/>
                  </a:cubicBezTo>
                  <a:cubicBezTo>
                    <a:pt x="1501" y="192"/>
                    <a:pt x="1101" y="92"/>
                    <a:pt x="668" y="26"/>
                  </a:cubicBezTo>
                  <a:cubicBezTo>
                    <a:pt x="634" y="9"/>
                    <a:pt x="601" y="1"/>
                    <a:pt x="5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8" name="Google Shape;8128;p35"/>
            <p:cNvSpPr/>
            <p:nvPr/>
          </p:nvSpPr>
          <p:spPr>
            <a:xfrm>
              <a:off x="2766830" y="2313283"/>
              <a:ext cx="73992" cy="38471"/>
            </a:xfrm>
            <a:custGeom>
              <a:avLst/>
              <a:gdLst/>
              <a:ahLst/>
              <a:cxnLst/>
              <a:rect l="l" t="t" r="r" b="b"/>
              <a:pathLst>
                <a:path w="2070" h="1102" extrusionOk="0">
                  <a:moveTo>
                    <a:pt x="1569" y="1"/>
                  </a:moveTo>
                  <a:cubicBezTo>
                    <a:pt x="1202" y="1"/>
                    <a:pt x="868" y="34"/>
                    <a:pt x="501" y="34"/>
                  </a:cubicBezTo>
                  <a:cubicBezTo>
                    <a:pt x="368" y="34"/>
                    <a:pt x="234" y="101"/>
                    <a:pt x="134" y="201"/>
                  </a:cubicBezTo>
                  <a:cubicBezTo>
                    <a:pt x="68" y="301"/>
                    <a:pt x="1" y="435"/>
                    <a:pt x="1" y="568"/>
                  </a:cubicBezTo>
                  <a:cubicBezTo>
                    <a:pt x="1" y="701"/>
                    <a:pt x="34" y="835"/>
                    <a:pt x="134" y="935"/>
                  </a:cubicBezTo>
                  <a:cubicBezTo>
                    <a:pt x="234" y="1035"/>
                    <a:pt x="368" y="1102"/>
                    <a:pt x="501" y="1102"/>
                  </a:cubicBezTo>
                  <a:cubicBezTo>
                    <a:pt x="868" y="1102"/>
                    <a:pt x="1202" y="1068"/>
                    <a:pt x="1569" y="1068"/>
                  </a:cubicBezTo>
                  <a:cubicBezTo>
                    <a:pt x="1702" y="1068"/>
                    <a:pt x="1836" y="1002"/>
                    <a:pt x="1936" y="902"/>
                  </a:cubicBezTo>
                  <a:cubicBezTo>
                    <a:pt x="2002" y="801"/>
                    <a:pt x="2069" y="668"/>
                    <a:pt x="2069" y="535"/>
                  </a:cubicBezTo>
                  <a:cubicBezTo>
                    <a:pt x="2069" y="401"/>
                    <a:pt x="2036" y="268"/>
                    <a:pt x="1936" y="168"/>
                  </a:cubicBezTo>
                  <a:cubicBezTo>
                    <a:pt x="1836" y="68"/>
                    <a:pt x="1702" y="1"/>
                    <a:pt x="15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29" name="Google Shape;8129;p35"/>
            <p:cNvSpPr/>
            <p:nvPr/>
          </p:nvSpPr>
          <p:spPr>
            <a:xfrm>
              <a:off x="2665492" y="2370360"/>
              <a:ext cx="89470" cy="39867"/>
            </a:xfrm>
            <a:custGeom>
              <a:avLst/>
              <a:gdLst/>
              <a:ahLst/>
              <a:cxnLst/>
              <a:rect l="l" t="t" r="r" b="b"/>
              <a:pathLst>
                <a:path w="2503" h="1142" extrusionOk="0">
                  <a:moveTo>
                    <a:pt x="1960" y="1067"/>
                  </a:moveTo>
                  <a:lnTo>
                    <a:pt x="1960" y="1067"/>
                  </a:lnTo>
                  <a:cubicBezTo>
                    <a:pt x="1921" y="1068"/>
                    <a:pt x="1879" y="1068"/>
                    <a:pt x="1835" y="1068"/>
                  </a:cubicBezTo>
                  <a:lnTo>
                    <a:pt x="1969" y="1068"/>
                  </a:lnTo>
                  <a:cubicBezTo>
                    <a:pt x="1966" y="1067"/>
                    <a:pt x="1963" y="1067"/>
                    <a:pt x="1960" y="1067"/>
                  </a:cubicBezTo>
                  <a:close/>
                  <a:moveTo>
                    <a:pt x="1302" y="0"/>
                  </a:moveTo>
                  <a:cubicBezTo>
                    <a:pt x="1035" y="34"/>
                    <a:pt x="801" y="67"/>
                    <a:pt x="534" y="100"/>
                  </a:cubicBezTo>
                  <a:cubicBezTo>
                    <a:pt x="401" y="100"/>
                    <a:pt x="267" y="134"/>
                    <a:pt x="167" y="267"/>
                  </a:cubicBezTo>
                  <a:cubicBezTo>
                    <a:pt x="67" y="334"/>
                    <a:pt x="1" y="501"/>
                    <a:pt x="1" y="634"/>
                  </a:cubicBezTo>
                  <a:cubicBezTo>
                    <a:pt x="1" y="768"/>
                    <a:pt x="67" y="901"/>
                    <a:pt x="167" y="1001"/>
                  </a:cubicBezTo>
                  <a:cubicBezTo>
                    <a:pt x="254" y="1059"/>
                    <a:pt x="365" y="1141"/>
                    <a:pt x="480" y="1141"/>
                  </a:cubicBezTo>
                  <a:cubicBezTo>
                    <a:pt x="498" y="1141"/>
                    <a:pt x="516" y="1139"/>
                    <a:pt x="534" y="1135"/>
                  </a:cubicBezTo>
                  <a:cubicBezTo>
                    <a:pt x="865" y="1087"/>
                    <a:pt x="1211" y="1040"/>
                    <a:pt x="1551" y="1040"/>
                  </a:cubicBezTo>
                  <a:cubicBezTo>
                    <a:pt x="1689" y="1040"/>
                    <a:pt x="1826" y="1048"/>
                    <a:pt x="1960" y="1067"/>
                  </a:cubicBezTo>
                  <a:lnTo>
                    <a:pt x="1960" y="1067"/>
                  </a:lnTo>
                  <a:cubicBezTo>
                    <a:pt x="2070" y="1063"/>
                    <a:pt x="2162" y="1050"/>
                    <a:pt x="2236" y="1001"/>
                  </a:cubicBezTo>
                  <a:cubicBezTo>
                    <a:pt x="2369" y="934"/>
                    <a:pt x="2469" y="801"/>
                    <a:pt x="2502" y="701"/>
                  </a:cubicBezTo>
                  <a:cubicBezTo>
                    <a:pt x="2502" y="567"/>
                    <a:pt x="2502" y="401"/>
                    <a:pt x="2436" y="301"/>
                  </a:cubicBezTo>
                  <a:cubicBezTo>
                    <a:pt x="2369" y="167"/>
                    <a:pt x="2269" y="67"/>
                    <a:pt x="2135" y="34"/>
                  </a:cubicBezTo>
                  <a:cubicBezTo>
                    <a:pt x="1835" y="0"/>
                    <a:pt x="1568" y="0"/>
                    <a:pt x="13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0" name="Google Shape;8130;p35"/>
            <p:cNvSpPr/>
            <p:nvPr/>
          </p:nvSpPr>
          <p:spPr>
            <a:xfrm>
              <a:off x="2805006" y="2394726"/>
              <a:ext cx="88254" cy="38541"/>
            </a:xfrm>
            <a:custGeom>
              <a:avLst/>
              <a:gdLst/>
              <a:ahLst/>
              <a:cxnLst/>
              <a:rect l="l" t="t" r="r" b="b"/>
              <a:pathLst>
                <a:path w="2469" h="1104" extrusionOk="0">
                  <a:moveTo>
                    <a:pt x="1802" y="1070"/>
                  </a:moveTo>
                  <a:cubicBezTo>
                    <a:pt x="1803" y="1071"/>
                    <a:pt x="1804" y="1071"/>
                    <a:pt x="1805" y="1071"/>
                  </a:cubicBezTo>
                  <a:lnTo>
                    <a:pt x="1805" y="1071"/>
                  </a:lnTo>
                  <a:cubicBezTo>
                    <a:pt x="1791" y="1070"/>
                    <a:pt x="1778" y="1070"/>
                    <a:pt x="1768" y="1070"/>
                  </a:cubicBezTo>
                  <a:close/>
                  <a:moveTo>
                    <a:pt x="488" y="0"/>
                  </a:moveTo>
                  <a:cubicBezTo>
                    <a:pt x="238" y="0"/>
                    <a:pt x="0" y="252"/>
                    <a:pt x="0" y="503"/>
                  </a:cubicBezTo>
                  <a:cubicBezTo>
                    <a:pt x="34" y="803"/>
                    <a:pt x="234" y="1004"/>
                    <a:pt x="534" y="1037"/>
                  </a:cubicBezTo>
                  <a:cubicBezTo>
                    <a:pt x="1001" y="1070"/>
                    <a:pt x="1435" y="1037"/>
                    <a:pt x="1902" y="1104"/>
                  </a:cubicBezTo>
                  <a:cubicBezTo>
                    <a:pt x="1894" y="1095"/>
                    <a:pt x="1883" y="1089"/>
                    <a:pt x="1872" y="1085"/>
                  </a:cubicBezTo>
                  <a:lnTo>
                    <a:pt x="1872" y="1085"/>
                  </a:lnTo>
                  <a:cubicBezTo>
                    <a:pt x="1904" y="1090"/>
                    <a:pt x="1936" y="1092"/>
                    <a:pt x="1968" y="1092"/>
                  </a:cubicBezTo>
                  <a:cubicBezTo>
                    <a:pt x="2046" y="1092"/>
                    <a:pt x="2124" y="1076"/>
                    <a:pt x="2202" y="1037"/>
                  </a:cubicBezTo>
                  <a:cubicBezTo>
                    <a:pt x="2302" y="970"/>
                    <a:pt x="2402" y="837"/>
                    <a:pt x="2435" y="703"/>
                  </a:cubicBezTo>
                  <a:cubicBezTo>
                    <a:pt x="2469" y="570"/>
                    <a:pt x="2435" y="437"/>
                    <a:pt x="2369" y="303"/>
                  </a:cubicBezTo>
                  <a:cubicBezTo>
                    <a:pt x="2302" y="203"/>
                    <a:pt x="2202" y="103"/>
                    <a:pt x="2069" y="70"/>
                  </a:cubicBezTo>
                  <a:cubicBezTo>
                    <a:pt x="1802" y="36"/>
                    <a:pt x="1535" y="3"/>
                    <a:pt x="1268" y="3"/>
                  </a:cubicBezTo>
                  <a:lnTo>
                    <a:pt x="534" y="3"/>
                  </a:lnTo>
                  <a:cubicBezTo>
                    <a:pt x="519" y="1"/>
                    <a:pt x="504" y="0"/>
                    <a:pt x="488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1" name="Google Shape;8131;p35"/>
            <p:cNvSpPr/>
            <p:nvPr/>
          </p:nvSpPr>
          <p:spPr>
            <a:xfrm>
              <a:off x="2725116" y="2457249"/>
              <a:ext cx="72777" cy="40077"/>
            </a:xfrm>
            <a:custGeom>
              <a:avLst/>
              <a:gdLst/>
              <a:ahLst/>
              <a:cxnLst/>
              <a:rect l="l" t="t" r="r" b="b"/>
              <a:pathLst>
                <a:path w="2036" h="1148" extrusionOk="0">
                  <a:moveTo>
                    <a:pt x="555" y="0"/>
                  </a:moveTo>
                  <a:cubicBezTo>
                    <a:pt x="450" y="0"/>
                    <a:pt x="341" y="31"/>
                    <a:pt x="267" y="80"/>
                  </a:cubicBezTo>
                  <a:cubicBezTo>
                    <a:pt x="134" y="147"/>
                    <a:pt x="34" y="280"/>
                    <a:pt x="34" y="380"/>
                  </a:cubicBezTo>
                  <a:cubicBezTo>
                    <a:pt x="0" y="514"/>
                    <a:pt x="0" y="680"/>
                    <a:pt x="67" y="780"/>
                  </a:cubicBezTo>
                  <a:cubicBezTo>
                    <a:pt x="134" y="914"/>
                    <a:pt x="267" y="1014"/>
                    <a:pt x="401" y="1047"/>
                  </a:cubicBezTo>
                  <a:cubicBezTo>
                    <a:pt x="768" y="1114"/>
                    <a:pt x="1135" y="1147"/>
                    <a:pt x="1502" y="1147"/>
                  </a:cubicBezTo>
                  <a:cubicBezTo>
                    <a:pt x="1635" y="1147"/>
                    <a:pt x="1768" y="1081"/>
                    <a:pt x="1868" y="981"/>
                  </a:cubicBezTo>
                  <a:cubicBezTo>
                    <a:pt x="1969" y="880"/>
                    <a:pt x="2035" y="747"/>
                    <a:pt x="2035" y="614"/>
                  </a:cubicBezTo>
                  <a:cubicBezTo>
                    <a:pt x="2035" y="480"/>
                    <a:pt x="1969" y="347"/>
                    <a:pt x="1868" y="247"/>
                  </a:cubicBezTo>
                  <a:cubicBezTo>
                    <a:pt x="1768" y="147"/>
                    <a:pt x="1635" y="113"/>
                    <a:pt x="1502" y="113"/>
                  </a:cubicBezTo>
                  <a:cubicBezTo>
                    <a:pt x="1268" y="113"/>
                    <a:pt x="1035" y="113"/>
                    <a:pt x="834" y="80"/>
                  </a:cubicBezTo>
                  <a:lnTo>
                    <a:pt x="968" y="80"/>
                  </a:lnTo>
                  <a:cubicBezTo>
                    <a:pt x="868" y="80"/>
                    <a:pt x="768" y="47"/>
                    <a:pt x="668" y="13"/>
                  </a:cubicBezTo>
                  <a:cubicBezTo>
                    <a:pt x="632" y="4"/>
                    <a:pt x="594" y="0"/>
                    <a:pt x="555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2" name="Google Shape;8132;p35"/>
            <p:cNvSpPr/>
            <p:nvPr/>
          </p:nvSpPr>
          <p:spPr>
            <a:xfrm>
              <a:off x="2655948" y="2531885"/>
              <a:ext cx="79926" cy="37633"/>
            </a:xfrm>
            <a:custGeom>
              <a:avLst/>
              <a:gdLst/>
              <a:ahLst/>
              <a:cxnLst/>
              <a:rect l="l" t="t" r="r" b="b"/>
              <a:pathLst>
                <a:path w="2236" h="1078" extrusionOk="0">
                  <a:moveTo>
                    <a:pt x="784" y="0"/>
                  </a:moveTo>
                  <a:cubicBezTo>
                    <a:pt x="702" y="0"/>
                    <a:pt x="619" y="3"/>
                    <a:pt x="534" y="10"/>
                  </a:cubicBezTo>
                  <a:cubicBezTo>
                    <a:pt x="401" y="10"/>
                    <a:pt x="268" y="43"/>
                    <a:pt x="168" y="143"/>
                  </a:cubicBezTo>
                  <a:cubicBezTo>
                    <a:pt x="67" y="244"/>
                    <a:pt x="1" y="377"/>
                    <a:pt x="1" y="510"/>
                  </a:cubicBezTo>
                  <a:cubicBezTo>
                    <a:pt x="1" y="644"/>
                    <a:pt x="67" y="777"/>
                    <a:pt x="168" y="877"/>
                  </a:cubicBezTo>
                  <a:cubicBezTo>
                    <a:pt x="268" y="977"/>
                    <a:pt x="401" y="1044"/>
                    <a:pt x="534" y="1044"/>
                  </a:cubicBezTo>
                  <a:cubicBezTo>
                    <a:pt x="615" y="1037"/>
                    <a:pt x="693" y="1035"/>
                    <a:pt x="771" y="1035"/>
                  </a:cubicBezTo>
                  <a:cubicBezTo>
                    <a:pt x="1083" y="1035"/>
                    <a:pt x="1382" y="1077"/>
                    <a:pt x="1702" y="1077"/>
                  </a:cubicBezTo>
                  <a:cubicBezTo>
                    <a:pt x="1835" y="1044"/>
                    <a:pt x="1969" y="1011"/>
                    <a:pt x="2069" y="911"/>
                  </a:cubicBezTo>
                  <a:cubicBezTo>
                    <a:pt x="2169" y="811"/>
                    <a:pt x="2236" y="677"/>
                    <a:pt x="2236" y="544"/>
                  </a:cubicBezTo>
                  <a:cubicBezTo>
                    <a:pt x="2202" y="410"/>
                    <a:pt x="2169" y="277"/>
                    <a:pt x="2069" y="177"/>
                  </a:cubicBezTo>
                  <a:cubicBezTo>
                    <a:pt x="1969" y="77"/>
                    <a:pt x="1835" y="10"/>
                    <a:pt x="1702" y="10"/>
                  </a:cubicBezTo>
                  <a:cubicBezTo>
                    <a:pt x="1617" y="17"/>
                    <a:pt x="1534" y="20"/>
                    <a:pt x="1452" y="20"/>
                  </a:cubicBezTo>
                  <a:cubicBezTo>
                    <a:pt x="1227" y="20"/>
                    <a:pt x="1009" y="0"/>
                    <a:pt x="784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3" name="Google Shape;8133;p35"/>
            <p:cNvSpPr/>
            <p:nvPr/>
          </p:nvSpPr>
          <p:spPr>
            <a:xfrm>
              <a:off x="2747778" y="2545744"/>
              <a:ext cx="72777" cy="38925"/>
            </a:xfrm>
            <a:custGeom>
              <a:avLst/>
              <a:gdLst/>
              <a:ahLst/>
              <a:cxnLst/>
              <a:rect l="l" t="t" r="r" b="b"/>
              <a:pathLst>
                <a:path w="2036" h="1115" extrusionOk="0">
                  <a:moveTo>
                    <a:pt x="555" y="0"/>
                  </a:moveTo>
                  <a:cubicBezTo>
                    <a:pt x="449" y="0"/>
                    <a:pt x="340" y="31"/>
                    <a:pt x="267" y="80"/>
                  </a:cubicBezTo>
                  <a:cubicBezTo>
                    <a:pt x="167" y="147"/>
                    <a:pt x="34" y="280"/>
                    <a:pt x="34" y="380"/>
                  </a:cubicBezTo>
                  <a:cubicBezTo>
                    <a:pt x="0" y="514"/>
                    <a:pt x="0" y="680"/>
                    <a:pt x="67" y="781"/>
                  </a:cubicBezTo>
                  <a:cubicBezTo>
                    <a:pt x="167" y="914"/>
                    <a:pt x="267" y="981"/>
                    <a:pt x="401" y="1014"/>
                  </a:cubicBezTo>
                  <a:cubicBezTo>
                    <a:pt x="601" y="1081"/>
                    <a:pt x="809" y="1114"/>
                    <a:pt x="1013" y="1114"/>
                  </a:cubicBezTo>
                  <a:cubicBezTo>
                    <a:pt x="1218" y="1114"/>
                    <a:pt x="1418" y="1081"/>
                    <a:pt x="1601" y="1014"/>
                  </a:cubicBezTo>
                  <a:cubicBezTo>
                    <a:pt x="1735" y="981"/>
                    <a:pt x="1868" y="914"/>
                    <a:pt x="1935" y="781"/>
                  </a:cubicBezTo>
                  <a:cubicBezTo>
                    <a:pt x="2002" y="680"/>
                    <a:pt x="2035" y="514"/>
                    <a:pt x="1968" y="380"/>
                  </a:cubicBezTo>
                  <a:cubicBezTo>
                    <a:pt x="1935" y="280"/>
                    <a:pt x="1868" y="147"/>
                    <a:pt x="1735" y="80"/>
                  </a:cubicBezTo>
                  <a:cubicBezTo>
                    <a:pt x="1637" y="31"/>
                    <a:pt x="1539" y="0"/>
                    <a:pt x="1442" y="0"/>
                  </a:cubicBezTo>
                  <a:cubicBezTo>
                    <a:pt x="1406" y="0"/>
                    <a:pt x="1370" y="4"/>
                    <a:pt x="1335" y="13"/>
                  </a:cubicBezTo>
                  <a:cubicBezTo>
                    <a:pt x="1243" y="44"/>
                    <a:pt x="1179" y="74"/>
                    <a:pt x="1092" y="79"/>
                  </a:cubicBezTo>
                  <a:lnTo>
                    <a:pt x="1092" y="79"/>
                  </a:lnTo>
                  <a:cubicBezTo>
                    <a:pt x="995" y="78"/>
                    <a:pt x="898" y="71"/>
                    <a:pt x="801" y="47"/>
                  </a:cubicBezTo>
                  <a:lnTo>
                    <a:pt x="801" y="47"/>
                  </a:lnTo>
                  <a:cubicBezTo>
                    <a:pt x="812" y="58"/>
                    <a:pt x="823" y="65"/>
                    <a:pt x="835" y="70"/>
                  </a:cubicBezTo>
                  <a:lnTo>
                    <a:pt x="835" y="70"/>
                  </a:lnTo>
                  <a:cubicBezTo>
                    <a:pt x="771" y="58"/>
                    <a:pt x="712" y="36"/>
                    <a:pt x="667" y="13"/>
                  </a:cubicBezTo>
                  <a:cubicBezTo>
                    <a:pt x="632" y="4"/>
                    <a:pt x="594" y="0"/>
                    <a:pt x="555" y="0"/>
                  </a:cubicBezTo>
                  <a:close/>
                </a:path>
              </a:pathLst>
            </a:custGeom>
            <a:solidFill>
              <a:srgbClr val="333D0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4" name="Google Shape;8134;p35"/>
            <p:cNvSpPr/>
            <p:nvPr/>
          </p:nvSpPr>
          <p:spPr>
            <a:xfrm>
              <a:off x="2338780" y="1873110"/>
              <a:ext cx="418574" cy="874600"/>
            </a:xfrm>
            <a:custGeom>
              <a:avLst/>
              <a:gdLst/>
              <a:ahLst/>
              <a:cxnLst/>
              <a:rect l="l" t="t" r="r" b="b"/>
              <a:pathLst>
                <a:path w="11710" h="25053" extrusionOk="0">
                  <a:moveTo>
                    <a:pt x="2336" y="1"/>
                  </a:moveTo>
                  <a:cubicBezTo>
                    <a:pt x="901" y="4537"/>
                    <a:pt x="1" y="10575"/>
                    <a:pt x="1068" y="15278"/>
                  </a:cubicBezTo>
                  <a:cubicBezTo>
                    <a:pt x="1869" y="19014"/>
                    <a:pt x="5104" y="23418"/>
                    <a:pt x="8807" y="25052"/>
                  </a:cubicBezTo>
                  <a:lnTo>
                    <a:pt x="9341" y="24919"/>
                  </a:lnTo>
                  <a:cubicBezTo>
                    <a:pt x="11676" y="22517"/>
                    <a:pt x="11709" y="18047"/>
                    <a:pt x="11209" y="14845"/>
                  </a:cubicBezTo>
                  <a:cubicBezTo>
                    <a:pt x="10341" y="8774"/>
                    <a:pt x="6505" y="4204"/>
                    <a:pt x="23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5" name="Google Shape;8135;p35"/>
            <p:cNvSpPr/>
            <p:nvPr/>
          </p:nvSpPr>
          <p:spPr>
            <a:xfrm>
              <a:off x="2442763" y="2006708"/>
              <a:ext cx="256149" cy="780413"/>
            </a:xfrm>
            <a:custGeom>
              <a:avLst/>
              <a:gdLst/>
              <a:ahLst/>
              <a:cxnLst/>
              <a:rect l="l" t="t" r="r" b="b"/>
              <a:pathLst>
                <a:path w="7166" h="22355" extrusionOk="0">
                  <a:moveTo>
                    <a:pt x="643" y="0"/>
                  </a:moveTo>
                  <a:cubicBezTo>
                    <a:pt x="341" y="0"/>
                    <a:pt x="0" y="261"/>
                    <a:pt x="61" y="644"/>
                  </a:cubicBezTo>
                  <a:cubicBezTo>
                    <a:pt x="327" y="2412"/>
                    <a:pt x="1095" y="4046"/>
                    <a:pt x="1428" y="5781"/>
                  </a:cubicBezTo>
                  <a:cubicBezTo>
                    <a:pt x="1828" y="7682"/>
                    <a:pt x="2095" y="9617"/>
                    <a:pt x="2562" y="11518"/>
                  </a:cubicBezTo>
                  <a:cubicBezTo>
                    <a:pt x="2963" y="13319"/>
                    <a:pt x="3563" y="15087"/>
                    <a:pt x="4230" y="16822"/>
                  </a:cubicBezTo>
                  <a:cubicBezTo>
                    <a:pt x="4897" y="18523"/>
                    <a:pt x="5598" y="20224"/>
                    <a:pt x="6065" y="21992"/>
                  </a:cubicBezTo>
                  <a:cubicBezTo>
                    <a:pt x="6131" y="22245"/>
                    <a:pt x="6331" y="22355"/>
                    <a:pt x="6536" y="22355"/>
                  </a:cubicBezTo>
                  <a:cubicBezTo>
                    <a:pt x="6844" y="22355"/>
                    <a:pt x="7166" y="22106"/>
                    <a:pt x="7066" y="21725"/>
                  </a:cubicBezTo>
                  <a:cubicBezTo>
                    <a:pt x="6599" y="19924"/>
                    <a:pt x="5898" y="18256"/>
                    <a:pt x="5231" y="16555"/>
                  </a:cubicBezTo>
                  <a:cubicBezTo>
                    <a:pt x="4564" y="14821"/>
                    <a:pt x="3963" y="13053"/>
                    <a:pt x="3563" y="11251"/>
                  </a:cubicBezTo>
                  <a:cubicBezTo>
                    <a:pt x="3096" y="9350"/>
                    <a:pt x="2829" y="7415"/>
                    <a:pt x="2429" y="5481"/>
                  </a:cubicBezTo>
                  <a:cubicBezTo>
                    <a:pt x="2095" y="3746"/>
                    <a:pt x="1328" y="2145"/>
                    <a:pt x="1061" y="377"/>
                  </a:cubicBezTo>
                  <a:cubicBezTo>
                    <a:pt x="1022" y="112"/>
                    <a:pt x="841" y="0"/>
                    <a:pt x="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6" name="Google Shape;8136;p35"/>
            <p:cNvSpPr/>
            <p:nvPr/>
          </p:nvSpPr>
          <p:spPr>
            <a:xfrm>
              <a:off x="2401978" y="2101313"/>
              <a:ext cx="188448" cy="129935"/>
            </a:xfrm>
            <a:custGeom>
              <a:avLst/>
              <a:gdLst/>
              <a:ahLst/>
              <a:cxnLst/>
              <a:rect l="l" t="t" r="r" b="b"/>
              <a:pathLst>
                <a:path w="5272" h="3722" extrusionOk="0">
                  <a:moveTo>
                    <a:pt x="3670" y="3204"/>
                  </a:moveTo>
                  <a:cubicBezTo>
                    <a:pt x="3661" y="3223"/>
                    <a:pt x="3651" y="3239"/>
                    <a:pt x="3643" y="3254"/>
                  </a:cubicBezTo>
                  <a:lnTo>
                    <a:pt x="3643" y="3254"/>
                  </a:lnTo>
                  <a:cubicBezTo>
                    <a:pt x="3646" y="3250"/>
                    <a:pt x="3655" y="3235"/>
                    <a:pt x="3670" y="3204"/>
                  </a:cubicBezTo>
                  <a:close/>
                  <a:moveTo>
                    <a:pt x="4698" y="1"/>
                  </a:moveTo>
                  <a:cubicBezTo>
                    <a:pt x="4513" y="1"/>
                    <a:pt x="4325" y="82"/>
                    <a:pt x="4237" y="235"/>
                  </a:cubicBezTo>
                  <a:cubicBezTo>
                    <a:pt x="3901" y="1012"/>
                    <a:pt x="3283" y="1668"/>
                    <a:pt x="2883" y="2406"/>
                  </a:cubicBezTo>
                  <a:lnTo>
                    <a:pt x="2883" y="2406"/>
                  </a:lnTo>
                  <a:cubicBezTo>
                    <a:pt x="2223" y="1971"/>
                    <a:pt x="1506" y="1629"/>
                    <a:pt x="868" y="1169"/>
                  </a:cubicBezTo>
                  <a:cubicBezTo>
                    <a:pt x="794" y="1117"/>
                    <a:pt x="707" y="1094"/>
                    <a:pt x="618" y="1094"/>
                  </a:cubicBezTo>
                  <a:cubicBezTo>
                    <a:pt x="425" y="1094"/>
                    <a:pt x="225" y="1199"/>
                    <a:pt x="134" y="1336"/>
                  </a:cubicBezTo>
                  <a:cubicBezTo>
                    <a:pt x="1" y="1603"/>
                    <a:pt x="101" y="1903"/>
                    <a:pt x="334" y="2070"/>
                  </a:cubicBezTo>
                  <a:cubicBezTo>
                    <a:pt x="1101" y="2637"/>
                    <a:pt x="2002" y="2971"/>
                    <a:pt x="2736" y="3571"/>
                  </a:cubicBezTo>
                  <a:cubicBezTo>
                    <a:pt x="2851" y="3673"/>
                    <a:pt x="2986" y="3722"/>
                    <a:pt x="3116" y="3722"/>
                  </a:cubicBezTo>
                  <a:cubicBezTo>
                    <a:pt x="3325" y="3722"/>
                    <a:pt x="3521" y="3597"/>
                    <a:pt x="3603" y="3371"/>
                  </a:cubicBezTo>
                  <a:cubicBezTo>
                    <a:pt x="3603" y="3323"/>
                    <a:pt x="3621" y="3292"/>
                    <a:pt x="3643" y="3254"/>
                  </a:cubicBezTo>
                  <a:lnTo>
                    <a:pt x="3643" y="3254"/>
                  </a:lnTo>
                  <a:cubicBezTo>
                    <a:pt x="3642" y="3255"/>
                    <a:pt x="3641" y="3255"/>
                    <a:pt x="3641" y="3255"/>
                  </a:cubicBezTo>
                  <a:cubicBezTo>
                    <a:pt x="3635" y="3255"/>
                    <a:pt x="3670" y="3162"/>
                    <a:pt x="3670" y="3137"/>
                  </a:cubicBezTo>
                  <a:cubicBezTo>
                    <a:pt x="3737" y="3037"/>
                    <a:pt x="3803" y="2904"/>
                    <a:pt x="3870" y="2804"/>
                  </a:cubicBezTo>
                  <a:cubicBezTo>
                    <a:pt x="4004" y="2570"/>
                    <a:pt x="4170" y="2337"/>
                    <a:pt x="4337" y="2103"/>
                  </a:cubicBezTo>
                  <a:cubicBezTo>
                    <a:pt x="4604" y="1670"/>
                    <a:pt x="4938" y="1236"/>
                    <a:pt x="5138" y="769"/>
                  </a:cubicBezTo>
                  <a:cubicBezTo>
                    <a:pt x="5271" y="502"/>
                    <a:pt x="5238" y="202"/>
                    <a:pt x="4971" y="69"/>
                  </a:cubicBezTo>
                  <a:cubicBezTo>
                    <a:pt x="4891" y="23"/>
                    <a:pt x="4795" y="1"/>
                    <a:pt x="46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7" name="Google Shape;8137;p35"/>
            <p:cNvSpPr/>
            <p:nvPr/>
          </p:nvSpPr>
          <p:spPr>
            <a:xfrm>
              <a:off x="2401978" y="2220144"/>
              <a:ext cx="224193" cy="151300"/>
            </a:xfrm>
            <a:custGeom>
              <a:avLst/>
              <a:gdLst/>
              <a:ahLst/>
              <a:cxnLst/>
              <a:rect l="l" t="t" r="r" b="b"/>
              <a:pathLst>
                <a:path w="6272" h="4334" extrusionOk="0">
                  <a:moveTo>
                    <a:pt x="5708" y="0"/>
                  </a:moveTo>
                  <a:cubicBezTo>
                    <a:pt x="5523" y="0"/>
                    <a:pt x="5338" y="89"/>
                    <a:pt x="5271" y="267"/>
                  </a:cubicBezTo>
                  <a:cubicBezTo>
                    <a:pt x="4825" y="1185"/>
                    <a:pt x="4132" y="1980"/>
                    <a:pt x="3694" y="2894"/>
                  </a:cubicBezTo>
                  <a:lnTo>
                    <a:pt x="3694" y="2894"/>
                  </a:lnTo>
                  <a:cubicBezTo>
                    <a:pt x="3379" y="2636"/>
                    <a:pt x="3030" y="2425"/>
                    <a:pt x="2669" y="2235"/>
                  </a:cubicBezTo>
                  <a:cubicBezTo>
                    <a:pt x="2035" y="1968"/>
                    <a:pt x="1402" y="1735"/>
                    <a:pt x="868" y="1368"/>
                  </a:cubicBezTo>
                  <a:cubicBezTo>
                    <a:pt x="796" y="1316"/>
                    <a:pt x="711" y="1293"/>
                    <a:pt x="623" y="1293"/>
                  </a:cubicBezTo>
                  <a:cubicBezTo>
                    <a:pt x="430" y="1293"/>
                    <a:pt x="226" y="1407"/>
                    <a:pt x="134" y="1568"/>
                  </a:cubicBezTo>
                  <a:cubicBezTo>
                    <a:pt x="1" y="1802"/>
                    <a:pt x="101" y="2102"/>
                    <a:pt x="334" y="2269"/>
                  </a:cubicBezTo>
                  <a:cubicBezTo>
                    <a:pt x="835" y="2602"/>
                    <a:pt x="1435" y="2836"/>
                    <a:pt x="2002" y="3103"/>
                  </a:cubicBezTo>
                  <a:cubicBezTo>
                    <a:pt x="2536" y="3336"/>
                    <a:pt x="3103" y="3603"/>
                    <a:pt x="3470" y="4070"/>
                  </a:cubicBezTo>
                  <a:cubicBezTo>
                    <a:pt x="3580" y="4242"/>
                    <a:pt x="3763" y="4334"/>
                    <a:pt x="3940" y="4334"/>
                  </a:cubicBezTo>
                  <a:cubicBezTo>
                    <a:pt x="4141" y="4334"/>
                    <a:pt x="4333" y="4217"/>
                    <a:pt x="4404" y="3970"/>
                  </a:cubicBezTo>
                  <a:cubicBezTo>
                    <a:pt x="4704" y="2769"/>
                    <a:pt x="5638" y="1868"/>
                    <a:pt x="6172" y="768"/>
                  </a:cubicBezTo>
                  <a:cubicBezTo>
                    <a:pt x="6272" y="534"/>
                    <a:pt x="6238" y="200"/>
                    <a:pt x="5972" y="67"/>
                  </a:cubicBezTo>
                  <a:cubicBezTo>
                    <a:pt x="5894" y="23"/>
                    <a:pt x="5801" y="0"/>
                    <a:pt x="57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8" name="Google Shape;8138;p35"/>
            <p:cNvSpPr/>
            <p:nvPr/>
          </p:nvSpPr>
          <p:spPr>
            <a:xfrm>
              <a:off x="2441333" y="2366938"/>
              <a:ext cx="232021" cy="144353"/>
            </a:xfrm>
            <a:custGeom>
              <a:avLst/>
              <a:gdLst/>
              <a:ahLst/>
              <a:cxnLst/>
              <a:rect l="l" t="t" r="r" b="b"/>
              <a:pathLst>
                <a:path w="6491" h="4135" extrusionOk="0">
                  <a:moveTo>
                    <a:pt x="5782" y="1"/>
                  </a:moveTo>
                  <a:cubicBezTo>
                    <a:pt x="5618" y="1"/>
                    <a:pt x="5452" y="78"/>
                    <a:pt x="5338" y="265"/>
                  </a:cubicBezTo>
                  <a:cubicBezTo>
                    <a:pt x="4821" y="1155"/>
                    <a:pt x="4181" y="1971"/>
                    <a:pt x="3672" y="2903"/>
                  </a:cubicBezTo>
                  <a:lnTo>
                    <a:pt x="3672" y="2903"/>
                  </a:lnTo>
                  <a:cubicBezTo>
                    <a:pt x="2723" y="2413"/>
                    <a:pt x="1747" y="1962"/>
                    <a:pt x="868" y="1366"/>
                  </a:cubicBezTo>
                  <a:cubicBezTo>
                    <a:pt x="795" y="1314"/>
                    <a:pt x="710" y="1291"/>
                    <a:pt x="623" y="1291"/>
                  </a:cubicBezTo>
                  <a:cubicBezTo>
                    <a:pt x="429" y="1291"/>
                    <a:pt x="226" y="1405"/>
                    <a:pt x="134" y="1566"/>
                  </a:cubicBezTo>
                  <a:cubicBezTo>
                    <a:pt x="0" y="1800"/>
                    <a:pt x="101" y="2100"/>
                    <a:pt x="334" y="2267"/>
                  </a:cubicBezTo>
                  <a:cubicBezTo>
                    <a:pt x="1368" y="3000"/>
                    <a:pt x="2536" y="3467"/>
                    <a:pt x="3636" y="4068"/>
                  </a:cubicBezTo>
                  <a:cubicBezTo>
                    <a:pt x="3714" y="4112"/>
                    <a:pt x="3807" y="4135"/>
                    <a:pt x="3900" y="4135"/>
                  </a:cubicBezTo>
                  <a:cubicBezTo>
                    <a:pt x="4085" y="4135"/>
                    <a:pt x="4270" y="4046"/>
                    <a:pt x="4337" y="3868"/>
                  </a:cubicBezTo>
                  <a:cubicBezTo>
                    <a:pt x="4871" y="2767"/>
                    <a:pt x="5638" y="1833"/>
                    <a:pt x="6238" y="766"/>
                  </a:cubicBezTo>
                  <a:cubicBezTo>
                    <a:pt x="6491" y="375"/>
                    <a:pt x="6143" y="1"/>
                    <a:pt x="5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39" name="Google Shape;8139;p35"/>
            <p:cNvSpPr/>
            <p:nvPr/>
          </p:nvSpPr>
          <p:spPr>
            <a:xfrm>
              <a:off x="2067258" y="2242870"/>
              <a:ext cx="1102626" cy="1111534"/>
            </a:xfrm>
            <a:custGeom>
              <a:avLst/>
              <a:gdLst/>
              <a:ahLst/>
              <a:cxnLst/>
              <a:rect l="l" t="t" r="r" b="b"/>
              <a:pathLst>
                <a:path w="30847" h="31840" extrusionOk="0">
                  <a:moveTo>
                    <a:pt x="25630" y="0"/>
                  </a:moveTo>
                  <a:cubicBezTo>
                    <a:pt x="21926" y="0"/>
                    <a:pt x="16870" y="5216"/>
                    <a:pt x="16870" y="13826"/>
                  </a:cubicBezTo>
                  <a:cubicBezTo>
                    <a:pt x="14910" y="10687"/>
                    <a:pt x="8518" y="6216"/>
                    <a:pt x="4252" y="6216"/>
                  </a:cubicBezTo>
                  <a:cubicBezTo>
                    <a:pt x="1765" y="6216"/>
                    <a:pt x="0" y="7736"/>
                    <a:pt x="258" y="11925"/>
                  </a:cubicBezTo>
                  <a:cubicBezTo>
                    <a:pt x="492" y="16895"/>
                    <a:pt x="5729" y="21632"/>
                    <a:pt x="9498" y="24234"/>
                  </a:cubicBezTo>
                  <a:cubicBezTo>
                    <a:pt x="12834" y="26602"/>
                    <a:pt x="17571" y="29971"/>
                    <a:pt x="22074" y="31839"/>
                  </a:cubicBezTo>
                  <a:cubicBezTo>
                    <a:pt x="25376" y="25435"/>
                    <a:pt x="28712" y="18563"/>
                    <a:pt x="30146" y="11458"/>
                  </a:cubicBezTo>
                  <a:cubicBezTo>
                    <a:pt x="30847" y="8122"/>
                    <a:pt x="30847" y="2685"/>
                    <a:pt x="27511" y="550"/>
                  </a:cubicBezTo>
                  <a:cubicBezTo>
                    <a:pt x="26958" y="180"/>
                    <a:pt x="26317" y="0"/>
                    <a:pt x="256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0" name="Google Shape;8140;p35"/>
            <p:cNvSpPr/>
            <p:nvPr/>
          </p:nvSpPr>
          <p:spPr>
            <a:xfrm>
              <a:off x="2130836" y="2287793"/>
              <a:ext cx="992067" cy="1003802"/>
            </a:xfrm>
            <a:custGeom>
              <a:avLst/>
              <a:gdLst/>
              <a:ahLst/>
              <a:cxnLst/>
              <a:rect l="l" t="t" r="r" b="b"/>
              <a:pathLst>
                <a:path w="27754" h="28754" extrusionOk="0">
                  <a:moveTo>
                    <a:pt x="23896" y="1043"/>
                  </a:moveTo>
                  <a:cubicBezTo>
                    <a:pt x="24208" y="1043"/>
                    <a:pt x="24521" y="1116"/>
                    <a:pt x="24818" y="1282"/>
                  </a:cubicBezTo>
                  <a:cubicBezTo>
                    <a:pt x="26219" y="2083"/>
                    <a:pt x="26586" y="4251"/>
                    <a:pt x="26686" y="5685"/>
                  </a:cubicBezTo>
                  <a:cubicBezTo>
                    <a:pt x="26819" y="7720"/>
                    <a:pt x="26452" y="9655"/>
                    <a:pt x="25985" y="11590"/>
                  </a:cubicBezTo>
                  <a:cubicBezTo>
                    <a:pt x="24590" y="17169"/>
                    <a:pt x="22155" y="22433"/>
                    <a:pt x="19568" y="27565"/>
                  </a:cubicBezTo>
                  <a:lnTo>
                    <a:pt x="19568" y="27565"/>
                  </a:lnTo>
                  <a:cubicBezTo>
                    <a:pt x="15887" y="25726"/>
                    <a:pt x="12530" y="23330"/>
                    <a:pt x="9173" y="20996"/>
                  </a:cubicBezTo>
                  <a:cubicBezTo>
                    <a:pt x="7405" y="19729"/>
                    <a:pt x="5737" y="18328"/>
                    <a:pt x="4270" y="16693"/>
                  </a:cubicBezTo>
                  <a:cubicBezTo>
                    <a:pt x="2969" y="15259"/>
                    <a:pt x="1768" y="13558"/>
                    <a:pt x="1268" y="11656"/>
                  </a:cubicBezTo>
                  <a:cubicBezTo>
                    <a:pt x="1034" y="10622"/>
                    <a:pt x="967" y="9421"/>
                    <a:pt x="1268" y="8421"/>
                  </a:cubicBezTo>
                  <a:cubicBezTo>
                    <a:pt x="1465" y="7599"/>
                    <a:pt x="1921" y="7328"/>
                    <a:pt x="2765" y="7288"/>
                  </a:cubicBezTo>
                  <a:lnTo>
                    <a:pt x="2765" y="7288"/>
                  </a:lnTo>
                  <a:cubicBezTo>
                    <a:pt x="2790" y="7292"/>
                    <a:pt x="2816" y="7294"/>
                    <a:pt x="2843" y="7294"/>
                  </a:cubicBezTo>
                  <a:cubicBezTo>
                    <a:pt x="2873" y="7294"/>
                    <a:pt x="2904" y="7291"/>
                    <a:pt x="2935" y="7287"/>
                  </a:cubicBezTo>
                  <a:cubicBezTo>
                    <a:pt x="3111" y="7258"/>
                    <a:pt x="3288" y="7245"/>
                    <a:pt x="3467" y="7245"/>
                  </a:cubicBezTo>
                  <a:cubicBezTo>
                    <a:pt x="4338" y="7245"/>
                    <a:pt x="5229" y="7555"/>
                    <a:pt x="6004" y="7887"/>
                  </a:cubicBezTo>
                  <a:cubicBezTo>
                    <a:pt x="7239" y="8454"/>
                    <a:pt x="8406" y="9221"/>
                    <a:pt x="9507" y="10022"/>
                  </a:cubicBezTo>
                  <a:cubicBezTo>
                    <a:pt x="11508" y="11523"/>
                    <a:pt x="13343" y="13257"/>
                    <a:pt x="15077" y="15059"/>
                  </a:cubicBezTo>
                  <a:cubicBezTo>
                    <a:pt x="15444" y="15426"/>
                    <a:pt x="15811" y="15826"/>
                    <a:pt x="16178" y="16226"/>
                  </a:cubicBezTo>
                  <a:cubicBezTo>
                    <a:pt x="16262" y="16322"/>
                    <a:pt x="16390" y="16367"/>
                    <a:pt x="16522" y="16367"/>
                  </a:cubicBezTo>
                  <a:cubicBezTo>
                    <a:pt x="16756" y="16367"/>
                    <a:pt x="17003" y="16227"/>
                    <a:pt x="17046" y="15993"/>
                  </a:cubicBezTo>
                  <a:cubicBezTo>
                    <a:pt x="17246" y="14592"/>
                    <a:pt x="17546" y="13191"/>
                    <a:pt x="17879" y="11790"/>
                  </a:cubicBezTo>
                  <a:cubicBezTo>
                    <a:pt x="18513" y="9221"/>
                    <a:pt x="19214" y="6619"/>
                    <a:pt x="20448" y="4251"/>
                  </a:cubicBezTo>
                  <a:cubicBezTo>
                    <a:pt x="20915" y="3317"/>
                    <a:pt x="21482" y="2350"/>
                    <a:pt x="22316" y="1649"/>
                  </a:cubicBezTo>
                  <a:cubicBezTo>
                    <a:pt x="22767" y="1284"/>
                    <a:pt x="23330" y="1043"/>
                    <a:pt x="23896" y="1043"/>
                  </a:cubicBezTo>
                  <a:close/>
                  <a:moveTo>
                    <a:pt x="23801" y="0"/>
                  </a:moveTo>
                  <a:cubicBezTo>
                    <a:pt x="23461" y="0"/>
                    <a:pt x="23117" y="58"/>
                    <a:pt x="22783" y="181"/>
                  </a:cubicBezTo>
                  <a:cubicBezTo>
                    <a:pt x="21716" y="582"/>
                    <a:pt x="20948" y="1449"/>
                    <a:pt x="20348" y="2383"/>
                  </a:cubicBezTo>
                  <a:cubicBezTo>
                    <a:pt x="18780" y="4651"/>
                    <a:pt x="17946" y="7453"/>
                    <a:pt x="17246" y="10089"/>
                  </a:cubicBezTo>
                  <a:cubicBezTo>
                    <a:pt x="16833" y="11601"/>
                    <a:pt x="16489" y="13159"/>
                    <a:pt x="16212" y="14724"/>
                  </a:cubicBezTo>
                  <a:lnTo>
                    <a:pt x="16212" y="14724"/>
                  </a:lnTo>
                  <a:cubicBezTo>
                    <a:pt x="15354" y="13804"/>
                    <a:pt x="14459" y="12920"/>
                    <a:pt x="13543" y="12057"/>
                  </a:cubicBezTo>
                  <a:cubicBezTo>
                    <a:pt x="11475" y="10155"/>
                    <a:pt x="9173" y="8221"/>
                    <a:pt x="6571" y="7020"/>
                  </a:cubicBezTo>
                  <a:cubicBezTo>
                    <a:pt x="5557" y="6554"/>
                    <a:pt x="4475" y="6200"/>
                    <a:pt x="3381" y="6200"/>
                  </a:cubicBezTo>
                  <a:cubicBezTo>
                    <a:pt x="3144" y="6200"/>
                    <a:pt x="2906" y="6217"/>
                    <a:pt x="2669" y="6252"/>
                  </a:cubicBezTo>
                  <a:cubicBezTo>
                    <a:pt x="2654" y="6255"/>
                    <a:pt x="2640" y="6259"/>
                    <a:pt x="2626" y="6263"/>
                  </a:cubicBezTo>
                  <a:lnTo>
                    <a:pt x="2626" y="6263"/>
                  </a:lnTo>
                  <a:cubicBezTo>
                    <a:pt x="1948" y="6310"/>
                    <a:pt x="1264" y="6465"/>
                    <a:pt x="834" y="6986"/>
                  </a:cubicBezTo>
                  <a:cubicBezTo>
                    <a:pt x="200" y="7687"/>
                    <a:pt x="100" y="8754"/>
                    <a:pt x="67" y="9655"/>
                  </a:cubicBezTo>
                  <a:cubicBezTo>
                    <a:pt x="0" y="11823"/>
                    <a:pt x="801" y="13791"/>
                    <a:pt x="2035" y="15559"/>
                  </a:cubicBezTo>
                  <a:cubicBezTo>
                    <a:pt x="4637" y="19228"/>
                    <a:pt x="8439" y="21797"/>
                    <a:pt x="12075" y="24265"/>
                  </a:cubicBezTo>
                  <a:cubicBezTo>
                    <a:pt x="14477" y="25900"/>
                    <a:pt x="16912" y="27434"/>
                    <a:pt x="19514" y="28702"/>
                  </a:cubicBezTo>
                  <a:cubicBezTo>
                    <a:pt x="19603" y="28735"/>
                    <a:pt x="19699" y="28754"/>
                    <a:pt x="19793" y="28754"/>
                  </a:cubicBezTo>
                  <a:cubicBezTo>
                    <a:pt x="19981" y="28754"/>
                    <a:pt x="20159" y="28680"/>
                    <a:pt x="20248" y="28502"/>
                  </a:cubicBezTo>
                  <a:cubicBezTo>
                    <a:pt x="22750" y="23598"/>
                    <a:pt x="25151" y="18528"/>
                    <a:pt x="26619" y="13191"/>
                  </a:cubicBezTo>
                  <a:cubicBezTo>
                    <a:pt x="27219" y="11023"/>
                    <a:pt x="27753" y="8821"/>
                    <a:pt x="27753" y="6586"/>
                  </a:cubicBezTo>
                  <a:cubicBezTo>
                    <a:pt x="27753" y="4751"/>
                    <a:pt x="27486" y="2683"/>
                    <a:pt x="26285" y="1216"/>
                  </a:cubicBezTo>
                  <a:cubicBezTo>
                    <a:pt x="25671" y="454"/>
                    <a:pt x="24750" y="0"/>
                    <a:pt x="23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1" name="Google Shape;8141;p35"/>
            <p:cNvSpPr/>
            <p:nvPr/>
          </p:nvSpPr>
          <p:spPr>
            <a:xfrm>
              <a:off x="2236262" y="2399474"/>
              <a:ext cx="770269" cy="744142"/>
            </a:xfrm>
            <a:custGeom>
              <a:avLst/>
              <a:gdLst/>
              <a:ahLst/>
              <a:cxnLst/>
              <a:rect l="l" t="t" r="r" b="b"/>
              <a:pathLst>
                <a:path w="21549" h="21316" extrusionOk="0">
                  <a:moveTo>
                    <a:pt x="20548" y="0"/>
                  </a:moveTo>
                  <a:cubicBezTo>
                    <a:pt x="20214" y="267"/>
                    <a:pt x="18914" y="1468"/>
                    <a:pt x="17446" y="6405"/>
                  </a:cubicBezTo>
                  <a:cubicBezTo>
                    <a:pt x="16445" y="9741"/>
                    <a:pt x="14344" y="17346"/>
                    <a:pt x="14344" y="17346"/>
                  </a:cubicBezTo>
                  <a:cubicBezTo>
                    <a:pt x="14344" y="17346"/>
                    <a:pt x="3187" y="6158"/>
                    <a:pt x="329" y="6158"/>
                  </a:cubicBezTo>
                  <a:cubicBezTo>
                    <a:pt x="271" y="6158"/>
                    <a:pt x="217" y="6162"/>
                    <a:pt x="167" y="6171"/>
                  </a:cubicBezTo>
                  <a:lnTo>
                    <a:pt x="33" y="6171"/>
                  </a:lnTo>
                  <a:cubicBezTo>
                    <a:pt x="0" y="6405"/>
                    <a:pt x="0" y="6738"/>
                    <a:pt x="33" y="7139"/>
                  </a:cubicBezTo>
                  <a:lnTo>
                    <a:pt x="33" y="7205"/>
                  </a:lnTo>
                  <a:cubicBezTo>
                    <a:pt x="133" y="9540"/>
                    <a:pt x="3136" y="13176"/>
                    <a:pt x="7339" y="16045"/>
                  </a:cubicBezTo>
                  <a:lnTo>
                    <a:pt x="7405" y="16078"/>
                  </a:lnTo>
                  <a:cubicBezTo>
                    <a:pt x="9340" y="17479"/>
                    <a:pt x="12309" y="19581"/>
                    <a:pt x="15344" y="21316"/>
                  </a:cubicBezTo>
                  <a:cubicBezTo>
                    <a:pt x="17646" y="16612"/>
                    <a:pt x="19948" y="11308"/>
                    <a:pt x="20982" y="6071"/>
                  </a:cubicBezTo>
                  <a:lnTo>
                    <a:pt x="20982" y="6038"/>
                  </a:lnTo>
                  <a:cubicBezTo>
                    <a:pt x="21549" y="3436"/>
                    <a:pt x="21215" y="834"/>
                    <a:pt x="20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2" name="Google Shape;8142;p35"/>
            <p:cNvSpPr/>
            <p:nvPr/>
          </p:nvSpPr>
          <p:spPr>
            <a:xfrm>
              <a:off x="593177" y="1691578"/>
              <a:ext cx="301786" cy="255646"/>
            </a:xfrm>
            <a:custGeom>
              <a:avLst/>
              <a:gdLst/>
              <a:ahLst/>
              <a:cxnLst/>
              <a:rect l="l" t="t" r="r" b="b"/>
              <a:pathLst>
                <a:path w="4937" h="4282" extrusionOk="0">
                  <a:moveTo>
                    <a:pt x="3486" y="1"/>
                  </a:moveTo>
                  <a:cubicBezTo>
                    <a:pt x="3388" y="1"/>
                    <a:pt x="3282" y="18"/>
                    <a:pt x="3169" y="54"/>
                  </a:cubicBezTo>
                  <a:cubicBezTo>
                    <a:pt x="2335" y="288"/>
                    <a:pt x="2602" y="1422"/>
                    <a:pt x="2802" y="2022"/>
                  </a:cubicBezTo>
                  <a:cubicBezTo>
                    <a:pt x="2835" y="2156"/>
                    <a:pt x="2869" y="2289"/>
                    <a:pt x="2902" y="2389"/>
                  </a:cubicBezTo>
                  <a:cubicBezTo>
                    <a:pt x="2769" y="2322"/>
                    <a:pt x="2635" y="2222"/>
                    <a:pt x="2468" y="2122"/>
                  </a:cubicBezTo>
                  <a:cubicBezTo>
                    <a:pt x="2139" y="1937"/>
                    <a:pt x="1618" y="1675"/>
                    <a:pt x="1166" y="1675"/>
                  </a:cubicBezTo>
                  <a:cubicBezTo>
                    <a:pt x="886" y="1675"/>
                    <a:pt x="633" y="1775"/>
                    <a:pt x="467" y="2056"/>
                  </a:cubicBezTo>
                  <a:cubicBezTo>
                    <a:pt x="0" y="2923"/>
                    <a:pt x="901" y="3523"/>
                    <a:pt x="1601" y="3790"/>
                  </a:cubicBezTo>
                  <a:cubicBezTo>
                    <a:pt x="2162" y="4004"/>
                    <a:pt x="3384" y="4281"/>
                    <a:pt x="4072" y="4281"/>
                  </a:cubicBezTo>
                  <a:cubicBezTo>
                    <a:pt x="4244" y="4281"/>
                    <a:pt x="4383" y="4264"/>
                    <a:pt x="4470" y="4224"/>
                  </a:cubicBezTo>
                  <a:cubicBezTo>
                    <a:pt x="4937" y="4024"/>
                    <a:pt x="4737" y="2389"/>
                    <a:pt x="4603" y="1522"/>
                  </a:cubicBezTo>
                  <a:cubicBezTo>
                    <a:pt x="4515" y="877"/>
                    <a:pt x="4196" y="1"/>
                    <a:pt x="3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3" name="Google Shape;8143;p35"/>
            <p:cNvSpPr/>
            <p:nvPr/>
          </p:nvSpPr>
          <p:spPr>
            <a:xfrm>
              <a:off x="1500675" y="4204177"/>
              <a:ext cx="301798" cy="200829"/>
            </a:xfrm>
            <a:custGeom>
              <a:avLst/>
              <a:gdLst/>
              <a:ahLst/>
              <a:cxnLst/>
              <a:rect l="l" t="t" r="r" b="b"/>
              <a:pathLst>
                <a:path w="4938" h="4576" extrusionOk="0">
                  <a:moveTo>
                    <a:pt x="1067" y="1"/>
                  </a:moveTo>
                  <a:cubicBezTo>
                    <a:pt x="1035" y="1"/>
                    <a:pt x="1002" y="3"/>
                    <a:pt x="968" y="7"/>
                  </a:cubicBezTo>
                  <a:cubicBezTo>
                    <a:pt x="1" y="107"/>
                    <a:pt x="34" y="1208"/>
                    <a:pt x="201" y="1908"/>
                  </a:cubicBezTo>
                  <a:cubicBezTo>
                    <a:pt x="401" y="2642"/>
                    <a:pt x="1102" y="4310"/>
                    <a:pt x="1535" y="4544"/>
                  </a:cubicBezTo>
                  <a:cubicBezTo>
                    <a:pt x="1576" y="4565"/>
                    <a:pt x="1623" y="4576"/>
                    <a:pt x="1676" y="4576"/>
                  </a:cubicBezTo>
                  <a:cubicBezTo>
                    <a:pt x="2189" y="4576"/>
                    <a:pt x="3229" y="3620"/>
                    <a:pt x="3804" y="3076"/>
                  </a:cubicBezTo>
                  <a:cubicBezTo>
                    <a:pt x="4337" y="2576"/>
                    <a:pt x="4938" y="1642"/>
                    <a:pt x="4171" y="1041"/>
                  </a:cubicBezTo>
                  <a:cubicBezTo>
                    <a:pt x="4023" y="923"/>
                    <a:pt x="3869" y="873"/>
                    <a:pt x="3714" y="873"/>
                  </a:cubicBezTo>
                  <a:cubicBezTo>
                    <a:pt x="3170" y="873"/>
                    <a:pt x="2622" y="1485"/>
                    <a:pt x="2336" y="1875"/>
                  </a:cubicBezTo>
                  <a:cubicBezTo>
                    <a:pt x="2269" y="1975"/>
                    <a:pt x="2169" y="2109"/>
                    <a:pt x="2102" y="2209"/>
                  </a:cubicBezTo>
                  <a:cubicBezTo>
                    <a:pt x="2102" y="2042"/>
                    <a:pt x="2069" y="1842"/>
                    <a:pt x="2069" y="1708"/>
                  </a:cubicBezTo>
                  <a:cubicBezTo>
                    <a:pt x="2005" y="1100"/>
                    <a:pt x="1818" y="1"/>
                    <a:pt x="10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8144" name="Google Shape;8144;p35"/>
            <p:cNvSpPr/>
            <p:nvPr/>
          </p:nvSpPr>
          <p:spPr>
            <a:xfrm>
              <a:off x="4099900" y="2065875"/>
              <a:ext cx="198656" cy="132178"/>
            </a:xfrm>
            <a:custGeom>
              <a:avLst/>
              <a:gdLst/>
              <a:ahLst/>
              <a:cxnLst/>
              <a:rect l="l" t="t" r="r" b="b"/>
              <a:pathLst>
                <a:path w="4938" h="4576" extrusionOk="0">
                  <a:moveTo>
                    <a:pt x="1067" y="1"/>
                  </a:moveTo>
                  <a:cubicBezTo>
                    <a:pt x="1035" y="1"/>
                    <a:pt x="1002" y="3"/>
                    <a:pt x="968" y="7"/>
                  </a:cubicBezTo>
                  <a:cubicBezTo>
                    <a:pt x="1" y="107"/>
                    <a:pt x="34" y="1208"/>
                    <a:pt x="201" y="1908"/>
                  </a:cubicBezTo>
                  <a:cubicBezTo>
                    <a:pt x="401" y="2642"/>
                    <a:pt x="1102" y="4310"/>
                    <a:pt x="1535" y="4544"/>
                  </a:cubicBezTo>
                  <a:cubicBezTo>
                    <a:pt x="1576" y="4565"/>
                    <a:pt x="1623" y="4576"/>
                    <a:pt x="1676" y="4576"/>
                  </a:cubicBezTo>
                  <a:cubicBezTo>
                    <a:pt x="2189" y="4576"/>
                    <a:pt x="3229" y="3620"/>
                    <a:pt x="3804" y="3076"/>
                  </a:cubicBezTo>
                  <a:cubicBezTo>
                    <a:pt x="4337" y="2576"/>
                    <a:pt x="4938" y="1642"/>
                    <a:pt x="4171" y="1041"/>
                  </a:cubicBezTo>
                  <a:cubicBezTo>
                    <a:pt x="4023" y="923"/>
                    <a:pt x="3869" y="873"/>
                    <a:pt x="3714" y="873"/>
                  </a:cubicBezTo>
                  <a:cubicBezTo>
                    <a:pt x="3170" y="873"/>
                    <a:pt x="2622" y="1485"/>
                    <a:pt x="2336" y="1875"/>
                  </a:cubicBezTo>
                  <a:cubicBezTo>
                    <a:pt x="2269" y="1975"/>
                    <a:pt x="2169" y="2109"/>
                    <a:pt x="2102" y="2209"/>
                  </a:cubicBezTo>
                  <a:cubicBezTo>
                    <a:pt x="2102" y="2042"/>
                    <a:pt x="2069" y="1842"/>
                    <a:pt x="2069" y="1708"/>
                  </a:cubicBezTo>
                  <a:cubicBezTo>
                    <a:pt x="2005" y="1100"/>
                    <a:pt x="1818" y="1"/>
                    <a:pt x="10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198" name="TextBox 197">
            <a:extLst>
              <a:ext uri="{FF2B5EF4-FFF2-40B4-BE49-F238E27FC236}">
                <a16:creationId xmlns:a16="http://schemas.microsoft.com/office/drawing/2014/main" id="{3D0A4E2D-96CC-DF27-A756-6E016A3BC03E}"/>
              </a:ext>
            </a:extLst>
          </p:cNvPr>
          <p:cNvSpPr txBox="1"/>
          <p:nvPr/>
        </p:nvSpPr>
        <p:spPr>
          <a:xfrm>
            <a:off x="5870127" y="2405160"/>
            <a:ext cx="5939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EM CẦN NHỚ NH</a:t>
            </a:r>
            <a:r>
              <a:rPr lang="en-SG" sz="3600" b="1" dirty="0">
                <a:solidFill>
                  <a:srgbClr val="0070C0"/>
                </a:solidFill>
              </a:rPr>
              <a:t>ỮNG</a:t>
            </a:r>
            <a:r>
              <a:rPr lang="en-US" sz="3600" b="1" dirty="0">
                <a:solidFill>
                  <a:srgbClr val="0070C0"/>
                </a:solidFill>
              </a:rPr>
              <a:t> GÌ CHO BÀI HỌC HÔM NAY?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DFDFC6-9962-9C70-E972-BCD6759F7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184" y="4159072"/>
            <a:ext cx="3156270" cy="26828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>
            <a:extLst>
              <a:ext uri="{FF2B5EF4-FFF2-40B4-BE49-F238E27FC236}">
                <a16:creationId xmlns:a16="http://schemas.microsoft.com/office/drawing/2014/main" id="{ED2E1F23-D8FE-0D01-60EA-3F8A0186D2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177" b="61198" l="6735" r="16618">
                        <a14:foregroundMark x1="9004" y1="59245" x2="10981" y2="58984"/>
                        <a14:foregroundMark x1="13397" y1="59245" x2="16032" y2="59245"/>
                        <a14:foregroundMark x1="14422" y1="56510" x2="12592" y2="60677"/>
                        <a14:foregroundMark x1="14129" y1="56901" x2="14714" y2="58333"/>
                        <a14:foregroundMark x1="14568" y1="57161" x2="14714" y2="58594"/>
                        <a14:foregroundMark x1="9590" y1="58333" x2="10908" y2="58203"/>
                        <a14:foregroundMark x1="10908" y1="58333" x2="11347" y2="59245"/>
                        <a14:foregroundMark x1="8199" y1="60417" x2="13543" y2="5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87" t="48301" r="82229" b="39418"/>
          <a:stretch/>
        </p:blipFill>
        <p:spPr bwMode="auto">
          <a:xfrm>
            <a:off x="799673" y="614504"/>
            <a:ext cx="1455149" cy="89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77707F-41E1-41BF-8BF9-083012391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1419" y="1839193"/>
            <a:ext cx="5279010" cy="24500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EA31E3-2B0C-44F5-9D04-B55EDD8B5034}"/>
              </a:ext>
            </a:extLst>
          </p:cNvPr>
          <p:cNvSpPr/>
          <p:nvPr/>
        </p:nvSpPr>
        <p:spPr>
          <a:xfrm>
            <a:off x="5397500" y="6083300"/>
            <a:ext cx="5422900" cy="7747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99267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54F0B5F-23CE-13A4-727E-7AC85598048D}"/>
              </a:ext>
            </a:extLst>
          </p:cNvPr>
          <p:cNvSpPr txBox="1"/>
          <p:nvPr/>
        </p:nvSpPr>
        <p:spPr>
          <a:xfrm>
            <a:off x="1495437" y="2705725"/>
            <a:ext cx="91709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0070C0"/>
                </a:solidFill>
              </a:rPr>
              <a:t>ĐỌC VĂN BẢN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F6F103-DAFD-4E72-A35A-D71AA5FD12FA}"/>
              </a:ext>
            </a:extLst>
          </p:cNvPr>
          <p:cNvSpPr/>
          <p:nvPr/>
        </p:nvSpPr>
        <p:spPr>
          <a:xfrm>
            <a:off x="5397500" y="6083300"/>
            <a:ext cx="5422900" cy="7747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7674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AA7019-15F0-E0B4-B7B8-5FEC4AF39094}"/>
              </a:ext>
            </a:extLst>
          </p:cNvPr>
          <p:cNvSpPr txBox="1"/>
          <p:nvPr/>
        </p:nvSpPr>
        <p:spPr>
          <a:xfrm>
            <a:off x="3387127" y="133083"/>
            <a:ext cx="5019247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CÓC KIỆN TRỜI</a:t>
            </a:r>
            <a:endParaRPr lang="vi-VN" sz="2800" b="0" i="0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741CB4-CA11-49ED-9DFC-FB598590C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43" y="1053474"/>
            <a:ext cx="5611008" cy="5319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A66AF0-F3E2-4084-8BAC-972E9679DD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528" y="895546"/>
            <a:ext cx="5872831" cy="53921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E13B9ED-F67D-417E-B5DB-6300DEA38702}"/>
              </a:ext>
            </a:extLst>
          </p:cNvPr>
          <p:cNvSpPr/>
          <p:nvPr/>
        </p:nvSpPr>
        <p:spPr>
          <a:xfrm>
            <a:off x="5334000" y="6382340"/>
            <a:ext cx="5422900" cy="7747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F2D9BB-15C7-E587-2E38-B0597F1F0BB3}"/>
              </a:ext>
            </a:extLst>
          </p:cNvPr>
          <p:cNvSpPr txBox="1"/>
          <p:nvPr/>
        </p:nvSpPr>
        <p:spPr>
          <a:xfrm>
            <a:off x="1495437" y="1718967"/>
            <a:ext cx="9170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0070C0"/>
                </a:solidFill>
              </a:rPr>
              <a:t>LẮNG NGHE ĐỌC MẪU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64E387-1A73-1DEF-5724-EA51DCF1C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138" y="3311405"/>
            <a:ext cx="1987562" cy="27133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1BAF9F-1845-3698-F9FC-281EBAAC0F62}"/>
              </a:ext>
            </a:extLst>
          </p:cNvPr>
          <p:cNvSpPr txBox="1"/>
          <p:nvPr/>
        </p:nvSpPr>
        <p:spPr>
          <a:xfrm>
            <a:off x="1495437" y="5624690"/>
            <a:ext cx="9170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dõi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sách</a:t>
            </a:r>
            <a:r>
              <a:rPr lang="en-US" sz="2000" dirty="0"/>
              <a:t>,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ngữ</a:t>
            </a:r>
            <a:r>
              <a:rPr lang="en-US" sz="2000" dirty="0"/>
              <a:t> </a:t>
            </a:r>
            <a:r>
              <a:rPr lang="en-US" sz="2000" dirty="0" err="1"/>
              <a:t>khó</a:t>
            </a:r>
            <a:r>
              <a:rPr lang="en-US" sz="2000" dirty="0"/>
              <a:t> </a:t>
            </a:r>
            <a:r>
              <a:rPr lang="en-US" sz="2000" dirty="0" err="1"/>
              <a:t>đọc</a:t>
            </a:r>
            <a:r>
              <a:rPr lang="en-US" sz="2000" dirty="0"/>
              <a:t>, </a:t>
            </a:r>
            <a:r>
              <a:rPr lang="en-US" sz="2000" dirty="0" err="1"/>
              <a:t>khó</a:t>
            </a:r>
            <a:r>
              <a:rPr lang="en-US" sz="2000" dirty="0"/>
              <a:t> </a:t>
            </a:r>
            <a:r>
              <a:rPr lang="en-US" sz="2000" dirty="0" err="1"/>
              <a:t>hiểu</a:t>
            </a:r>
            <a:r>
              <a:rPr lang="en-US" sz="2000" dirty="0"/>
              <a:t> </a:t>
            </a:r>
            <a:r>
              <a:rPr lang="en-US" sz="2000" dirty="0" err="1"/>
              <a:t>nhé</a:t>
            </a:r>
            <a:r>
              <a:rPr lang="en-US" sz="2000" dirty="0"/>
              <a:t>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EA5D75-D239-B5D0-BA94-B1E83FAF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D7EDF-EFA5-49C8-8D48-6EFCE8D26814}"/>
              </a:ext>
            </a:extLst>
          </p:cNvPr>
          <p:cNvSpPr/>
          <p:nvPr/>
        </p:nvSpPr>
        <p:spPr>
          <a:xfrm>
            <a:off x="5397500" y="6083300"/>
            <a:ext cx="5422900" cy="7747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72826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E3FDE6-1A8C-AFE2-C1E0-B49C73DE583A}"/>
              </a:ext>
            </a:extLst>
          </p:cNvPr>
          <p:cNvSpPr txBox="1"/>
          <p:nvPr/>
        </p:nvSpPr>
        <p:spPr>
          <a:xfrm>
            <a:off x="1539836" y="199716"/>
            <a:ext cx="477102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Lưu ý từ khó đọc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FFBA65-88BF-79BE-B8D8-1B4B9E9A7A99}"/>
              </a:ext>
            </a:extLst>
          </p:cNvPr>
          <p:cNvSpPr txBox="1"/>
          <p:nvPr/>
        </p:nvSpPr>
        <p:spPr>
          <a:xfrm>
            <a:off x="2113436" y="1796418"/>
            <a:ext cx="3370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solidFill>
                  <a:srgbClr val="0070C0"/>
                </a:solidFill>
              </a:rPr>
              <a:t>nứt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nẻ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4293B-E06C-4CC4-B977-635000B07BAB}"/>
              </a:ext>
            </a:extLst>
          </p:cNvPr>
          <p:cNvSpPr txBox="1"/>
          <p:nvPr/>
        </p:nvSpPr>
        <p:spPr>
          <a:xfrm>
            <a:off x="2113436" y="2967335"/>
            <a:ext cx="3370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solidFill>
                  <a:srgbClr val="0070C0"/>
                </a:solidFill>
              </a:rPr>
              <a:t>trụi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trơ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EA7155-D7E9-4AB0-8870-478DB4998794}"/>
              </a:ext>
            </a:extLst>
          </p:cNvPr>
          <p:cNvSpPr txBox="1"/>
          <p:nvPr/>
        </p:nvSpPr>
        <p:spPr>
          <a:xfrm>
            <a:off x="2113436" y="4185271"/>
            <a:ext cx="4529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solidFill>
                  <a:srgbClr val="0070C0"/>
                </a:solidFill>
              </a:rPr>
              <a:t>lưỡi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tầm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sét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AC9CD6-EE72-4A57-BFE6-0DF4837C7950}"/>
              </a:ext>
            </a:extLst>
          </p:cNvPr>
          <p:cNvSpPr/>
          <p:nvPr/>
        </p:nvSpPr>
        <p:spPr>
          <a:xfrm>
            <a:off x="5397500" y="6083300"/>
            <a:ext cx="5422900" cy="774700"/>
          </a:xfrm>
          <a:prstGeom prst="rect">
            <a:avLst/>
          </a:prstGeom>
          <a:solidFill>
            <a:srgbClr val="FFFB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352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E3FDE6-1A8C-AFE2-C1E0-B49C73DE583A}"/>
              </a:ext>
            </a:extLst>
          </p:cNvPr>
          <p:cNvSpPr txBox="1"/>
          <p:nvPr/>
        </p:nvSpPr>
        <p:spPr>
          <a:xfrm>
            <a:off x="973123" y="247424"/>
            <a:ext cx="5998542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Lưu ý ngắt nhịp câu dài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938573-A6B2-E0AB-637A-988D450DC714}"/>
              </a:ext>
            </a:extLst>
          </p:cNvPr>
          <p:cNvCxnSpPr>
            <a:cxnSpLocks/>
          </p:cNvCxnSpPr>
          <p:nvPr/>
        </p:nvCxnSpPr>
        <p:spPr>
          <a:xfrm flipH="1">
            <a:off x="3264844" y="2149714"/>
            <a:ext cx="135531" cy="5911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C0BE7F8-7920-2D64-A088-12A8EC659C60}"/>
              </a:ext>
            </a:extLst>
          </p:cNvPr>
          <p:cNvCxnSpPr>
            <a:cxnSpLocks/>
          </p:cNvCxnSpPr>
          <p:nvPr/>
        </p:nvCxnSpPr>
        <p:spPr>
          <a:xfrm flipH="1">
            <a:off x="10473179" y="2231066"/>
            <a:ext cx="135531" cy="5911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A9850A4-F2A8-2C2C-D151-0F3D6DFD4AA0}"/>
              </a:ext>
            </a:extLst>
          </p:cNvPr>
          <p:cNvGrpSpPr/>
          <p:nvPr/>
        </p:nvGrpSpPr>
        <p:grpSpPr>
          <a:xfrm>
            <a:off x="4832456" y="3637712"/>
            <a:ext cx="214596" cy="591146"/>
            <a:chOff x="5362265" y="2534436"/>
            <a:chExt cx="259662" cy="591146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4AD2E73-9114-3D4E-B818-7F98490114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62265" y="2534436"/>
              <a:ext cx="135531" cy="59114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4C35B65-C19F-7EF1-B4FE-5BD9753F71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86396" y="2534436"/>
              <a:ext cx="135531" cy="59114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1AD0A6C-74D3-4D51-ADBA-36EF3A814D0F}"/>
              </a:ext>
            </a:extLst>
          </p:cNvPr>
          <p:cNvCxnSpPr>
            <a:cxnSpLocks/>
          </p:cNvCxnSpPr>
          <p:nvPr/>
        </p:nvCxnSpPr>
        <p:spPr>
          <a:xfrm flipH="1">
            <a:off x="4939754" y="2944664"/>
            <a:ext cx="135531" cy="5911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6E2F588-14C1-4DCC-9F1E-5B24E1B61D5D}"/>
              </a:ext>
            </a:extLst>
          </p:cNvPr>
          <p:cNvSpPr/>
          <p:nvPr/>
        </p:nvSpPr>
        <p:spPr>
          <a:xfrm>
            <a:off x="1091742" y="2149714"/>
            <a:ext cx="9381437" cy="218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xưa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nắng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lâu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ruộng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nứt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nẻ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cỏ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trụi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trơ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muông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3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64FB3BF-B21A-46EB-A49F-98D78EE38BB2}"/>
              </a:ext>
            </a:extLst>
          </p:cNvPr>
          <p:cNvCxnSpPr>
            <a:cxnSpLocks/>
          </p:cNvCxnSpPr>
          <p:nvPr/>
        </p:nvCxnSpPr>
        <p:spPr>
          <a:xfrm flipH="1">
            <a:off x="7873061" y="2837854"/>
            <a:ext cx="135531" cy="5911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18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E3FDE6-1A8C-AFE2-C1E0-B49C73DE583A}"/>
              </a:ext>
            </a:extLst>
          </p:cNvPr>
          <p:cNvSpPr txBox="1"/>
          <p:nvPr/>
        </p:nvSpPr>
        <p:spPr>
          <a:xfrm>
            <a:off x="763259" y="352355"/>
            <a:ext cx="691170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</a:rPr>
              <a:t>Cùng chia đoạn/phần bài đọc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89B9F-5E31-17D2-7035-CC84DB1BB28A}"/>
              </a:ext>
            </a:extLst>
          </p:cNvPr>
          <p:cNvSpPr txBox="1"/>
          <p:nvPr/>
        </p:nvSpPr>
        <p:spPr>
          <a:xfrm>
            <a:off x="1495437" y="6401520"/>
            <a:ext cx="9170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Học sinh làm việc nhóm đôi.</a:t>
            </a:r>
          </a:p>
        </p:txBody>
      </p:sp>
      <p:pic>
        <p:nvPicPr>
          <p:cNvPr id="2050" name="Picture 2" descr="Expo Recap: Education and Literacy 📚 | King County Employee Giving Program">
            <a:extLst>
              <a:ext uri="{FF2B5EF4-FFF2-40B4-BE49-F238E27FC236}">
                <a16:creationId xmlns:a16="http://schemas.microsoft.com/office/drawing/2014/main" id="{205FC177-FDD0-4D12-2F77-908AD1185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317" y="1465501"/>
            <a:ext cx="4469203" cy="446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15790"/>
      </p:ext>
    </p:extLst>
  </p:cSld>
  <p:clrMapOvr>
    <a:masterClrMapping/>
  </p:clrMapOvr>
</p:sld>
</file>

<file path=ppt/theme/theme1.xml><?xml version="1.0" encoding="utf-8"?>
<a:theme xmlns:a="http://schemas.openxmlformats.org/drawingml/2006/main" name="Reforestation Project Proposal  by Slidesgo">
  <a:themeElements>
    <a:clrScheme name="Simple Light">
      <a:dk1>
        <a:srgbClr val="841F00"/>
      </a:dk1>
      <a:lt1>
        <a:srgbClr val="FFFBEE"/>
      </a:lt1>
      <a:dk2>
        <a:srgbClr val="D6EDE4"/>
      </a:dk2>
      <a:lt2>
        <a:srgbClr val="83C4AD"/>
      </a:lt2>
      <a:accent1>
        <a:srgbClr val="1F684C"/>
      </a:accent1>
      <a:accent2>
        <a:srgbClr val="000000"/>
      </a:accent2>
      <a:accent3>
        <a:srgbClr val="FBDEAC"/>
      </a:accent3>
      <a:accent4>
        <a:srgbClr val="EBC177"/>
      </a:accent4>
      <a:accent5>
        <a:srgbClr val="C67A00"/>
      </a:accent5>
      <a:accent6>
        <a:srgbClr val="C43300"/>
      </a:accent6>
      <a:hlink>
        <a:srgbClr val="9F51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422</Words>
  <Application>Microsoft Office PowerPoint</Application>
  <PresentationFormat>Custom</PresentationFormat>
  <Paragraphs>53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Nunito</vt:lpstr>
      <vt:lpstr>Chewy</vt:lpstr>
      <vt:lpstr>Arial</vt:lpstr>
      <vt:lpstr>Times New Roman</vt:lpstr>
      <vt:lpstr>Reforestation Project Proposal 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Reforestation Project Proposal</dc:title>
  <dc:creator>PC</dc:creator>
  <cp:lastModifiedBy>Windows 10</cp:lastModifiedBy>
  <cp:revision>61</cp:revision>
  <dcterms:modified xsi:type="dcterms:W3CDTF">2025-02-03T03:19:14Z</dcterms:modified>
</cp:coreProperties>
</file>