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4"/>
  </p:notesMasterIdLst>
  <p:sldIdLst>
    <p:sldId id="314" r:id="rId2"/>
    <p:sldId id="259" r:id="rId3"/>
    <p:sldId id="260" r:id="rId4"/>
    <p:sldId id="288" r:id="rId5"/>
    <p:sldId id="265" r:id="rId6"/>
    <p:sldId id="278" r:id="rId7"/>
    <p:sldId id="279" r:id="rId8"/>
    <p:sldId id="291" r:id="rId9"/>
    <p:sldId id="315" r:id="rId10"/>
    <p:sldId id="281" r:id="rId11"/>
    <p:sldId id="316" r:id="rId12"/>
    <p:sldId id="317" r:id="rId13"/>
    <p:sldId id="319" r:id="rId14"/>
    <p:sldId id="286" r:id="rId15"/>
    <p:sldId id="320" r:id="rId16"/>
    <p:sldId id="287" r:id="rId17"/>
    <p:sldId id="321" r:id="rId18"/>
    <p:sldId id="266" r:id="rId19"/>
    <p:sldId id="323" r:id="rId20"/>
    <p:sldId id="324" r:id="rId21"/>
    <p:sldId id="327" r:id="rId22"/>
    <p:sldId id="328" r:id="rId23"/>
    <p:sldId id="310" r:id="rId24"/>
    <p:sldId id="329" r:id="rId25"/>
    <p:sldId id="330" r:id="rId26"/>
    <p:sldId id="331" r:id="rId27"/>
    <p:sldId id="295" r:id="rId28"/>
    <p:sldId id="333" r:id="rId29"/>
    <p:sldId id="296" r:id="rId30"/>
    <p:sldId id="267" r:id="rId31"/>
    <p:sldId id="301" r:id="rId32"/>
    <p:sldId id="332" r:id="rId33"/>
    <p:sldId id="335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55" r:id="rId52"/>
    <p:sldId id="357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2" autoAdjust="0"/>
    <p:restoredTop sz="86235" autoAdjust="0"/>
  </p:normalViewPr>
  <p:slideViewPr>
    <p:cSldViewPr snapToGrid="0">
      <p:cViewPr varScale="1">
        <p:scale>
          <a:sx n="73" d="100"/>
          <a:sy n="73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59E2B-6545-4E74-B05A-2494D3A743A2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8CEC8-9F94-487D-BCF0-7F36EFD172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32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24CF5-9BD8-460E-AD21-E91DC9144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18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“</a:t>
            </a: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mỗi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thống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nhất</a:t>
            </a:r>
            <a:r>
              <a:rPr lang="en-US" sz="1200" b="1" dirty="0">
                <a:solidFill>
                  <a:schemeClr val="tx1"/>
                </a:solidFill>
              </a:rPr>
              <a:t> 1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ý </a:t>
            </a:r>
            <a:r>
              <a:rPr lang="en-US" sz="1200" b="1" dirty="0" err="1">
                <a:solidFill>
                  <a:schemeClr val="tx1"/>
                </a:solidFill>
              </a:rPr>
              <a:t>tưởng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dạy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sau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giúp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!)”</a:t>
            </a:r>
            <a:endParaRPr lang="en-US" sz="10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24CF5-9BD8-460E-AD21-E91DC9144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2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HS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nêu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xong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GV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gõ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ngay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đó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trên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BÀI GIẢNG ĐANG TRÌNH CHIẾU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luôn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mà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không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cần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phải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thoát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ra.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(CLICK CHUỘT VÀO KHUNG TỪ KHÓ ĐỌC VÀ GÕ)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24CF5-9BD8-460E-AD21-E91DC9144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692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HS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nêu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xong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GV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gõ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ngay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đó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trên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BÀI GIẢNG ĐANG TRÌNH CHIẾU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luôn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mà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không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cần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phải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thoát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ra.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(CLICK CHUỘT VÀO KHUNG TỪ KHÓ ĐỌC VÀ GÕ)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24CF5-9BD8-460E-AD21-E91DC9144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031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HS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nêu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xong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GV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gõ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ngay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đó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trên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BÀI GIẢNG ĐANG TRÌNH CHIẾU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luôn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mà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không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cần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phải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thoát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ra.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(CLICK CHUỘT VÀO KHUNG TỪ KHÓ ĐỌC VÀ GÕ)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24CF5-9BD8-460E-AD21-E91DC9144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094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HS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nêu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xong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GV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gõ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ngay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đó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trên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BÀI GIẢNG ĐANG TRÌNH CHIẾU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luôn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mà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không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cần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phải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thoát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ra.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(CLICK CHUỘT VÀO KHUNG TỪ KHÓ ĐỌC VÀ GÕ)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24CF5-9BD8-460E-AD21-E91DC9144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761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</a:rPr>
              <a:t>“</a:t>
            </a: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mỗi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thống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nhất</a:t>
            </a:r>
            <a:r>
              <a:rPr lang="en-US" sz="1200" b="1" dirty="0">
                <a:solidFill>
                  <a:schemeClr val="tx1"/>
                </a:solidFill>
              </a:rPr>
              <a:t> 1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ý </a:t>
            </a:r>
            <a:r>
              <a:rPr lang="en-US" sz="1200" b="1" dirty="0" err="1">
                <a:solidFill>
                  <a:schemeClr val="tx1"/>
                </a:solidFill>
              </a:rPr>
              <a:t>tưởng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dạy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sau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24CF5-9BD8-460E-AD21-E91DC9144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2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24CF5-9BD8-460E-AD21-E91DC9144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30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2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33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6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3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10" Type="http://schemas.openxmlformats.org/officeDocument/2006/relationships/image" Target="../media/image34.png"/><Relationship Id="rId4" Type="http://schemas.openxmlformats.org/officeDocument/2006/relationships/tags" Target="../tags/tag4.xml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E145997-47F5-1CC0-3DDA-E96D8BC86F5A}"/>
              </a:ext>
            </a:extLst>
          </p:cNvPr>
          <p:cNvSpPr/>
          <p:nvPr/>
        </p:nvSpPr>
        <p:spPr>
          <a:xfrm>
            <a:off x="1019175" y="533400"/>
            <a:ext cx="10334625" cy="2941320"/>
          </a:xfrm>
          <a:custGeom>
            <a:avLst/>
            <a:gdLst>
              <a:gd name="connsiteX0" fmla="*/ 0 w 10334625"/>
              <a:gd name="connsiteY0" fmla="*/ 390215 h 3333750"/>
              <a:gd name="connsiteX1" fmla="*/ 577378 w 10334625"/>
              <a:gd name="connsiteY1" fmla="*/ 0 h 3333750"/>
              <a:gd name="connsiteX2" fmla="*/ 9757245 w 10334625"/>
              <a:gd name="connsiteY2" fmla="*/ 0 h 3333750"/>
              <a:gd name="connsiteX3" fmla="*/ 10334625 w 10334625"/>
              <a:gd name="connsiteY3" fmla="*/ 390215 h 3333750"/>
              <a:gd name="connsiteX4" fmla="*/ 10334625 w 10334625"/>
              <a:gd name="connsiteY4" fmla="*/ 2943533 h 3333750"/>
              <a:gd name="connsiteX5" fmla="*/ 9757245 w 10334625"/>
              <a:gd name="connsiteY5" fmla="*/ 3333750 h 3333750"/>
              <a:gd name="connsiteX6" fmla="*/ 577378 w 10334625"/>
              <a:gd name="connsiteY6" fmla="*/ 3333750 h 3333750"/>
              <a:gd name="connsiteX7" fmla="*/ 0 w 10334625"/>
              <a:gd name="connsiteY7" fmla="*/ 2943533 h 3333750"/>
              <a:gd name="connsiteX8" fmla="*/ 0 w 10334625"/>
              <a:gd name="connsiteY8" fmla="*/ 390215 h 3333750"/>
              <a:gd name="connsiteX0" fmla="*/ 0 w 10334625"/>
              <a:gd name="connsiteY0" fmla="*/ 390215 h 3333750"/>
              <a:gd name="connsiteX1" fmla="*/ 577378 w 10334625"/>
              <a:gd name="connsiteY1" fmla="*/ 0 h 3333750"/>
              <a:gd name="connsiteX2" fmla="*/ 9757245 w 10334625"/>
              <a:gd name="connsiteY2" fmla="*/ 0 h 3333750"/>
              <a:gd name="connsiteX3" fmla="*/ 10334625 w 10334625"/>
              <a:gd name="connsiteY3" fmla="*/ 390215 h 3333750"/>
              <a:gd name="connsiteX4" fmla="*/ 10334625 w 10334625"/>
              <a:gd name="connsiteY4" fmla="*/ 2943533 h 3333750"/>
              <a:gd name="connsiteX5" fmla="*/ 9757245 w 10334625"/>
              <a:gd name="connsiteY5" fmla="*/ 3333750 h 3333750"/>
              <a:gd name="connsiteX6" fmla="*/ 577378 w 10334625"/>
              <a:gd name="connsiteY6" fmla="*/ 3333750 h 3333750"/>
              <a:gd name="connsiteX7" fmla="*/ 0 w 10334625"/>
              <a:gd name="connsiteY7" fmla="*/ 2943533 h 3333750"/>
              <a:gd name="connsiteX8" fmla="*/ 0 w 10334625"/>
              <a:gd name="connsiteY8" fmla="*/ 390215 h 3333750"/>
              <a:gd name="connsiteX0" fmla="*/ 0 w 10334625"/>
              <a:gd name="connsiteY0" fmla="*/ 390215 h 3333750"/>
              <a:gd name="connsiteX1" fmla="*/ 577378 w 10334625"/>
              <a:gd name="connsiteY1" fmla="*/ 0 h 3333750"/>
              <a:gd name="connsiteX2" fmla="*/ 9757245 w 10334625"/>
              <a:gd name="connsiteY2" fmla="*/ 0 h 3333750"/>
              <a:gd name="connsiteX3" fmla="*/ 10334625 w 10334625"/>
              <a:gd name="connsiteY3" fmla="*/ 390215 h 3333750"/>
              <a:gd name="connsiteX4" fmla="*/ 10334625 w 10334625"/>
              <a:gd name="connsiteY4" fmla="*/ 2943533 h 3333750"/>
              <a:gd name="connsiteX5" fmla="*/ 9757245 w 10334625"/>
              <a:gd name="connsiteY5" fmla="*/ 3333750 h 3333750"/>
              <a:gd name="connsiteX6" fmla="*/ 577378 w 10334625"/>
              <a:gd name="connsiteY6" fmla="*/ 3333750 h 3333750"/>
              <a:gd name="connsiteX7" fmla="*/ 0 w 10334625"/>
              <a:gd name="connsiteY7" fmla="*/ 2943533 h 3333750"/>
              <a:gd name="connsiteX8" fmla="*/ 0 w 10334625"/>
              <a:gd name="connsiteY8" fmla="*/ 390215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34625" h="3333750" fill="none" extrusionOk="0">
                <a:moveTo>
                  <a:pt x="0" y="390215"/>
                </a:moveTo>
                <a:cubicBezTo>
                  <a:pt x="4345" y="262193"/>
                  <a:pt x="286564" y="32916"/>
                  <a:pt x="577378" y="0"/>
                </a:cubicBezTo>
                <a:cubicBezTo>
                  <a:pt x="1357549" y="128092"/>
                  <a:pt x="7427012" y="760039"/>
                  <a:pt x="9757245" y="0"/>
                </a:cubicBezTo>
                <a:cubicBezTo>
                  <a:pt x="10057369" y="-98111"/>
                  <a:pt x="10240947" y="154109"/>
                  <a:pt x="10334625" y="390215"/>
                </a:cubicBezTo>
                <a:cubicBezTo>
                  <a:pt x="10681639" y="1427849"/>
                  <a:pt x="10028334" y="2183646"/>
                  <a:pt x="10334625" y="2943533"/>
                </a:cubicBezTo>
                <a:cubicBezTo>
                  <a:pt x="10351440" y="3099907"/>
                  <a:pt x="9986807" y="3255047"/>
                  <a:pt x="9757245" y="3333750"/>
                </a:cubicBezTo>
                <a:cubicBezTo>
                  <a:pt x="8140110" y="3614322"/>
                  <a:pt x="2933060" y="3657639"/>
                  <a:pt x="577378" y="3333750"/>
                </a:cubicBezTo>
                <a:cubicBezTo>
                  <a:pt x="319699" y="3328632"/>
                  <a:pt x="-60195" y="3169096"/>
                  <a:pt x="0" y="2943533"/>
                </a:cubicBezTo>
                <a:cubicBezTo>
                  <a:pt x="130882" y="2101872"/>
                  <a:pt x="-28056" y="906770"/>
                  <a:pt x="0" y="390215"/>
                </a:cubicBezTo>
                <a:close/>
              </a:path>
              <a:path w="10334625" h="3333750" stroke="0" extrusionOk="0">
                <a:moveTo>
                  <a:pt x="0" y="390215"/>
                </a:moveTo>
                <a:cubicBezTo>
                  <a:pt x="-30504" y="247310"/>
                  <a:pt x="275584" y="-23316"/>
                  <a:pt x="577378" y="0"/>
                </a:cubicBezTo>
                <a:cubicBezTo>
                  <a:pt x="4528319" y="-210374"/>
                  <a:pt x="7594636" y="150199"/>
                  <a:pt x="9757245" y="0"/>
                </a:cubicBezTo>
                <a:cubicBezTo>
                  <a:pt x="9958665" y="-7341"/>
                  <a:pt x="10377670" y="176747"/>
                  <a:pt x="10334625" y="390215"/>
                </a:cubicBezTo>
                <a:cubicBezTo>
                  <a:pt x="10508598" y="1062231"/>
                  <a:pt x="10655208" y="2411322"/>
                  <a:pt x="10334625" y="2943533"/>
                </a:cubicBezTo>
                <a:cubicBezTo>
                  <a:pt x="10320490" y="3130048"/>
                  <a:pt x="10004117" y="3316897"/>
                  <a:pt x="9757245" y="3333750"/>
                </a:cubicBezTo>
                <a:cubicBezTo>
                  <a:pt x="8458963" y="3093235"/>
                  <a:pt x="2583679" y="3756776"/>
                  <a:pt x="577378" y="3333750"/>
                </a:cubicBezTo>
                <a:cubicBezTo>
                  <a:pt x="219708" y="3365388"/>
                  <a:pt x="-67473" y="3104304"/>
                  <a:pt x="0" y="2943533"/>
                </a:cubicBezTo>
                <a:cubicBezTo>
                  <a:pt x="64224" y="1629414"/>
                  <a:pt x="103296" y="1228285"/>
                  <a:pt x="0" y="390215"/>
                </a:cubicBezTo>
                <a:close/>
              </a:path>
              <a:path w="10334625" h="3333750" fill="none" stroke="0" extrusionOk="0">
                <a:moveTo>
                  <a:pt x="0" y="390215"/>
                </a:moveTo>
                <a:cubicBezTo>
                  <a:pt x="69870" y="191277"/>
                  <a:pt x="336706" y="19362"/>
                  <a:pt x="577378" y="0"/>
                </a:cubicBezTo>
                <a:cubicBezTo>
                  <a:pt x="2807741" y="436369"/>
                  <a:pt x="6473350" y="493466"/>
                  <a:pt x="9757245" y="0"/>
                </a:cubicBezTo>
                <a:cubicBezTo>
                  <a:pt x="10061026" y="-87322"/>
                  <a:pt x="10324630" y="135180"/>
                  <a:pt x="10334625" y="390215"/>
                </a:cubicBezTo>
                <a:cubicBezTo>
                  <a:pt x="10454633" y="1417635"/>
                  <a:pt x="10342787" y="1991179"/>
                  <a:pt x="10334625" y="2943533"/>
                </a:cubicBezTo>
                <a:cubicBezTo>
                  <a:pt x="10333293" y="3131688"/>
                  <a:pt x="10023840" y="3307728"/>
                  <a:pt x="9757245" y="3333750"/>
                </a:cubicBezTo>
                <a:cubicBezTo>
                  <a:pt x="7397031" y="3162259"/>
                  <a:pt x="2399709" y="3258199"/>
                  <a:pt x="577378" y="3333750"/>
                </a:cubicBezTo>
                <a:cubicBezTo>
                  <a:pt x="247592" y="3314872"/>
                  <a:pt x="-45935" y="3134699"/>
                  <a:pt x="0" y="2943533"/>
                </a:cubicBezTo>
                <a:cubicBezTo>
                  <a:pt x="23462" y="2265393"/>
                  <a:pt x="-92276" y="985080"/>
                  <a:pt x="0" y="390215"/>
                </a:cubicBezTo>
                <a:close/>
              </a:path>
              <a:path w="10334625" h="3333750" fill="none" stroke="0" extrusionOk="0">
                <a:moveTo>
                  <a:pt x="0" y="390215"/>
                </a:moveTo>
                <a:cubicBezTo>
                  <a:pt x="27171" y="243373"/>
                  <a:pt x="286602" y="33825"/>
                  <a:pt x="577378" y="0"/>
                </a:cubicBezTo>
                <a:cubicBezTo>
                  <a:pt x="2217184" y="363214"/>
                  <a:pt x="7076572" y="554678"/>
                  <a:pt x="9757245" y="0"/>
                </a:cubicBezTo>
                <a:cubicBezTo>
                  <a:pt x="10049207" y="-73763"/>
                  <a:pt x="10275057" y="121432"/>
                  <a:pt x="10334625" y="390215"/>
                </a:cubicBezTo>
                <a:cubicBezTo>
                  <a:pt x="10673326" y="1401800"/>
                  <a:pt x="10124560" y="2029707"/>
                  <a:pt x="10334625" y="2943533"/>
                </a:cubicBezTo>
                <a:cubicBezTo>
                  <a:pt x="10318227" y="3116417"/>
                  <a:pt x="9981198" y="3283846"/>
                  <a:pt x="9757245" y="3333750"/>
                </a:cubicBezTo>
                <a:cubicBezTo>
                  <a:pt x="7599373" y="3038113"/>
                  <a:pt x="2564441" y="3579830"/>
                  <a:pt x="577378" y="3333750"/>
                </a:cubicBezTo>
                <a:cubicBezTo>
                  <a:pt x="272743" y="3323116"/>
                  <a:pt x="-35812" y="3159569"/>
                  <a:pt x="0" y="2943533"/>
                </a:cubicBezTo>
                <a:cubicBezTo>
                  <a:pt x="95489" y="2204860"/>
                  <a:pt x="-23381" y="972672"/>
                  <a:pt x="0" y="390215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custGeom>
                    <a:avLst/>
                    <a:gdLst>
                      <a:gd name="connsiteX0" fmla="*/ 0 w 7438150"/>
                      <a:gd name="connsiteY0" fmla="*/ 419002 h 3579685"/>
                      <a:gd name="connsiteX1" fmla="*/ 415557 w 7438150"/>
                      <a:gd name="connsiteY1" fmla="*/ 0 h 3579685"/>
                      <a:gd name="connsiteX2" fmla="*/ 7022592 w 7438150"/>
                      <a:gd name="connsiteY2" fmla="*/ 0 h 3579685"/>
                      <a:gd name="connsiteX3" fmla="*/ 7438150 w 7438150"/>
                      <a:gd name="connsiteY3" fmla="*/ 419002 h 3579685"/>
                      <a:gd name="connsiteX4" fmla="*/ 7438150 w 7438150"/>
                      <a:gd name="connsiteY4" fmla="*/ 3160682 h 3579685"/>
                      <a:gd name="connsiteX5" fmla="*/ 7022592 w 7438150"/>
                      <a:gd name="connsiteY5" fmla="*/ 3579685 h 3579685"/>
                      <a:gd name="connsiteX6" fmla="*/ 415557 w 7438150"/>
                      <a:gd name="connsiteY6" fmla="*/ 3579685 h 3579685"/>
                      <a:gd name="connsiteX7" fmla="*/ 0 w 7438150"/>
                      <a:gd name="connsiteY7" fmla="*/ 3160682 h 3579685"/>
                      <a:gd name="connsiteX8" fmla="*/ 0 w 7438150"/>
                      <a:gd name="connsiteY8" fmla="*/ 419002 h 3579685"/>
                      <a:gd name="connsiteX0" fmla="*/ 0 w 7438150"/>
                      <a:gd name="connsiteY0" fmla="*/ 419002 h 3579685"/>
                      <a:gd name="connsiteX1" fmla="*/ 415557 w 7438150"/>
                      <a:gd name="connsiteY1" fmla="*/ 0 h 3579685"/>
                      <a:gd name="connsiteX2" fmla="*/ 7022592 w 7438150"/>
                      <a:gd name="connsiteY2" fmla="*/ 0 h 3579685"/>
                      <a:gd name="connsiteX3" fmla="*/ 7438150 w 7438150"/>
                      <a:gd name="connsiteY3" fmla="*/ 419002 h 3579685"/>
                      <a:gd name="connsiteX4" fmla="*/ 7438150 w 7438150"/>
                      <a:gd name="connsiteY4" fmla="*/ 3160682 h 3579685"/>
                      <a:gd name="connsiteX5" fmla="*/ 7022592 w 7438150"/>
                      <a:gd name="connsiteY5" fmla="*/ 3579685 h 3579685"/>
                      <a:gd name="connsiteX6" fmla="*/ 415557 w 7438150"/>
                      <a:gd name="connsiteY6" fmla="*/ 3579685 h 3579685"/>
                      <a:gd name="connsiteX7" fmla="*/ 0 w 7438150"/>
                      <a:gd name="connsiteY7" fmla="*/ 3160682 h 3579685"/>
                      <a:gd name="connsiteX8" fmla="*/ 0 w 7438150"/>
                      <a:gd name="connsiteY8" fmla="*/ 419002 h 3579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38150" h="3579685" fill="none" extrusionOk="0">
                        <a:moveTo>
                          <a:pt x="0" y="419002"/>
                        </a:moveTo>
                        <a:cubicBezTo>
                          <a:pt x="2455" y="254373"/>
                          <a:pt x="204778" y="31662"/>
                          <a:pt x="415557" y="0"/>
                        </a:cubicBezTo>
                        <a:cubicBezTo>
                          <a:pt x="1314069" y="107702"/>
                          <a:pt x="5214901" y="382078"/>
                          <a:pt x="7022592" y="0"/>
                        </a:cubicBezTo>
                        <a:cubicBezTo>
                          <a:pt x="7242194" y="-68438"/>
                          <a:pt x="7381931" y="170534"/>
                          <a:pt x="7438150" y="419002"/>
                        </a:cubicBezTo>
                        <a:cubicBezTo>
                          <a:pt x="7672219" y="1517524"/>
                          <a:pt x="7266326" y="2201619"/>
                          <a:pt x="7438150" y="3160682"/>
                        </a:cubicBezTo>
                        <a:cubicBezTo>
                          <a:pt x="7449569" y="3333769"/>
                          <a:pt x="7210156" y="3532540"/>
                          <a:pt x="7022592" y="3579685"/>
                        </a:cubicBezTo>
                        <a:cubicBezTo>
                          <a:pt x="5543979" y="3713415"/>
                          <a:pt x="2096257" y="3650070"/>
                          <a:pt x="415557" y="3579685"/>
                        </a:cubicBezTo>
                        <a:cubicBezTo>
                          <a:pt x="221033" y="3575719"/>
                          <a:pt x="-20570" y="3396173"/>
                          <a:pt x="0" y="3160682"/>
                        </a:cubicBezTo>
                        <a:cubicBezTo>
                          <a:pt x="83987" y="2285296"/>
                          <a:pt x="-3693" y="1037159"/>
                          <a:pt x="0" y="419002"/>
                        </a:cubicBezTo>
                        <a:close/>
                      </a:path>
                      <a:path w="7438150" h="3579685" stroke="0" extrusionOk="0">
                        <a:moveTo>
                          <a:pt x="0" y="419002"/>
                        </a:moveTo>
                        <a:cubicBezTo>
                          <a:pt x="-10838" y="225836"/>
                          <a:pt x="200604" y="8945"/>
                          <a:pt x="415557" y="0"/>
                        </a:cubicBezTo>
                        <a:cubicBezTo>
                          <a:pt x="3240133" y="90249"/>
                          <a:pt x="5420666" y="68887"/>
                          <a:pt x="7022592" y="0"/>
                        </a:cubicBezTo>
                        <a:cubicBezTo>
                          <a:pt x="7190194" y="-11288"/>
                          <a:pt x="7453279" y="184681"/>
                          <a:pt x="7438150" y="419002"/>
                        </a:cubicBezTo>
                        <a:cubicBezTo>
                          <a:pt x="7480865" y="1155413"/>
                          <a:pt x="7599598" y="2567308"/>
                          <a:pt x="7438150" y="3160682"/>
                        </a:cubicBezTo>
                        <a:cubicBezTo>
                          <a:pt x="7421637" y="3394527"/>
                          <a:pt x="7203147" y="3563963"/>
                          <a:pt x="7022592" y="3579685"/>
                        </a:cubicBezTo>
                        <a:cubicBezTo>
                          <a:pt x="6086090" y="3353694"/>
                          <a:pt x="1871789" y="3908372"/>
                          <a:pt x="415557" y="3579685"/>
                        </a:cubicBezTo>
                        <a:cubicBezTo>
                          <a:pt x="154954" y="3600006"/>
                          <a:pt x="-46933" y="3345037"/>
                          <a:pt x="0" y="3160682"/>
                        </a:cubicBezTo>
                        <a:cubicBezTo>
                          <a:pt x="42297" y="1831261"/>
                          <a:pt x="72056" y="1372922"/>
                          <a:pt x="0" y="419002"/>
                        </a:cubicBezTo>
                        <a:close/>
                      </a:path>
                      <a:path w="7438150" h="3579685" fill="none" stroke="0" extrusionOk="0">
                        <a:moveTo>
                          <a:pt x="0" y="419002"/>
                        </a:moveTo>
                        <a:cubicBezTo>
                          <a:pt x="16660" y="231766"/>
                          <a:pt x="215565" y="54936"/>
                          <a:pt x="415557" y="0"/>
                        </a:cubicBezTo>
                        <a:cubicBezTo>
                          <a:pt x="1881527" y="214554"/>
                          <a:pt x="4879042" y="304070"/>
                          <a:pt x="7022592" y="0"/>
                        </a:cubicBezTo>
                        <a:cubicBezTo>
                          <a:pt x="7232097" y="-42982"/>
                          <a:pt x="7429704" y="154304"/>
                          <a:pt x="7438150" y="419002"/>
                        </a:cubicBezTo>
                        <a:cubicBezTo>
                          <a:pt x="7579243" y="1420247"/>
                          <a:pt x="7373454" y="2066474"/>
                          <a:pt x="7438150" y="3160682"/>
                        </a:cubicBezTo>
                        <a:cubicBezTo>
                          <a:pt x="7418880" y="3358250"/>
                          <a:pt x="7219335" y="3561196"/>
                          <a:pt x="7022592" y="3579685"/>
                        </a:cubicBezTo>
                        <a:cubicBezTo>
                          <a:pt x="5239725" y="3500843"/>
                          <a:pt x="1859266" y="3602293"/>
                          <a:pt x="415557" y="3579685"/>
                        </a:cubicBezTo>
                        <a:cubicBezTo>
                          <a:pt x="194186" y="3577776"/>
                          <a:pt x="-30283" y="3384327"/>
                          <a:pt x="0" y="3160682"/>
                        </a:cubicBezTo>
                        <a:cubicBezTo>
                          <a:pt x="33516" y="2423036"/>
                          <a:pt x="-63297" y="1072820"/>
                          <a:pt x="0" y="41900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6EB283-B80E-4902-90B0-B74ADE980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100" y="185737"/>
            <a:ext cx="5686425" cy="11742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4AE7FA-0853-424B-99DD-BE6BBE5B9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545" y="655321"/>
            <a:ext cx="7443861" cy="14935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F416D5D-B38A-4B9F-B3DA-D607D9643A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91067">
            <a:off x="2511070" y="3992471"/>
            <a:ext cx="2426418" cy="6828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C1232D-6BF7-4FA7-8A8D-661FDE2DCD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3743" y="1661161"/>
            <a:ext cx="8669263" cy="178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4B726E-4EBA-A1E3-B09D-2B33A8D5DCB7}"/>
              </a:ext>
            </a:extLst>
          </p:cNvPr>
          <p:cNvSpPr/>
          <p:nvPr/>
        </p:nvSpPr>
        <p:spPr>
          <a:xfrm>
            <a:off x="410309" y="2435498"/>
            <a:ext cx="4316674" cy="3346101"/>
          </a:xfrm>
          <a:custGeom>
            <a:avLst/>
            <a:gdLst>
              <a:gd name="connsiteX0" fmla="*/ 0 w 4142641"/>
              <a:gd name="connsiteY0" fmla="*/ 419300 h 3346101"/>
              <a:gd name="connsiteX1" fmla="*/ 419300 w 4142641"/>
              <a:gd name="connsiteY1" fmla="*/ 0 h 3346101"/>
              <a:gd name="connsiteX2" fmla="*/ 1047068 w 4142641"/>
              <a:gd name="connsiteY2" fmla="*/ 0 h 3346101"/>
              <a:gd name="connsiteX3" fmla="*/ 1674836 w 4142641"/>
              <a:gd name="connsiteY3" fmla="*/ 0 h 3346101"/>
              <a:gd name="connsiteX4" fmla="*/ 2236523 w 4142641"/>
              <a:gd name="connsiteY4" fmla="*/ 0 h 3346101"/>
              <a:gd name="connsiteX5" fmla="*/ 2831250 w 4142641"/>
              <a:gd name="connsiteY5" fmla="*/ 0 h 3346101"/>
              <a:gd name="connsiteX6" fmla="*/ 3723341 w 4142641"/>
              <a:gd name="connsiteY6" fmla="*/ 0 h 3346101"/>
              <a:gd name="connsiteX7" fmla="*/ 4142641 w 4142641"/>
              <a:gd name="connsiteY7" fmla="*/ 419300 h 3346101"/>
              <a:gd name="connsiteX8" fmla="*/ 4142641 w 4142641"/>
              <a:gd name="connsiteY8" fmla="*/ 1046175 h 3346101"/>
              <a:gd name="connsiteX9" fmla="*/ 4142641 w 4142641"/>
              <a:gd name="connsiteY9" fmla="*/ 1723201 h 3346101"/>
              <a:gd name="connsiteX10" fmla="*/ 4142641 w 4142641"/>
              <a:gd name="connsiteY10" fmla="*/ 2274851 h 3346101"/>
              <a:gd name="connsiteX11" fmla="*/ 4142641 w 4142641"/>
              <a:gd name="connsiteY11" fmla="*/ 2926801 h 3346101"/>
              <a:gd name="connsiteX12" fmla="*/ 3723341 w 4142641"/>
              <a:gd name="connsiteY12" fmla="*/ 3346101 h 3346101"/>
              <a:gd name="connsiteX13" fmla="*/ 3029492 w 4142641"/>
              <a:gd name="connsiteY13" fmla="*/ 3346101 h 3346101"/>
              <a:gd name="connsiteX14" fmla="*/ 2368684 w 4142641"/>
              <a:gd name="connsiteY14" fmla="*/ 3346101 h 3346101"/>
              <a:gd name="connsiteX15" fmla="*/ 1641795 w 4142641"/>
              <a:gd name="connsiteY15" fmla="*/ 3346101 h 3346101"/>
              <a:gd name="connsiteX16" fmla="*/ 419300 w 4142641"/>
              <a:gd name="connsiteY16" fmla="*/ 3346101 h 3346101"/>
              <a:gd name="connsiteX17" fmla="*/ 0 w 4142641"/>
              <a:gd name="connsiteY17" fmla="*/ 2926801 h 3346101"/>
              <a:gd name="connsiteX18" fmla="*/ 0 w 4142641"/>
              <a:gd name="connsiteY18" fmla="*/ 2350076 h 3346101"/>
              <a:gd name="connsiteX19" fmla="*/ 0 w 4142641"/>
              <a:gd name="connsiteY19" fmla="*/ 1748276 h 3346101"/>
              <a:gd name="connsiteX20" fmla="*/ 0 w 4142641"/>
              <a:gd name="connsiteY20" fmla="*/ 1146475 h 3346101"/>
              <a:gd name="connsiteX21" fmla="*/ 0 w 4142641"/>
              <a:gd name="connsiteY21" fmla="*/ 419300 h 334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42641" h="3346101" fill="none" extrusionOk="0">
                <a:moveTo>
                  <a:pt x="0" y="419300"/>
                </a:moveTo>
                <a:cubicBezTo>
                  <a:pt x="12107" y="204875"/>
                  <a:pt x="180661" y="6468"/>
                  <a:pt x="419300" y="0"/>
                </a:cubicBezTo>
                <a:cubicBezTo>
                  <a:pt x="597750" y="-10904"/>
                  <a:pt x="904377" y="-28225"/>
                  <a:pt x="1047068" y="0"/>
                </a:cubicBezTo>
                <a:cubicBezTo>
                  <a:pt x="1189759" y="28225"/>
                  <a:pt x="1380267" y="-16313"/>
                  <a:pt x="1674836" y="0"/>
                </a:cubicBezTo>
                <a:cubicBezTo>
                  <a:pt x="1969405" y="16313"/>
                  <a:pt x="2081872" y="14804"/>
                  <a:pt x="2236523" y="0"/>
                </a:cubicBezTo>
                <a:cubicBezTo>
                  <a:pt x="2391174" y="-14804"/>
                  <a:pt x="2584995" y="-22726"/>
                  <a:pt x="2831250" y="0"/>
                </a:cubicBezTo>
                <a:cubicBezTo>
                  <a:pt x="3077505" y="22726"/>
                  <a:pt x="3370669" y="-38535"/>
                  <a:pt x="3723341" y="0"/>
                </a:cubicBezTo>
                <a:cubicBezTo>
                  <a:pt x="3960905" y="598"/>
                  <a:pt x="4161050" y="137103"/>
                  <a:pt x="4142641" y="419300"/>
                </a:cubicBezTo>
                <a:cubicBezTo>
                  <a:pt x="4150453" y="697861"/>
                  <a:pt x="4142647" y="792502"/>
                  <a:pt x="4142641" y="1046175"/>
                </a:cubicBezTo>
                <a:cubicBezTo>
                  <a:pt x="4142635" y="1299849"/>
                  <a:pt x="4151505" y="1403581"/>
                  <a:pt x="4142641" y="1723201"/>
                </a:cubicBezTo>
                <a:cubicBezTo>
                  <a:pt x="4133777" y="2042821"/>
                  <a:pt x="4160736" y="2079434"/>
                  <a:pt x="4142641" y="2274851"/>
                </a:cubicBezTo>
                <a:cubicBezTo>
                  <a:pt x="4124547" y="2470268"/>
                  <a:pt x="4114143" y="2781208"/>
                  <a:pt x="4142641" y="2926801"/>
                </a:cubicBezTo>
                <a:cubicBezTo>
                  <a:pt x="4177284" y="3158670"/>
                  <a:pt x="3968434" y="3369948"/>
                  <a:pt x="3723341" y="3346101"/>
                </a:cubicBezTo>
                <a:cubicBezTo>
                  <a:pt x="3390603" y="3314326"/>
                  <a:pt x="3215083" y="3326987"/>
                  <a:pt x="3029492" y="3346101"/>
                </a:cubicBezTo>
                <a:cubicBezTo>
                  <a:pt x="2843901" y="3365215"/>
                  <a:pt x="2569154" y="3316431"/>
                  <a:pt x="2368684" y="3346101"/>
                </a:cubicBezTo>
                <a:cubicBezTo>
                  <a:pt x="2168214" y="3375771"/>
                  <a:pt x="1799025" y="3337495"/>
                  <a:pt x="1641795" y="3346101"/>
                </a:cubicBezTo>
                <a:cubicBezTo>
                  <a:pt x="1484565" y="3354707"/>
                  <a:pt x="1018121" y="3355830"/>
                  <a:pt x="419300" y="3346101"/>
                </a:cubicBezTo>
                <a:cubicBezTo>
                  <a:pt x="223583" y="3347681"/>
                  <a:pt x="-25951" y="3203144"/>
                  <a:pt x="0" y="2926801"/>
                </a:cubicBezTo>
                <a:cubicBezTo>
                  <a:pt x="19823" y="2655671"/>
                  <a:pt x="26652" y="2482958"/>
                  <a:pt x="0" y="2350076"/>
                </a:cubicBezTo>
                <a:cubicBezTo>
                  <a:pt x="-26652" y="2217194"/>
                  <a:pt x="23119" y="1931143"/>
                  <a:pt x="0" y="1748276"/>
                </a:cubicBezTo>
                <a:cubicBezTo>
                  <a:pt x="-23119" y="1565409"/>
                  <a:pt x="6283" y="1338113"/>
                  <a:pt x="0" y="1146475"/>
                </a:cubicBezTo>
                <a:cubicBezTo>
                  <a:pt x="-6283" y="954837"/>
                  <a:pt x="-8797" y="655747"/>
                  <a:pt x="0" y="419300"/>
                </a:cubicBezTo>
                <a:close/>
              </a:path>
              <a:path w="4142641" h="3346101" stroke="0" extrusionOk="0">
                <a:moveTo>
                  <a:pt x="0" y="419300"/>
                </a:moveTo>
                <a:cubicBezTo>
                  <a:pt x="1075" y="220601"/>
                  <a:pt x="190919" y="5704"/>
                  <a:pt x="419300" y="0"/>
                </a:cubicBezTo>
                <a:cubicBezTo>
                  <a:pt x="754541" y="-4998"/>
                  <a:pt x="835251" y="26944"/>
                  <a:pt x="1113149" y="0"/>
                </a:cubicBezTo>
                <a:cubicBezTo>
                  <a:pt x="1391047" y="-26944"/>
                  <a:pt x="1559832" y="-26140"/>
                  <a:pt x="1707876" y="0"/>
                </a:cubicBezTo>
                <a:cubicBezTo>
                  <a:pt x="1855920" y="26140"/>
                  <a:pt x="2092454" y="-29045"/>
                  <a:pt x="2302603" y="0"/>
                </a:cubicBezTo>
                <a:cubicBezTo>
                  <a:pt x="2512752" y="29045"/>
                  <a:pt x="2692811" y="16810"/>
                  <a:pt x="2996452" y="0"/>
                </a:cubicBezTo>
                <a:cubicBezTo>
                  <a:pt x="3300093" y="-16810"/>
                  <a:pt x="3515035" y="12154"/>
                  <a:pt x="3723341" y="0"/>
                </a:cubicBezTo>
                <a:cubicBezTo>
                  <a:pt x="3944252" y="-16498"/>
                  <a:pt x="4124036" y="197682"/>
                  <a:pt x="4142641" y="419300"/>
                </a:cubicBezTo>
                <a:cubicBezTo>
                  <a:pt x="4160644" y="544913"/>
                  <a:pt x="4169318" y="855198"/>
                  <a:pt x="4142641" y="1046175"/>
                </a:cubicBezTo>
                <a:cubicBezTo>
                  <a:pt x="4115964" y="1237152"/>
                  <a:pt x="4133517" y="1368777"/>
                  <a:pt x="4142641" y="1622900"/>
                </a:cubicBezTo>
                <a:cubicBezTo>
                  <a:pt x="4151765" y="1877024"/>
                  <a:pt x="4140147" y="1948294"/>
                  <a:pt x="4142641" y="2174551"/>
                </a:cubicBezTo>
                <a:cubicBezTo>
                  <a:pt x="4145135" y="2400808"/>
                  <a:pt x="4105989" y="2673844"/>
                  <a:pt x="4142641" y="2926801"/>
                </a:cubicBezTo>
                <a:cubicBezTo>
                  <a:pt x="4161187" y="3167503"/>
                  <a:pt x="3950378" y="3317676"/>
                  <a:pt x="3723341" y="3346101"/>
                </a:cubicBezTo>
                <a:cubicBezTo>
                  <a:pt x="3477478" y="3375216"/>
                  <a:pt x="3363821" y="3326074"/>
                  <a:pt x="3128614" y="3346101"/>
                </a:cubicBezTo>
                <a:cubicBezTo>
                  <a:pt x="2893407" y="3366128"/>
                  <a:pt x="2674766" y="3313746"/>
                  <a:pt x="2434765" y="3346101"/>
                </a:cubicBezTo>
                <a:cubicBezTo>
                  <a:pt x="2194764" y="3378456"/>
                  <a:pt x="1941030" y="3356562"/>
                  <a:pt x="1707876" y="3346101"/>
                </a:cubicBezTo>
                <a:cubicBezTo>
                  <a:pt x="1474722" y="3335640"/>
                  <a:pt x="1219518" y="3336368"/>
                  <a:pt x="1080108" y="3346101"/>
                </a:cubicBezTo>
                <a:cubicBezTo>
                  <a:pt x="940698" y="3355834"/>
                  <a:pt x="651299" y="3329348"/>
                  <a:pt x="419300" y="3346101"/>
                </a:cubicBezTo>
                <a:cubicBezTo>
                  <a:pt x="145905" y="3372336"/>
                  <a:pt x="4124" y="3104947"/>
                  <a:pt x="0" y="2926801"/>
                </a:cubicBezTo>
                <a:cubicBezTo>
                  <a:pt x="31192" y="2634674"/>
                  <a:pt x="-28759" y="2567040"/>
                  <a:pt x="0" y="2299926"/>
                </a:cubicBezTo>
                <a:cubicBezTo>
                  <a:pt x="28759" y="2032813"/>
                  <a:pt x="-542" y="1887030"/>
                  <a:pt x="0" y="1723201"/>
                </a:cubicBezTo>
                <a:cubicBezTo>
                  <a:pt x="542" y="1559372"/>
                  <a:pt x="13482" y="1367501"/>
                  <a:pt x="0" y="1146475"/>
                </a:cubicBezTo>
                <a:cubicBezTo>
                  <a:pt x="-13482" y="925449"/>
                  <a:pt x="-25586" y="604895"/>
                  <a:pt x="0" y="41930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9858240">
                  <a:custGeom>
                    <a:avLst/>
                    <a:gdLst>
                      <a:gd name="connsiteX0" fmla="*/ 0 w 4316674"/>
                      <a:gd name="connsiteY0" fmla="*/ 419300 h 3346101"/>
                      <a:gd name="connsiteX1" fmla="*/ 419300 w 4316674"/>
                      <a:gd name="connsiteY1" fmla="*/ 0 h 3346101"/>
                      <a:gd name="connsiteX2" fmla="*/ 1080134 w 4316674"/>
                      <a:gd name="connsiteY2" fmla="*/ 0 h 3346101"/>
                      <a:gd name="connsiteX3" fmla="*/ 1740968 w 4316674"/>
                      <a:gd name="connsiteY3" fmla="*/ 0 h 3346101"/>
                      <a:gd name="connsiteX4" fmla="*/ 2332241 w 4316674"/>
                      <a:gd name="connsiteY4" fmla="*/ 0 h 3346101"/>
                      <a:gd name="connsiteX5" fmla="*/ 2958294 w 4316674"/>
                      <a:gd name="connsiteY5" fmla="*/ 0 h 3346101"/>
                      <a:gd name="connsiteX6" fmla="*/ 3897374 w 4316674"/>
                      <a:gd name="connsiteY6" fmla="*/ 0 h 3346101"/>
                      <a:gd name="connsiteX7" fmla="*/ 4316674 w 4316674"/>
                      <a:gd name="connsiteY7" fmla="*/ 419300 h 3346101"/>
                      <a:gd name="connsiteX8" fmla="*/ 4316674 w 4316674"/>
                      <a:gd name="connsiteY8" fmla="*/ 1046175 h 3346101"/>
                      <a:gd name="connsiteX9" fmla="*/ 4316674 w 4316674"/>
                      <a:gd name="connsiteY9" fmla="*/ 1723201 h 3346101"/>
                      <a:gd name="connsiteX10" fmla="*/ 4316674 w 4316674"/>
                      <a:gd name="connsiteY10" fmla="*/ 2274851 h 3346101"/>
                      <a:gd name="connsiteX11" fmla="*/ 4316674 w 4316674"/>
                      <a:gd name="connsiteY11" fmla="*/ 2926801 h 3346101"/>
                      <a:gd name="connsiteX12" fmla="*/ 3897374 w 4316674"/>
                      <a:gd name="connsiteY12" fmla="*/ 3346101 h 3346101"/>
                      <a:gd name="connsiteX13" fmla="*/ 3166978 w 4316674"/>
                      <a:gd name="connsiteY13" fmla="*/ 3346101 h 3346101"/>
                      <a:gd name="connsiteX14" fmla="*/ 2471364 w 4316674"/>
                      <a:gd name="connsiteY14" fmla="*/ 3346101 h 3346101"/>
                      <a:gd name="connsiteX15" fmla="*/ 1706187 w 4316674"/>
                      <a:gd name="connsiteY15" fmla="*/ 3346101 h 3346101"/>
                      <a:gd name="connsiteX16" fmla="*/ 419300 w 4316674"/>
                      <a:gd name="connsiteY16" fmla="*/ 3346101 h 3346101"/>
                      <a:gd name="connsiteX17" fmla="*/ 0 w 4316674"/>
                      <a:gd name="connsiteY17" fmla="*/ 2926801 h 3346101"/>
                      <a:gd name="connsiteX18" fmla="*/ 0 w 4316674"/>
                      <a:gd name="connsiteY18" fmla="*/ 2350076 h 3346101"/>
                      <a:gd name="connsiteX19" fmla="*/ 0 w 4316674"/>
                      <a:gd name="connsiteY19" fmla="*/ 1748276 h 3346101"/>
                      <a:gd name="connsiteX20" fmla="*/ 0 w 4316674"/>
                      <a:gd name="connsiteY20" fmla="*/ 1146475 h 3346101"/>
                      <a:gd name="connsiteX21" fmla="*/ 0 w 4316674"/>
                      <a:gd name="connsiteY21" fmla="*/ 419300 h 3346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316674" h="3346101" fill="none" extrusionOk="0">
                        <a:moveTo>
                          <a:pt x="0" y="419300"/>
                        </a:moveTo>
                        <a:cubicBezTo>
                          <a:pt x="12107" y="204875"/>
                          <a:pt x="180661" y="6468"/>
                          <a:pt x="419300" y="0"/>
                        </a:cubicBezTo>
                        <a:cubicBezTo>
                          <a:pt x="589958" y="-15020"/>
                          <a:pt x="813324" y="29903"/>
                          <a:pt x="1080134" y="0"/>
                        </a:cubicBezTo>
                        <a:cubicBezTo>
                          <a:pt x="1346944" y="-29903"/>
                          <a:pt x="1545936" y="32205"/>
                          <a:pt x="1740968" y="0"/>
                        </a:cubicBezTo>
                        <a:cubicBezTo>
                          <a:pt x="1936000" y="-32205"/>
                          <a:pt x="2096759" y="-2440"/>
                          <a:pt x="2332241" y="0"/>
                        </a:cubicBezTo>
                        <a:cubicBezTo>
                          <a:pt x="2567723" y="2440"/>
                          <a:pt x="2764976" y="218"/>
                          <a:pt x="2958294" y="0"/>
                        </a:cubicBezTo>
                        <a:cubicBezTo>
                          <a:pt x="3151612" y="-218"/>
                          <a:pt x="3572701" y="-45991"/>
                          <a:pt x="3897374" y="0"/>
                        </a:cubicBezTo>
                        <a:cubicBezTo>
                          <a:pt x="4134938" y="598"/>
                          <a:pt x="4335083" y="137103"/>
                          <a:pt x="4316674" y="419300"/>
                        </a:cubicBezTo>
                        <a:cubicBezTo>
                          <a:pt x="4324486" y="697861"/>
                          <a:pt x="4316680" y="792502"/>
                          <a:pt x="4316674" y="1046175"/>
                        </a:cubicBezTo>
                        <a:cubicBezTo>
                          <a:pt x="4316668" y="1299849"/>
                          <a:pt x="4325538" y="1403581"/>
                          <a:pt x="4316674" y="1723201"/>
                        </a:cubicBezTo>
                        <a:cubicBezTo>
                          <a:pt x="4307810" y="2042821"/>
                          <a:pt x="4334769" y="2079434"/>
                          <a:pt x="4316674" y="2274851"/>
                        </a:cubicBezTo>
                        <a:cubicBezTo>
                          <a:pt x="4298580" y="2470268"/>
                          <a:pt x="4288176" y="2781208"/>
                          <a:pt x="4316674" y="2926801"/>
                        </a:cubicBezTo>
                        <a:cubicBezTo>
                          <a:pt x="4351317" y="3158670"/>
                          <a:pt x="4142467" y="3369948"/>
                          <a:pt x="3897374" y="3346101"/>
                        </a:cubicBezTo>
                        <a:cubicBezTo>
                          <a:pt x="3618448" y="3324373"/>
                          <a:pt x="3520294" y="3346019"/>
                          <a:pt x="3166978" y="3346101"/>
                        </a:cubicBezTo>
                        <a:cubicBezTo>
                          <a:pt x="2813662" y="3346183"/>
                          <a:pt x="2637265" y="3337074"/>
                          <a:pt x="2471364" y="3346101"/>
                        </a:cubicBezTo>
                        <a:cubicBezTo>
                          <a:pt x="2305463" y="3355128"/>
                          <a:pt x="1942476" y="3361462"/>
                          <a:pt x="1706187" y="3346101"/>
                        </a:cubicBezTo>
                        <a:cubicBezTo>
                          <a:pt x="1469898" y="3330740"/>
                          <a:pt x="724197" y="3386252"/>
                          <a:pt x="419300" y="3346101"/>
                        </a:cubicBezTo>
                        <a:cubicBezTo>
                          <a:pt x="223583" y="3347681"/>
                          <a:pt x="-25951" y="3203144"/>
                          <a:pt x="0" y="2926801"/>
                        </a:cubicBezTo>
                        <a:cubicBezTo>
                          <a:pt x="19823" y="2655671"/>
                          <a:pt x="26652" y="2482958"/>
                          <a:pt x="0" y="2350076"/>
                        </a:cubicBezTo>
                        <a:cubicBezTo>
                          <a:pt x="-26652" y="2217194"/>
                          <a:pt x="23119" y="1931143"/>
                          <a:pt x="0" y="1748276"/>
                        </a:cubicBezTo>
                        <a:cubicBezTo>
                          <a:pt x="-23119" y="1565409"/>
                          <a:pt x="6283" y="1338113"/>
                          <a:pt x="0" y="1146475"/>
                        </a:cubicBezTo>
                        <a:cubicBezTo>
                          <a:pt x="-6283" y="954837"/>
                          <a:pt x="-8797" y="655747"/>
                          <a:pt x="0" y="419300"/>
                        </a:cubicBezTo>
                        <a:close/>
                      </a:path>
                      <a:path w="4316674" h="3346101" stroke="0" extrusionOk="0">
                        <a:moveTo>
                          <a:pt x="0" y="419300"/>
                        </a:moveTo>
                        <a:cubicBezTo>
                          <a:pt x="1075" y="220601"/>
                          <a:pt x="190919" y="5704"/>
                          <a:pt x="419300" y="0"/>
                        </a:cubicBezTo>
                        <a:cubicBezTo>
                          <a:pt x="685099" y="-21637"/>
                          <a:pt x="934291" y="-31316"/>
                          <a:pt x="1149696" y="0"/>
                        </a:cubicBezTo>
                        <a:cubicBezTo>
                          <a:pt x="1365101" y="31316"/>
                          <a:pt x="1529165" y="27338"/>
                          <a:pt x="1775749" y="0"/>
                        </a:cubicBezTo>
                        <a:cubicBezTo>
                          <a:pt x="2022333" y="-27338"/>
                          <a:pt x="2247773" y="-13317"/>
                          <a:pt x="2401802" y="0"/>
                        </a:cubicBezTo>
                        <a:cubicBezTo>
                          <a:pt x="2555831" y="13317"/>
                          <a:pt x="2927442" y="14939"/>
                          <a:pt x="3132198" y="0"/>
                        </a:cubicBezTo>
                        <a:cubicBezTo>
                          <a:pt x="3336954" y="-14939"/>
                          <a:pt x="3702995" y="23609"/>
                          <a:pt x="3897374" y="0"/>
                        </a:cubicBezTo>
                        <a:cubicBezTo>
                          <a:pt x="4118285" y="-16498"/>
                          <a:pt x="4298069" y="197682"/>
                          <a:pt x="4316674" y="419300"/>
                        </a:cubicBezTo>
                        <a:cubicBezTo>
                          <a:pt x="4334677" y="544913"/>
                          <a:pt x="4343351" y="855198"/>
                          <a:pt x="4316674" y="1046175"/>
                        </a:cubicBezTo>
                        <a:cubicBezTo>
                          <a:pt x="4289997" y="1237152"/>
                          <a:pt x="4307550" y="1368777"/>
                          <a:pt x="4316674" y="1622900"/>
                        </a:cubicBezTo>
                        <a:cubicBezTo>
                          <a:pt x="4325798" y="1877024"/>
                          <a:pt x="4314180" y="1948294"/>
                          <a:pt x="4316674" y="2174551"/>
                        </a:cubicBezTo>
                        <a:cubicBezTo>
                          <a:pt x="4319168" y="2400808"/>
                          <a:pt x="4280022" y="2673844"/>
                          <a:pt x="4316674" y="2926801"/>
                        </a:cubicBezTo>
                        <a:cubicBezTo>
                          <a:pt x="4335220" y="3167503"/>
                          <a:pt x="4124411" y="3317676"/>
                          <a:pt x="3897374" y="3346101"/>
                        </a:cubicBezTo>
                        <a:cubicBezTo>
                          <a:pt x="3659626" y="3370612"/>
                          <a:pt x="3398055" y="3347875"/>
                          <a:pt x="3271321" y="3346101"/>
                        </a:cubicBezTo>
                        <a:cubicBezTo>
                          <a:pt x="3144587" y="3344327"/>
                          <a:pt x="2695114" y="3350107"/>
                          <a:pt x="2540925" y="3346101"/>
                        </a:cubicBezTo>
                        <a:cubicBezTo>
                          <a:pt x="2386736" y="3342095"/>
                          <a:pt x="2129762" y="3376159"/>
                          <a:pt x="1775749" y="3346101"/>
                        </a:cubicBezTo>
                        <a:cubicBezTo>
                          <a:pt x="1421736" y="3316043"/>
                          <a:pt x="1437824" y="3336911"/>
                          <a:pt x="1114915" y="3346101"/>
                        </a:cubicBezTo>
                        <a:cubicBezTo>
                          <a:pt x="792006" y="3355291"/>
                          <a:pt x="670780" y="3374874"/>
                          <a:pt x="419300" y="3346101"/>
                        </a:cubicBezTo>
                        <a:cubicBezTo>
                          <a:pt x="145905" y="3372336"/>
                          <a:pt x="4124" y="3104947"/>
                          <a:pt x="0" y="2926801"/>
                        </a:cubicBezTo>
                        <a:cubicBezTo>
                          <a:pt x="31192" y="2634674"/>
                          <a:pt x="-28759" y="2567040"/>
                          <a:pt x="0" y="2299926"/>
                        </a:cubicBezTo>
                        <a:cubicBezTo>
                          <a:pt x="28759" y="2032813"/>
                          <a:pt x="-542" y="1887030"/>
                          <a:pt x="0" y="1723201"/>
                        </a:cubicBezTo>
                        <a:cubicBezTo>
                          <a:pt x="542" y="1559372"/>
                          <a:pt x="13482" y="1367501"/>
                          <a:pt x="0" y="1146475"/>
                        </a:cubicBezTo>
                        <a:cubicBezTo>
                          <a:pt x="-13482" y="925449"/>
                          <a:pt x="-25586" y="604895"/>
                          <a:pt x="0" y="41930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>
              <a:lnSpc>
                <a:spcPct val="120000"/>
              </a:lnSpc>
            </a:pPr>
            <a:r>
              <a:rPr lang="vi-V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em mèotrắng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Vác giỏ đi câu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ngồi bờ ao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ra sông cái.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539362-7E97-7CA5-471D-FF8140851544}"/>
              </a:ext>
            </a:extLst>
          </p:cNvPr>
          <p:cNvSpPr txBox="1"/>
          <p:nvPr/>
        </p:nvSpPr>
        <p:spPr>
          <a:xfrm>
            <a:off x="1895475" y="160940"/>
            <a:ext cx="8045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ội dung các khổ thơ</a:t>
            </a:r>
            <a:endParaRPr kumimoji="0" lang="en-US" sz="4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highlight>
                <a:srgbClr val="FFFF00"/>
              </a:highligh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5FAC96F-1DB6-D852-C967-8BA81E1D02C1}"/>
              </a:ext>
            </a:extLst>
          </p:cNvPr>
          <p:cNvSpPr/>
          <p:nvPr/>
        </p:nvSpPr>
        <p:spPr>
          <a:xfrm>
            <a:off x="410309" y="1357251"/>
            <a:ext cx="2241452" cy="796835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 1</a:t>
            </a:r>
          </a:p>
        </p:txBody>
      </p:sp>
      <p:pic>
        <p:nvPicPr>
          <p:cNvPr id="8" name="Picture 7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7EB82CDF-8C9F-4857-B539-75C74364D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776" y="3912053"/>
            <a:ext cx="1881074" cy="2759523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E02EBC5-F38B-4E94-AEB5-8518C6FE0C86}"/>
              </a:ext>
            </a:extLst>
          </p:cNvPr>
          <p:cNvSpPr/>
          <p:nvPr/>
        </p:nvSpPr>
        <p:spPr>
          <a:xfrm>
            <a:off x="6572250" y="1524000"/>
            <a:ext cx="5480224" cy="1990403"/>
          </a:xfrm>
          <a:custGeom>
            <a:avLst/>
            <a:gdLst>
              <a:gd name="connsiteX0" fmla="*/ 0 w 5480224"/>
              <a:gd name="connsiteY0" fmla="*/ 331740 h 1990403"/>
              <a:gd name="connsiteX1" fmla="*/ 331740 w 5480224"/>
              <a:gd name="connsiteY1" fmla="*/ 0 h 1990403"/>
              <a:gd name="connsiteX2" fmla="*/ 3196797 w 5480224"/>
              <a:gd name="connsiteY2" fmla="*/ 0 h 1990403"/>
              <a:gd name="connsiteX3" fmla="*/ 3196797 w 5480224"/>
              <a:gd name="connsiteY3" fmla="*/ 0 h 1990403"/>
              <a:gd name="connsiteX4" fmla="*/ 4566853 w 5480224"/>
              <a:gd name="connsiteY4" fmla="*/ 0 h 1990403"/>
              <a:gd name="connsiteX5" fmla="*/ 5148484 w 5480224"/>
              <a:gd name="connsiteY5" fmla="*/ 0 h 1990403"/>
              <a:gd name="connsiteX6" fmla="*/ 5480224 w 5480224"/>
              <a:gd name="connsiteY6" fmla="*/ 331740 h 1990403"/>
              <a:gd name="connsiteX7" fmla="*/ 5480224 w 5480224"/>
              <a:gd name="connsiteY7" fmla="*/ 1161068 h 1990403"/>
              <a:gd name="connsiteX8" fmla="*/ 5480224 w 5480224"/>
              <a:gd name="connsiteY8" fmla="*/ 1161068 h 1990403"/>
              <a:gd name="connsiteX9" fmla="*/ 5480224 w 5480224"/>
              <a:gd name="connsiteY9" fmla="*/ 1658669 h 1990403"/>
              <a:gd name="connsiteX10" fmla="*/ 5480224 w 5480224"/>
              <a:gd name="connsiteY10" fmla="*/ 1658663 h 1990403"/>
              <a:gd name="connsiteX11" fmla="*/ 5148484 w 5480224"/>
              <a:gd name="connsiteY11" fmla="*/ 1990403 h 1990403"/>
              <a:gd name="connsiteX12" fmla="*/ 4566853 w 5480224"/>
              <a:gd name="connsiteY12" fmla="*/ 1990403 h 1990403"/>
              <a:gd name="connsiteX13" fmla="*/ 3693890 w 5480224"/>
              <a:gd name="connsiteY13" fmla="*/ 2372560 h 1990403"/>
              <a:gd name="connsiteX14" fmla="*/ 3196797 w 5480224"/>
              <a:gd name="connsiteY14" fmla="*/ 1990403 h 1990403"/>
              <a:gd name="connsiteX15" fmla="*/ 331740 w 5480224"/>
              <a:gd name="connsiteY15" fmla="*/ 1990403 h 1990403"/>
              <a:gd name="connsiteX16" fmla="*/ 0 w 5480224"/>
              <a:gd name="connsiteY16" fmla="*/ 1658663 h 1990403"/>
              <a:gd name="connsiteX17" fmla="*/ 0 w 5480224"/>
              <a:gd name="connsiteY17" fmla="*/ 1658669 h 1990403"/>
              <a:gd name="connsiteX18" fmla="*/ 0 w 5480224"/>
              <a:gd name="connsiteY18" fmla="*/ 1161068 h 1990403"/>
              <a:gd name="connsiteX19" fmla="*/ 0 w 5480224"/>
              <a:gd name="connsiteY19" fmla="*/ 1161068 h 1990403"/>
              <a:gd name="connsiteX20" fmla="*/ 0 w 5480224"/>
              <a:gd name="connsiteY20" fmla="*/ 331740 h 199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80224" h="1990403" fill="none" extrusionOk="0">
                <a:moveTo>
                  <a:pt x="0" y="331740"/>
                </a:moveTo>
                <a:cubicBezTo>
                  <a:pt x="2352" y="112573"/>
                  <a:pt x="151344" y="-22578"/>
                  <a:pt x="331740" y="0"/>
                </a:cubicBezTo>
                <a:cubicBezTo>
                  <a:pt x="1686124" y="126856"/>
                  <a:pt x="2826193" y="144266"/>
                  <a:pt x="3196797" y="0"/>
                </a:cubicBezTo>
                <a:lnTo>
                  <a:pt x="3196797" y="0"/>
                </a:lnTo>
                <a:cubicBezTo>
                  <a:pt x="3409536" y="122072"/>
                  <a:pt x="4407376" y="60660"/>
                  <a:pt x="4566853" y="0"/>
                </a:cubicBezTo>
                <a:cubicBezTo>
                  <a:pt x="4659304" y="-26467"/>
                  <a:pt x="5004879" y="-30106"/>
                  <a:pt x="5148484" y="0"/>
                </a:cubicBezTo>
                <a:cubicBezTo>
                  <a:pt x="5318903" y="-4352"/>
                  <a:pt x="5500608" y="131342"/>
                  <a:pt x="5480224" y="331740"/>
                </a:cubicBezTo>
                <a:cubicBezTo>
                  <a:pt x="5532740" y="669481"/>
                  <a:pt x="5539812" y="830354"/>
                  <a:pt x="5480224" y="1161068"/>
                </a:cubicBezTo>
                <a:lnTo>
                  <a:pt x="5480224" y="1161068"/>
                </a:lnTo>
                <a:cubicBezTo>
                  <a:pt x="5522996" y="1273485"/>
                  <a:pt x="5464472" y="1525763"/>
                  <a:pt x="5480224" y="1658669"/>
                </a:cubicBezTo>
                <a:lnTo>
                  <a:pt x="5480224" y="1658663"/>
                </a:lnTo>
                <a:cubicBezTo>
                  <a:pt x="5487925" y="1846369"/>
                  <a:pt x="5325212" y="2004636"/>
                  <a:pt x="5148484" y="1990403"/>
                </a:cubicBezTo>
                <a:cubicBezTo>
                  <a:pt x="4858612" y="1961767"/>
                  <a:pt x="4755638" y="1943414"/>
                  <a:pt x="4566853" y="1990403"/>
                </a:cubicBezTo>
                <a:cubicBezTo>
                  <a:pt x="4433233" y="2124674"/>
                  <a:pt x="3914370" y="2250778"/>
                  <a:pt x="3693890" y="2372560"/>
                </a:cubicBezTo>
                <a:cubicBezTo>
                  <a:pt x="3637067" y="2337579"/>
                  <a:pt x="3416800" y="2117764"/>
                  <a:pt x="3196797" y="1990403"/>
                </a:cubicBezTo>
                <a:cubicBezTo>
                  <a:pt x="1865066" y="2150406"/>
                  <a:pt x="1545157" y="1985613"/>
                  <a:pt x="331740" y="1990403"/>
                </a:cubicBezTo>
                <a:cubicBezTo>
                  <a:pt x="131622" y="1988690"/>
                  <a:pt x="-17375" y="1859861"/>
                  <a:pt x="0" y="1658663"/>
                </a:cubicBezTo>
                <a:lnTo>
                  <a:pt x="0" y="1658669"/>
                </a:lnTo>
                <a:cubicBezTo>
                  <a:pt x="-6066" y="1524505"/>
                  <a:pt x="19083" y="1298539"/>
                  <a:pt x="0" y="1161068"/>
                </a:cubicBezTo>
                <a:lnTo>
                  <a:pt x="0" y="1161068"/>
                </a:lnTo>
                <a:cubicBezTo>
                  <a:pt x="-27446" y="1025879"/>
                  <a:pt x="36258" y="583524"/>
                  <a:pt x="0" y="331740"/>
                </a:cubicBezTo>
                <a:close/>
              </a:path>
              <a:path w="5480224" h="1990403" stroke="0" extrusionOk="0">
                <a:moveTo>
                  <a:pt x="0" y="331740"/>
                </a:moveTo>
                <a:cubicBezTo>
                  <a:pt x="-1283" y="144093"/>
                  <a:pt x="136520" y="9723"/>
                  <a:pt x="331740" y="0"/>
                </a:cubicBezTo>
                <a:cubicBezTo>
                  <a:pt x="749570" y="-95379"/>
                  <a:pt x="2487993" y="58096"/>
                  <a:pt x="3196797" y="0"/>
                </a:cubicBezTo>
                <a:lnTo>
                  <a:pt x="3196797" y="0"/>
                </a:lnTo>
                <a:cubicBezTo>
                  <a:pt x="3442053" y="72880"/>
                  <a:pt x="4202654" y="-28911"/>
                  <a:pt x="4566853" y="0"/>
                </a:cubicBezTo>
                <a:cubicBezTo>
                  <a:pt x="4697654" y="48426"/>
                  <a:pt x="5047280" y="-52320"/>
                  <a:pt x="5148484" y="0"/>
                </a:cubicBezTo>
                <a:cubicBezTo>
                  <a:pt x="5337160" y="-6491"/>
                  <a:pt x="5454641" y="123041"/>
                  <a:pt x="5480224" y="331740"/>
                </a:cubicBezTo>
                <a:cubicBezTo>
                  <a:pt x="5512833" y="723116"/>
                  <a:pt x="5550131" y="876358"/>
                  <a:pt x="5480224" y="1161068"/>
                </a:cubicBezTo>
                <a:lnTo>
                  <a:pt x="5480224" y="1161068"/>
                </a:lnTo>
                <a:cubicBezTo>
                  <a:pt x="5472696" y="1277653"/>
                  <a:pt x="5497303" y="1468784"/>
                  <a:pt x="5480224" y="1658669"/>
                </a:cubicBezTo>
                <a:lnTo>
                  <a:pt x="5480224" y="1658663"/>
                </a:lnTo>
                <a:cubicBezTo>
                  <a:pt x="5478005" y="1851266"/>
                  <a:pt x="5303747" y="1982481"/>
                  <a:pt x="5148484" y="1990403"/>
                </a:cubicBezTo>
                <a:cubicBezTo>
                  <a:pt x="5053839" y="2000125"/>
                  <a:pt x="4769595" y="1988496"/>
                  <a:pt x="4566853" y="1990403"/>
                </a:cubicBezTo>
                <a:cubicBezTo>
                  <a:pt x="4361000" y="2013321"/>
                  <a:pt x="4030359" y="2205562"/>
                  <a:pt x="3693890" y="2372560"/>
                </a:cubicBezTo>
                <a:cubicBezTo>
                  <a:pt x="3484246" y="2154573"/>
                  <a:pt x="3396352" y="2197695"/>
                  <a:pt x="3196797" y="1990403"/>
                </a:cubicBezTo>
                <a:cubicBezTo>
                  <a:pt x="1946714" y="1854369"/>
                  <a:pt x="1316889" y="1832683"/>
                  <a:pt x="331740" y="1990403"/>
                </a:cubicBezTo>
                <a:cubicBezTo>
                  <a:pt x="167571" y="1976000"/>
                  <a:pt x="6279" y="1835071"/>
                  <a:pt x="0" y="1658663"/>
                </a:cubicBezTo>
                <a:lnTo>
                  <a:pt x="0" y="1658669"/>
                </a:lnTo>
                <a:cubicBezTo>
                  <a:pt x="-44285" y="1589883"/>
                  <a:pt x="39212" y="1316010"/>
                  <a:pt x="0" y="1161068"/>
                </a:cubicBezTo>
                <a:lnTo>
                  <a:pt x="0" y="1161068"/>
                </a:lnTo>
                <a:cubicBezTo>
                  <a:pt x="10109" y="1059310"/>
                  <a:pt x="6432" y="703136"/>
                  <a:pt x="0" y="331740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906556544">
                  <a:prstGeom prst="wedgeRoundRectCallout">
                    <a:avLst>
                      <a:gd name="adj1" fmla="val 17404"/>
                      <a:gd name="adj2" fmla="val 69200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05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/>
          <p:bldP spid="2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/>
          <p:bldP spid="2" grpId="0" animBg="1"/>
          <p:bldP spid="9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4B726E-4EBA-A1E3-B09D-2B33A8D5DCB7}"/>
              </a:ext>
            </a:extLst>
          </p:cNvPr>
          <p:cNvSpPr/>
          <p:nvPr/>
        </p:nvSpPr>
        <p:spPr>
          <a:xfrm>
            <a:off x="410309" y="2435498"/>
            <a:ext cx="5076091" cy="3593827"/>
          </a:xfrm>
          <a:custGeom>
            <a:avLst/>
            <a:gdLst>
              <a:gd name="connsiteX0" fmla="*/ 0 w 5076091"/>
              <a:gd name="connsiteY0" fmla="*/ 450342 h 3593827"/>
              <a:gd name="connsiteX1" fmla="*/ 450342 w 5076091"/>
              <a:gd name="connsiteY1" fmla="*/ 0 h 3593827"/>
              <a:gd name="connsiteX2" fmla="*/ 1146243 w 5076091"/>
              <a:gd name="connsiteY2" fmla="*/ 0 h 3593827"/>
              <a:gd name="connsiteX3" fmla="*/ 1758636 w 5076091"/>
              <a:gd name="connsiteY3" fmla="*/ 0 h 3593827"/>
              <a:gd name="connsiteX4" fmla="*/ 2371029 w 5076091"/>
              <a:gd name="connsiteY4" fmla="*/ 0 h 3593827"/>
              <a:gd name="connsiteX5" fmla="*/ 3108684 w 5076091"/>
              <a:gd name="connsiteY5" fmla="*/ 0 h 3593827"/>
              <a:gd name="connsiteX6" fmla="*/ 3679323 w 5076091"/>
              <a:gd name="connsiteY6" fmla="*/ 0 h 3593827"/>
              <a:gd name="connsiteX7" fmla="*/ 4625749 w 5076091"/>
              <a:gd name="connsiteY7" fmla="*/ 0 h 3593827"/>
              <a:gd name="connsiteX8" fmla="*/ 5076091 w 5076091"/>
              <a:gd name="connsiteY8" fmla="*/ 450342 h 3593827"/>
              <a:gd name="connsiteX9" fmla="*/ 5076091 w 5076091"/>
              <a:gd name="connsiteY9" fmla="*/ 1150559 h 3593827"/>
              <a:gd name="connsiteX10" fmla="*/ 5076091 w 5076091"/>
              <a:gd name="connsiteY10" fmla="*/ 1743051 h 3593827"/>
              <a:gd name="connsiteX11" fmla="*/ 5076091 w 5076091"/>
              <a:gd name="connsiteY11" fmla="*/ 2416336 h 3593827"/>
              <a:gd name="connsiteX12" fmla="*/ 5076091 w 5076091"/>
              <a:gd name="connsiteY12" fmla="*/ 3143485 h 3593827"/>
              <a:gd name="connsiteX13" fmla="*/ 4625749 w 5076091"/>
              <a:gd name="connsiteY13" fmla="*/ 3593827 h 3593827"/>
              <a:gd name="connsiteX14" fmla="*/ 3929848 w 5076091"/>
              <a:gd name="connsiteY14" fmla="*/ 3593827 h 3593827"/>
              <a:gd name="connsiteX15" fmla="*/ 3233947 w 5076091"/>
              <a:gd name="connsiteY15" fmla="*/ 3593827 h 3593827"/>
              <a:gd name="connsiteX16" fmla="*/ 2496291 w 5076091"/>
              <a:gd name="connsiteY16" fmla="*/ 3593827 h 3593827"/>
              <a:gd name="connsiteX17" fmla="*/ 1800390 w 5076091"/>
              <a:gd name="connsiteY17" fmla="*/ 3593827 h 3593827"/>
              <a:gd name="connsiteX18" fmla="*/ 1146243 w 5076091"/>
              <a:gd name="connsiteY18" fmla="*/ 3593827 h 3593827"/>
              <a:gd name="connsiteX19" fmla="*/ 450342 w 5076091"/>
              <a:gd name="connsiteY19" fmla="*/ 3593827 h 3593827"/>
              <a:gd name="connsiteX20" fmla="*/ 0 w 5076091"/>
              <a:gd name="connsiteY20" fmla="*/ 3143485 h 3593827"/>
              <a:gd name="connsiteX21" fmla="*/ 0 w 5076091"/>
              <a:gd name="connsiteY21" fmla="*/ 2443268 h 3593827"/>
              <a:gd name="connsiteX22" fmla="*/ 0 w 5076091"/>
              <a:gd name="connsiteY22" fmla="*/ 1850776 h 3593827"/>
              <a:gd name="connsiteX23" fmla="*/ 0 w 5076091"/>
              <a:gd name="connsiteY23" fmla="*/ 1123628 h 3593827"/>
              <a:gd name="connsiteX24" fmla="*/ 0 w 5076091"/>
              <a:gd name="connsiteY24" fmla="*/ 450342 h 359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76091" h="3593827" fill="none" extrusionOk="0">
                <a:moveTo>
                  <a:pt x="0" y="450342"/>
                </a:moveTo>
                <a:cubicBezTo>
                  <a:pt x="-12611" y="164014"/>
                  <a:pt x="211717" y="14774"/>
                  <a:pt x="450342" y="0"/>
                </a:cubicBezTo>
                <a:cubicBezTo>
                  <a:pt x="684888" y="25274"/>
                  <a:pt x="912344" y="11528"/>
                  <a:pt x="1146243" y="0"/>
                </a:cubicBezTo>
                <a:cubicBezTo>
                  <a:pt x="1380142" y="-11528"/>
                  <a:pt x="1518367" y="13345"/>
                  <a:pt x="1758636" y="0"/>
                </a:cubicBezTo>
                <a:cubicBezTo>
                  <a:pt x="1998905" y="-13345"/>
                  <a:pt x="2207148" y="17758"/>
                  <a:pt x="2371029" y="0"/>
                </a:cubicBezTo>
                <a:cubicBezTo>
                  <a:pt x="2534910" y="-17758"/>
                  <a:pt x="2954157" y="-771"/>
                  <a:pt x="3108684" y="0"/>
                </a:cubicBezTo>
                <a:cubicBezTo>
                  <a:pt x="3263211" y="771"/>
                  <a:pt x="3432653" y="8698"/>
                  <a:pt x="3679323" y="0"/>
                </a:cubicBezTo>
                <a:cubicBezTo>
                  <a:pt x="3925993" y="-8698"/>
                  <a:pt x="4294371" y="23930"/>
                  <a:pt x="4625749" y="0"/>
                </a:cubicBezTo>
                <a:cubicBezTo>
                  <a:pt x="4835402" y="-20403"/>
                  <a:pt x="5079901" y="230913"/>
                  <a:pt x="5076091" y="450342"/>
                </a:cubicBezTo>
                <a:cubicBezTo>
                  <a:pt x="5042488" y="600747"/>
                  <a:pt x="5108075" y="1008114"/>
                  <a:pt x="5076091" y="1150559"/>
                </a:cubicBezTo>
                <a:cubicBezTo>
                  <a:pt x="5044107" y="1293004"/>
                  <a:pt x="5088354" y="1450807"/>
                  <a:pt x="5076091" y="1743051"/>
                </a:cubicBezTo>
                <a:cubicBezTo>
                  <a:pt x="5063828" y="2035295"/>
                  <a:pt x="5098039" y="2219647"/>
                  <a:pt x="5076091" y="2416336"/>
                </a:cubicBezTo>
                <a:cubicBezTo>
                  <a:pt x="5054143" y="2613026"/>
                  <a:pt x="5103850" y="2989038"/>
                  <a:pt x="5076091" y="3143485"/>
                </a:cubicBezTo>
                <a:cubicBezTo>
                  <a:pt x="5089673" y="3389793"/>
                  <a:pt x="4846232" y="3564191"/>
                  <a:pt x="4625749" y="3593827"/>
                </a:cubicBezTo>
                <a:cubicBezTo>
                  <a:pt x="4287952" y="3562663"/>
                  <a:pt x="4221790" y="3604836"/>
                  <a:pt x="3929848" y="3593827"/>
                </a:cubicBezTo>
                <a:cubicBezTo>
                  <a:pt x="3637906" y="3582818"/>
                  <a:pt x="3473002" y="3587224"/>
                  <a:pt x="3233947" y="3593827"/>
                </a:cubicBezTo>
                <a:cubicBezTo>
                  <a:pt x="2994892" y="3600430"/>
                  <a:pt x="2730046" y="3617363"/>
                  <a:pt x="2496291" y="3593827"/>
                </a:cubicBezTo>
                <a:cubicBezTo>
                  <a:pt x="2262536" y="3570291"/>
                  <a:pt x="2101808" y="3603395"/>
                  <a:pt x="1800390" y="3593827"/>
                </a:cubicBezTo>
                <a:cubicBezTo>
                  <a:pt x="1498972" y="3584259"/>
                  <a:pt x="1472630" y="3604827"/>
                  <a:pt x="1146243" y="3593827"/>
                </a:cubicBezTo>
                <a:cubicBezTo>
                  <a:pt x="819856" y="3582827"/>
                  <a:pt x="674302" y="3567200"/>
                  <a:pt x="450342" y="3593827"/>
                </a:cubicBezTo>
                <a:cubicBezTo>
                  <a:pt x="244500" y="3560992"/>
                  <a:pt x="-7632" y="3381467"/>
                  <a:pt x="0" y="3143485"/>
                </a:cubicBezTo>
                <a:cubicBezTo>
                  <a:pt x="-16386" y="2900764"/>
                  <a:pt x="-7762" y="2624049"/>
                  <a:pt x="0" y="2443268"/>
                </a:cubicBezTo>
                <a:cubicBezTo>
                  <a:pt x="7762" y="2262487"/>
                  <a:pt x="12473" y="1976388"/>
                  <a:pt x="0" y="1850776"/>
                </a:cubicBezTo>
                <a:cubicBezTo>
                  <a:pt x="-12473" y="1725164"/>
                  <a:pt x="36163" y="1463839"/>
                  <a:pt x="0" y="1123628"/>
                </a:cubicBezTo>
                <a:cubicBezTo>
                  <a:pt x="-36163" y="783417"/>
                  <a:pt x="-30975" y="702331"/>
                  <a:pt x="0" y="450342"/>
                </a:cubicBezTo>
                <a:close/>
              </a:path>
              <a:path w="5076091" h="3593827" stroke="0" extrusionOk="0">
                <a:moveTo>
                  <a:pt x="0" y="450342"/>
                </a:moveTo>
                <a:cubicBezTo>
                  <a:pt x="1293" y="241164"/>
                  <a:pt x="223145" y="38454"/>
                  <a:pt x="450342" y="0"/>
                </a:cubicBezTo>
                <a:cubicBezTo>
                  <a:pt x="669791" y="29245"/>
                  <a:pt x="896017" y="-21028"/>
                  <a:pt x="1187997" y="0"/>
                </a:cubicBezTo>
                <a:cubicBezTo>
                  <a:pt x="1479977" y="21028"/>
                  <a:pt x="1644162" y="-5063"/>
                  <a:pt x="1800390" y="0"/>
                </a:cubicBezTo>
                <a:cubicBezTo>
                  <a:pt x="1956618" y="5063"/>
                  <a:pt x="2226969" y="-15287"/>
                  <a:pt x="2412783" y="0"/>
                </a:cubicBezTo>
                <a:cubicBezTo>
                  <a:pt x="2598597" y="15287"/>
                  <a:pt x="2928556" y="17881"/>
                  <a:pt x="3150439" y="0"/>
                </a:cubicBezTo>
                <a:cubicBezTo>
                  <a:pt x="3372322" y="-17881"/>
                  <a:pt x="3620487" y="19477"/>
                  <a:pt x="3804586" y="0"/>
                </a:cubicBezTo>
                <a:cubicBezTo>
                  <a:pt x="3988685" y="-19477"/>
                  <a:pt x="4223021" y="-26008"/>
                  <a:pt x="4625749" y="0"/>
                </a:cubicBezTo>
                <a:cubicBezTo>
                  <a:pt x="4891125" y="-50557"/>
                  <a:pt x="5098413" y="223652"/>
                  <a:pt x="5076091" y="450342"/>
                </a:cubicBezTo>
                <a:cubicBezTo>
                  <a:pt x="5101969" y="580414"/>
                  <a:pt x="5063568" y="890022"/>
                  <a:pt x="5076091" y="1069765"/>
                </a:cubicBezTo>
                <a:cubicBezTo>
                  <a:pt x="5088614" y="1249508"/>
                  <a:pt x="5088664" y="1485173"/>
                  <a:pt x="5076091" y="1662256"/>
                </a:cubicBezTo>
                <a:cubicBezTo>
                  <a:pt x="5063518" y="1839339"/>
                  <a:pt x="5085433" y="2047079"/>
                  <a:pt x="5076091" y="2389405"/>
                </a:cubicBezTo>
                <a:cubicBezTo>
                  <a:pt x="5066749" y="2731731"/>
                  <a:pt x="5089246" y="2895296"/>
                  <a:pt x="5076091" y="3143485"/>
                </a:cubicBezTo>
                <a:cubicBezTo>
                  <a:pt x="5077759" y="3370573"/>
                  <a:pt x="4868918" y="3583296"/>
                  <a:pt x="4625749" y="3593827"/>
                </a:cubicBezTo>
                <a:cubicBezTo>
                  <a:pt x="4463140" y="3583308"/>
                  <a:pt x="4296128" y="3622321"/>
                  <a:pt x="4055110" y="3593827"/>
                </a:cubicBezTo>
                <a:cubicBezTo>
                  <a:pt x="3814092" y="3565333"/>
                  <a:pt x="3582418" y="3590499"/>
                  <a:pt x="3275701" y="3593827"/>
                </a:cubicBezTo>
                <a:cubicBezTo>
                  <a:pt x="2968984" y="3597155"/>
                  <a:pt x="2860370" y="3567105"/>
                  <a:pt x="2621554" y="3593827"/>
                </a:cubicBezTo>
                <a:cubicBezTo>
                  <a:pt x="2382738" y="3620549"/>
                  <a:pt x="2140715" y="3586692"/>
                  <a:pt x="1967407" y="3593827"/>
                </a:cubicBezTo>
                <a:cubicBezTo>
                  <a:pt x="1794099" y="3600962"/>
                  <a:pt x="1439175" y="3603047"/>
                  <a:pt x="1187997" y="3593827"/>
                </a:cubicBezTo>
                <a:cubicBezTo>
                  <a:pt x="936819" y="3584608"/>
                  <a:pt x="678153" y="3566696"/>
                  <a:pt x="450342" y="3593827"/>
                </a:cubicBezTo>
                <a:cubicBezTo>
                  <a:pt x="248926" y="3580963"/>
                  <a:pt x="55074" y="3420239"/>
                  <a:pt x="0" y="3143485"/>
                </a:cubicBezTo>
                <a:cubicBezTo>
                  <a:pt x="27598" y="2938279"/>
                  <a:pt x="-9379" y="2729854"/>
                  <a:pt x="0" y="2524062"/>
                </a:cubicBezTo>
                <a:cubicBezTo>
                  <a:pt x="9379" y="2318270"/>
                  <a:pt x="-16558" y="2117356"/>
                  <a:pt x="0" y="1796914"/>
                </a:cubicBezTo>
                <a:cubicBezTo>
                  <a:pt x="16558" y="1476472"/>
                  <a:pt x="-17074" y="1312662"/>
                  <a:pt x="0" y="1150559"/>
                </a:cubicBezTo>
                <a:cubicBezTo>
                  <a:pt x="17074" y="988457"/>
                  <a:pt x="-11427" y="751363"/>
                  <a:pt x="0" y="45034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>
              <a:lnSpc>
                <a:spcPct val="120000"/>
              </a:lnSpc>
            </a:pPr>
            <a:r>
              <a:rPr lang="vi-VN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Hiu hiu gió thổi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 ngủ quá chừng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anh ngả lưng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 luôn một giấc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 riêng thầm nhắc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có em rồi</a:t>
            </a:r>
            <a:endParaRPr lang="vi-VN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539362-7E97-7CA5-471D-FF8140851544}"/>
              </a:ext>
            </a:extLst>
          </p:cNvPr>
          <p:cNvSpPr txBox="1"/>
          <p:nvPr/>
        </p:nvSpPr>
        <p:spPr>
          <a:xfrm>
            <a:off x="1895475" y="160940"/>
            <a:ext cx="8045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ội dung các khổ thơ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highlight>
                <a:srgbClr val="FFFF00"/>
              </a:highligh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5FAC96F-1DB6-D852-C967-8BA81E1D02C1}"/>
              </a:ext>
            </a:extLst>
          </p:cNvPr>
          <p:cNvSpPr/>
          <p:nvPr/>
        </p:nvSpPr>
        <p:spPr>
          <a:xfrm>
            <a:off x="410309" y="1357251"/>
            <a:ext cx="2241452" cy="796835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 2</a:t>
            </a:r>
          </a:p>
        </p:txBody>
      </p:sp>
      <p:pic>
        <p:nvPicPr>
          <p:cNvPr id="8" name="Picture 7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7EB82CDF-8C9F-4857-B539-75C74364D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776" y="3912053"/>
            <a:ext cx="1881074" cy="2759523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E02EBC5-F38B-4E94-AEB5-8518C6FE0C86}"/>
              </a:ext>
            </a:extLst>
          </p:cNvPr>
          <p:cNvSpPr/>
          <p:nvPr/>
        </p:nvSpPr>
        <p:spPr>
          <a:xfrm>
            <a:off x="6572250" y="1524000"/>
            <a:ext cx="5480224" cy="1990403"/>
          </a:xfrm>
          <a:custGeom>
            <a:avLst/>
            <a:gdLst>
              <a:gd name="connsiteX0" fmla="*/ 0 w 5480224"/>
              <a:gd name="connsiteY0" fmla="*/ 331740 h 1990403"/>
              <a:gd name="connsiteX1" fmla="*/ 331740 w 5480224"/>
              <a:gd name="connsiteY1" fmla="*/ 0 h 1990403"/>
              <a:gd name="connsiteX2" fmla="*/ 3196797 w 5480224"/>
              <a:gd name="connsiteY2" fmla="*/ 0 h 1990403"/>
              <a:gd name="connsiteX3" fmla="*/ 3196797 w 5480224"/>
              <a:gd name="connsiteY3" fmla="*/ 0 h 1990403"/>
              <a:gd name="connsiteX4" fmla="*/ 4566853 w 5480224"/>
              <a:gd name="connsiteY4" fmla="*/ 0 h 1990403"/>
              <a:gd name="connsiteX5" fmla="*/ 5148484 w 5480224"/>
              <a:gd name="connsiteY5" fmla="*/ 0 h 1990403"/>
              <a:gd name="connsiteX6" fmla="*/ 5480224 w 5480224"/>
              <a:gd name="connsiteY6" fmla="*/ 331740 h 1990403"/>
              <a:gd name="connsiteX7" fmla="*/ 5480224 w 5480224"/>
              <a:gd name="connsiteY7" fmla="*/ 1161068 h 1990403"/>
              <a:gd name="connsiteX8" fmla="*/ 5480224 w 5480224"/>
              <a:gd name="connsiteY8" fmla="*/ 1161068 h 1990403"/>
              <a:gd name="connsiteX9" fmla="*/ 5480224 w 5480224"/>
              <a:gd name="connsiteY9" fmla="*/ 1658669 h 1990403"/>
              <a:gd name="connsiteX10" fmla="*/ 5480224 w 5480224"/>
              <a:gd name="connsiteY10" fmla="*/ 1658663 h 1990403"/>
              <a:gd name="connsiteX11" fmla="*/ 5148484 w 5480224"/>
              <a:gd name="connsiteY11" fmla="*/ 1990403 h 1990403"/>
              <a:gd name="connsiteX12" fmla="*/ 4566853 w 5480224"/>
              <a:gd name="connsiteY12" fmla="*/ 1990403 h 1990403"/>
              <a:gd name="connsiteX13" fmla="*/ 3693890 w 5480224"/>
              <a:gd name="connsiteY13" fmla="*/ 2372560 h 1990403"/>
              <a:gd name="connsiteX14" fmla="*/ 3196797 w 5480224"/>
              <a:gd name="connsiteY14" fmla="*/ 1990403 h 1990403"/>
              <a:gd name="connsiteX15" fmla="*/ 331740 w 5480224"/>
              <a:gd name="connsiteY15" fmla="*/ 1990403 h 1990403"/>
              <a:gd name="connsiteX16" fmla="*/ 0 w 5480224"/>
              <a:gd name="connsiteY16" fmla="*/ 1658663 h 1990403"/>
              <a:gd name="connsiteX17" fmla="*/ 0 w 5480224"/>
              <a:gd name="connsiteY17" fmla="*/ 1658669 h 1990403"/>
              <a:gd name="connsiteX18" fmla="*/ 0 w 5480224"/>
              <a:gd name="connsiteY18" fmla="*/ 1161068 h 1990403"/>
              <a:gd name="connsiteX19" fmla="*/ 0 w 5480224"/>
              <a:gd name="connsiteY19" fmla="*/ 1161068 h 1990403"/>
              <a:gd name="connsiteX20" fmla="*/ 0 w 5480224"/>
              <a:gd name="connsiteY20" fmla="*/ 331740 h 199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80224" h="1990403" fill="none" extrusionOk="0">
                <a:moveTo>
                  <a:pt x="0" y="331740"/>
                </a:moveTo>
                <a:cubicBezTo>
                  <a:pt x="2352" y="112573"/>
                  <a:pt x="151344" y="-22578"/>
                  <a:pt x="331740" y="0"/>
                </a:cubicBezTo>
                <a:cubicBezTo>
                  <a:pt x="1686124" y="126856"/>
                  <a:pt x="2826193" y="144266"/>
                  <a:pt x="3196797" y="0"/>
                </a:cubicBezTo>
                <a:lnTo>
                  <a:pt x="3196797" y="0"/>
                </a:lnTo>
                <a:cubicBezTo>
                  <a:pt x="3409536" y="122072"/>
                  <a:pt x="4407376" y="60660"/>
                  <a:pt x="4566853" y="0"/>
                </a:cubicBezTo>
                <a:cubicBezTo>
                  <a:pt x="4659304" y="-26467"/>
                  <a:pt x="5004879" y="-30106"/>
                  <a:pt x="5148484" y="0"/>
                </a:cubicBezTo>
                <a:cubicBezTo>
                  <a:pt x="5318903" y="-4352"/>
                  <a:pt x="5500608" y="131342"/>
                  <a:pt x="5480224" y="331740"/>
                </a:cubicBezTo>
                <a:cubicBezTo>
                  <a:pt x="5532740" y="669481"/>
                  <a:pt x="5539812" y="830354"/>
                  <a:pt x="5480224" y="1161068"/>
                </a:cubicBezTo>
                <a:lnTo>
                  <a:pt x="5480224" y="1161068"/>
                </a:lnTo>
                <a:cubicBezTo>
                  <a:pt x="5522996" y="1273485"/>
                  <a:pt x="5464472" y="1525763"/>
                  <a:pt x="5480224" y="1658669"/>
                </a:cubicBezTo>
                <a:lnTo>
                  <a:pt x="5480224" y="1658663"/>
                </a:lnTo>
                <a:cubicBezTo>
                  <a:pt x="5487925" y="1846369"/>
                  <a:pt x="5325212" y="2004636"/>
                  <a:pt x="5148484" y="1990403"/>
                </a:cubicBezTo>
                <a:cubicBezTo>
                  <a:pt x="4858612" y="1961767"/>
                  <a:pt x="4755638" y="1943414"/>
                  <a:pt x="4566853" y="1990403"/>
                </a:cubicBezTo>
                <a:cubicBezTo>
                  <a:pt x="4433233" y="2124674"/>
                  <a:pt x="3914370" y="2250778"/>
                  <a:pt x="3693890" y="2372560"/>
                </a:cubicBezTo>
                <a:cubicBezTo>
                  <a:pt x="3637067" y="2337579"/>
                  <a:pt x="3416800" y="2117764"/>
                  <a:pt x="3196797" y="1990403"/>
                </a:cubicBezTo>
                <a:cubicBezTo>
                  <a:pt x="1865066" y="2150406"/>
                  <a:pt x="1545157" y="1985613"/>
                  <a:pt x="331740" y="1990403"/>
                </a:cubicBezTo>
                <a:cubicBezTo>
                  <a:pt x="131622" y="1988690"/>
                  <a:pt x="-17375" y="1859861"/>
                  <a:pt x="0" y="1658663"/>
                </a:cubicBezTo>
                <a:lnTo>
                  <a:pt x="0" y="1658669"/>
                </a:lnTo>
                <a:cubicBezTo>
                  <a:pt x="-6066" y="1524505"/>
                  <a:pt x="19083" y="1298539"/>
                  <a:pt x="0" y="1161068"/>
                </a:cubicBezTo>
                <a:lnTo>
                  <a:pt x="0" y="1161068"/>
                </a:lnTo>
                <a:cubicBezTo>
                  <a:pt x="-27446" y="1025879"/>
                  <a:pt x="36258" y="583524"/>
                  <a:pt x="0" y="331740"/>
                </a:cubicBezTo>
                <a:close/>
              </a:path>
              <a:path w="5480224" h="1990403" stroke="0" extrusionOk="0">
                <a:moveTo>
                  <a:pt x="0" y="331740"/>
                </a:moveTo>
                <a:cubicBezTo>
                  <a:pt x="-1283" y="144093"/>
                  <a:pt x="136520" y="9723"/>
                  <a:pt x="331740" y="0"/>
                </a:cubicBezTo>
                <a:cubicBezTo>
                  <a:pt x="749570" y="-95379"/>
                  <a:pt x="2487993" y="58096"/>
                  <a:pt x="3196797" y="0"/>
                </a:cubicBezTo>
                <a:lnTo>
                  <a:pt x="3196797" y="0"/>
                </a:lnTo>
                <a:cubicBezTo>
                  <a:pt x="3442053" y="72880"/>
                  <a:pt x="4202654" y="-28911"/>
                  <a:pt x="4566853" y="0"/>
                </a:cubicBezTo>
                <a:cubicBezTo>
                  <a:pt x="4697654" y="48426"/>
                  <a:pt x="5047280" y="-52320"/>
                  <a:pt x="5148484" y="0"/>
                </a:cubicBezTo>
                <a:cubicBezTo>
                  <a:pt x="5337160" y="-6491"/>
                  <a:pt x="5454641" y="123041"/>
                  <a:pt x="5480224" y="331740"/>
                </a:cubicBezTo>
                <a:cubicBezTo>
                  <a:pt x="5512833" y="723116"/>
                  <a:pt x="5550131" y="876358"/>
                  <a:pt x="5480224" y="1161068"/>
                </a:cubicBezTo>
                <a:lnTo>
                  <a:pt x="5480224" y="1161068"/>
                </a:lnTo>
                <a:cubicBezTo>
                  <a:pt x="5472696" y="1277653"/>
                  <a:pt x="5497303" y="1468784"/>
                  <a:pt x="5480224" y="1658669"/>
                </a:cubicBezTo>
                <a:lnTo>
                  <a:pt x="5480224" y="1658663"/>
                </a:lnTo>
                <a:cubicBezTo>
                  <a:pt x="5478005" y="1851266"/>
                  <a:pt x="5303747" y="1982481"/>
                  <a:pt x="5148484" y="1990403"/>
                </a:cubicBezTo>
                <a:cubicBezTo>
                  <a:pt x="5053839" y="2000125"/>
                  <a:pt x="4769595" y="1988496"/>
                  <a:pt x="4566853" y="1990403"/>
                </a:cubicBezTo>
                <a:cubicBezTo>
                  <a:pt x="4361000" y="2013321"/>
                  <a:pt x="4030359" y="2205562"/>
                  <a:pt x="3693890" y="2372560"/>
                </a:cubicBezTo>
                <a:cubicBezTo>
                  <a:pt x="3484246" y="2154573"/>
                  <a:pt x="3396352" y="2197695"/>
                  <a:pt x="3196797" y="1990403"/>
                </a:cubicBezTo>
                <a:cubicBezTo>
                  <a:pt x="1946714" y="1854369"/>
                  <a:pt x="1316889" y="1832683"/>
                  <a:pt x="331740" y="1990403"/>
                </a:cubicBezTo>
                <a:cubicBezTo>
                  <a:pt x="167571" y="1976000"/>
                  <a:pt x="6279" y="1835071"/>
                  <a:pt x="0" y="1658663"/>
                </a:cubicBezTo>
                <a:lnTo>
                  <a:pt x="0" y="1658669"/>
                </a:lnTo>
                <a:cubicBezTo>
                  <a:pt x="-44285" y="1589883"/>
                  <a:pt x="39212" y="1316010"/>
                  <a:pt x="0" y="1161068"/>
                </a:cubicBezTo>
                <a:lnTo>
                  <a:pt x="0" y="1161068"/>
                </a:lnTo>
                <a:cubicBezTo>
                  <a:pt x="10109" y="1059310"/>
                  <a:pt x="6432" y="703136"/>
                  <a:pt x="0" y="331740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906556544">
                  <a:prstGeom prst="wedgeRoundRectCallout">
                    <a:avLst>
                      <a:gd name="adj1" fmla="val 17404"/>
                      <a:gd name="adj2" fmla="val 69200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6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/>
          <p:bldP spid="2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/>
          <p:bldP spid="2" grpId="0" animBg="1"/>
          <p:bldP spid="9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4B726E-4EBA-A1E3-B09D-2B33A8D5DCB7}"/>
              </a:ext>
            </a:extLst>
          </p:cNvPr>
          <p:cNvSpPr/>
          <p:nvPr/>
        </p:nvSpPr>
        <p:spPr>
          <a:xfrm>
            <a:off x="153134" y="2295525"/>
            <a:ext cx="5342791" cy="4457700"/>
          </a:xfrm>
          <a:custGeom>
            <a:avLst/>
            <a:gdLst>
              <a:gd name="connsiteX0" fmla="*/ 0 w 5342791"/>
              <a:gd name="connsiteY0" fmla="*/ 558594 h 4457700"/>
              <a:gd name="connsiteX1" fmla="*/ 558594 w 5342791"/>
              <a:gd name="connsiteY1" fmla="*/ 0 h 4457700"/>
              <a:gd name="connsiteX2" fmla="*/ 1035483 w 5342791"/>
              <a:gd name="connsiteY2" fmla="*/ 0 h 4457700"/>
              <a:gd name="connsiteX3" fmla="*/ 1554629 w 5342791"/>
              <a:gd name="connsiteY3" fmla="*/ 0 h 4457700"/>
              <a:gd name="connsiteX4" fmla="*/ 2242799 w 5342791"/>
              <a:gd name="connsiteY4" fmla="*/ 0 h 4457700"/>
              <a:gd name="connsiteX5" fmla="*/ 2719688 w 5342791"/>
              <a:gd name="connsiteY5" fmla="*/ 0 h 4457700"/>
              <a:gd name="connsiteX6" fmla="*/ 3196578 w 5342791"/>
              <a:gd name="connsiteY6" fmla="*/ 0 h 4457700"/>
              <a:gd name="connsiteX7" fmla="*/ 3673467 w 5342791"/>
              <a:gd name="connsiteY7" fmla="*/ 0 h 4457700"/>
              <a:gd name="connsiteX8" fmla="*/ 4784197 w 5342791"/>
              <a:gd name="connsiteY8" fmla="*/ 0 h 4457700"/>
              <a:gd name="connsiteX9" fmla="*/ 5342791 w 5342791"/>
              <a:gd name="connsiteY9" fmla="*/ 558594 h 4457700"/>
              <a:gd name="connsiteX10" fmla="*/ 5342791 w 5342791"/>
              <a:gd name="connsiteY10" fmla="*/ 1226696 h 4457700"/>
              <a:gd name="connsiteX11" fmla="*/ 5342791 w 5342791"/>
              <a:gd name="connsiteY11" fmla="*/ 1894799 h 4457700"/>
              <a:gd name="connsiteX12" fmla="*/ 5342791 w 5342791"/>
              <a:gd name="connsiteY12" fmla="*/ 2562901 h 4457700"/>
              <a:gd name="connsiteX13" fmla="*/ 5342791 w 5342791"/>
              <a:gd name="connsiteY13" fmla="*/ 3264409 h 4457700"/>
              <a:gd name="connsiteX14" fmla="*/ 5342791 w 5342791"/>
              <a:gd name="connsiteY14" fmla="*/ 3899106 h 4457700"/>
              <a:gd name="connsiteX15" fmla="*/ 4784197 w 5342791"/>
              <a:gd name="connsiteY15" fmla="*/ 4457700 h 4457700"/>
              <a:gd name="connsiteX16" fmla="*/ 4138283 w 5342791"/>
              <a:gd name="connsiteY16" fmla="*/ 4457700 h 4457700"/>
              <a:gd name="connsiteX17" fmla="*/ 3576882 w 5342791"/>
              <a:gd name="connsiteY17" fmla="*/ 4457700 h 4457700"/>
              <a:gd name="connsiteX18" fmla="*/ 3057736 w 5342791"/>
              <a:gd name="connsiteY18" fmla="*/ 4457700 h 4457700"/>
              <a:gd name="connsiteX19" fmla="*/ 2580847 w 5342791"/>
              <a:gd name="connsiteY19" fmla="*/ 4457700 h 4457700"/>
              <a:gd name="connsiteX20" fmla="*/ 1892677 w 5342791"/>
              <a:gd name="connsiteY20" fmla="*/ 4457700 h 4457700"/>
              <a:gd name="connsiteX21" fmla="*/ 1289020 w 5342791"/>
              <a:gd name="connsiteY21" fmla="*/ 4457700 h 4457700"/>
              <a:gd name="connsiteX22" fmla="*/ 558594 w 5342791"/>
              <a:gd name="connsiteY22" fmla="*/ 4457700 h 4457700"/>
              <a:gd name="connsiteX23" fmla="*/ 0 w 5342791"/>
              <a:gd name="connsiteY23" fmla="*/ 3899106 h 4457700"/>
              <a:gd name="connsiteX24" fmla="*/ 0 w 5342791"/>
              <a:gd name="connsiteY24" fmla="*/ 3197598 h 4457700"/>
              <a:gd name="connsiteX25" fmla="*/ 0 w 5342791"/>
              <a:gd name="connsiteY25" fmla="*/ 2629711 h 4457700"/>
              <a:gd name="connsiteX26" fmla="*/ 0 w 5342791"/>
              <a:gd name="connsiteY26" fmla="*/ 1995014 h 4457700"/>
              <a:gd name="connsiteX27" fmla="*/ 0 w 5342791"/>
              <a:gd name="connsiteY27" fmla="*/ 1360317 h 4457700"/>
              <a:gd name="connsiteX28" fmla="*/ 0 w 5342791"/>
              <a:gd name="connsiteY28" fmla="*/ 558594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342791" h="4457700" fill="none" extrusionOk="0">
                <a:moveTo>
                  <a:pt x="0" y="558594"/>
                </a:moveTo>
                <a:cubicBezTo>
                  <a:pt x="-1899" y="265563"/>
                  <a:pt x="219324" y="-34060"/>
                  <a:pt x="558594" y="0"/>
                </a:cubicBezTo>
                <a:cubicBezTo>
                  <a:pt x="789741" y="-22601"/>
                  <a:pt x="857063" y="996"/>
                  <a:pt x="1035483" y="0"/>
                </a:cubicBezTo>
                <a:cubicBezTo>
                  <a:pt x="1213903" y="-996"/>
                  <a:pt x="1325385" y="897"/>
                  <a:pt x="1554629" y="0"/>
                </a:cubicBezTo>
                <a:cubicBezTo>
                  <a:pt x="1783873" y="-897"/>
                  <a:pt x="2081388" y="27111"/>
                  <a:pt x="2242799" y="0"/>
                </a:cubicBezTo>
                <a:cubicBezTo>
                  <a:pt x="2404210" y="-27111"/>
                  <a:pt x="2614365" y="14965"/>
                  <a:pt x="2719688" y="0"/>
                </a:cubicBezTo>
                <a:cubicBezTo>
                  <a:pt x="2825011" y="-14965"/>
                  <a:pt x="3041383" y="-19907"/>
                  <a:pt x="3196578" y="0"/>
                </a:cubicBezTo>
                <a:cubicBezTo>
                  <a:pt x="3351773" y="19907"/>
                  <a:pt x="3565472" y="10803"/>
                  <a:pt x="3673467" y="0"/>
                </a:cubicBezTo>
                <a:cubicBezTo>
                  <a:pt x="3781462" y="-10803"/>
                  <a:pt x="4549528" y="-13590"/>
                  <a:pt x="4784197" y="0"/>
                </a:cubicBezTo>
                <a:cubicBezTo>
                  <a:pt x="5127793" y="-21347"/>
                  <a:pt x="5374067" y="261876"/>
                  <a:pt x="5342791" y="558594"/>
                </a:cubicBezTo>
                <a:cubicBezTo>
                  <a:pt x="5337727" y="716461"/>
                  <a:pt x="5362317" y="1033089"/>
                  <a:pt x="5342791" y="1226696"/>
                </a:cubicBezTo>
                <a:cubicBezTo>
                  <a:pt x="5323265" y="1420303"/>
                  <a:pt x="5354225" y="1705627"/>
                  <a:pt x="5342791" y="1894799"/>
                </a:cubicBezTo>
                <a:cubicBezTo>
                  <a:pt x="5331357" y="2083971"/>
                  <a:pt x="5362179" y="2256457"/>
                  <a:pt x="5342791" y="2562901"/>
                </a:cubicBezTo>
                <a:cubicBezTo>
                  <a:pt x="5323403" y="2869345"/>
                  <a:pt x="5370815" y="3010683"/>
                  <a:pt x="5342791" y="3264409"/>
                </a:cubicBezTo>
                <a:cubicBezTo>
                  <a:pt x="5314767" y="3518135"/>
                  <a:pt x="5369292" y="3615958"/>
                  <a:pt x="5342791" y="3899106"/>
                </a:cubicBezTo>
                <a:cubicBezTo>
                  <a:pt x="5320197" y="4211238"/>
                  <a:pt x="5135582" y="4454953"/>
                  <a:pt x="4784197" y="4457700"/>
                </a:cubicBezTo>
                <a:cubicBezTo>
                  <a:pt x="4630998" y="4455610"/>
                  <a:pt x="4315537" y="4441725"/>
                  <a:pt x="4138283" y="4457700"/>
                </a:cubicBezTo>
                <a:cubicBezTo>
                  <a:pt x="3961029" y="4473675"/>
                  <a:pt x="3787887" y="4466005"/>
                  <a:pt x="3576882" y="4457700"/>
                </a:cubicBezTo>
                <a:cubicBezTo>
                  <a:pt x="3365877" y="4449395"/>
                  <a:pt x="3188577" y="4457876"/>
                  <a:pt x="3057736" y="4457700"/>
                </a:cubicBezTo>
                <a:cubicBezTo>
                  <a:pt x="2926895" y="4457524"/>
                  <a:pt x="2706574" y="4443014"/>
                  <a:pt x="2580847" y="4457700"/>
                </a:cubicBezTo>
                <a:cubicBezTo>
                  <a:pt x="2455120" y="4472386"/>
                  <a:pt x="2163416" y="4430494"/>
                  <a:pt x="1892677" y="4457700"/>
                </a:cubicBezTo>
                <a:cubicBezTo>
                  <a:pt x="1621938" y="4484907"/>
                  <a:pt x="1558943" y="4441520"/>
                  <a:pt x="1289020" y="4457700"/>
                </a:cubicBezTo>
                <a:cubicBezTo>
                  <a:pt x="1019097" y="4473880"/>
                  <a:pt x="774005" y="4421562"/>
                  <a:pt x="558594" y="4457700"/>
                </a:cubicBezTo>
                <a:cubicBezTo>
                  <a:pt x="204791" y="4431081"/>
                  <a:pt x="1472" y="4245546"/>
                  <a:pt x="0" y="3899106"/>
                </a:cubicBezTo>
                <a:cubicBezTo>
                  <a:pt x="-27171" y="3671597"/>
                  <a:pt x="-24428" y="3426011"/>
                  <a:pt x="0" y="3197598"/>
                </a:cubicBezTo>
                <a:cubicBezTo>
                  <a:pt x="24428" y="2969185"/>
                  <a:pt x="25223" y="2856112"/>
                  <a:pt x="0" y="2629711"/>
                </a:cubicBezTo>
                <a:cubicBezTo>
                  <a:pt x="-25223" y="2403310"/>
                  <a:pt x="31391" y="2176670"/>
                  <a:pt x="0" y="1995014"/>
                </a:cubicBezTo>
                <a:cubicBezTo>
                  <a:pt x="-31391" y="1813358"/>
                  <a:pt x="6547" y="1588196"/>
                  <a:pt x="0" y="1360317"/>
                </a:cubicBezTo>
                <a:cubicBezTo>
                  <a:pt x="-6547" y="1132438"/>
                  <a:pt x="-13606" y="723005"/>
                  <a:pt x="0" y="558594"/>
                </a:cubicBezTo>
                <a:close/>
              </a:path>
              <a:path w="5342791" h="4457700" stroke="0" extrusionOk="0">
                <a:moveTo>
                  <a:pt x="0" y="558594"/>
                </a:moveTo>
                <a:cubicBezTo>
                  <a:pt x="464" y="264292"/>
                  <a:pt x="262488" y="22152"/>
                  <a:pt x="558594" y="0"/>
                </a:cubicBezTo>
                <a:cubicBezTo>
                  <a:pt x="850039" y="-13918"/>
                  <a:pt x="903602" y="-7530"/>
                  <a:pt x="1204508" y="0"/>
                </a:cubicBezTo>
                <a:cubicBezTo>
                  <a:pt x="1505414" y="7530"/>
                  <a:pt x="1607845" y="-8442"/>
                  <a:pt x="1723653" y="0"/>
                </a:cubicBezTo>
                <a:cubicBezTo>
                  <a:pt x="1839461" y="8442"/>
                  <a:pt x="2003223" y="4196"/>
                  <a:pt x="2242799" y="0"/>
                </a:cubicBezTo>
                <a:cubicBezTo>
                  <a:pt x="2482375" y="-4196"/>
                  <a:pt x="2622584" y="23829"/>
                  <a:pt x="2888712" y="0"/>
                </a:cubicBezTo>
                <a:cubicBezTo>
                  <a:pt x="3154840" y="-23829"/>
                  <a:pt x="3259121" y="22083"/>
                  <a:pt x="3450114" y="0"/>
                </a:cubicBezTo>
                <a:cubicBezTo>
                  <a:pt x="3641107" y="-22083"/>
                  <a:pt x="3927482" y="-32656"/>
                  <a:pt x="4138283" y="0"/>
                </a:cubicBezTo>
                <a:cubicBezTo>
                  <a:pt x="4349084" y="32656"/>
                  <a:pt x="4478788" y="31118"/>
                  <a:pt x="4784197" y="0"/>
                </a:cubicBezTo>
                <a:cubicBezTo>
                  <a:pt x="5083854" y="4656"/>
                  <a:pt x="5386965" y="201192"/>
                  <a:pt x="5342791" y="558594"/>
                </a:cubicBezTo>
                <a:cubicBezTo>
                  <a:pt x="5368943" y="712483"/>
                  <a:pt x="5354310" y="1009829"/>
                  <a:pt x="5342791" y="1159886"/>
                </a:cubicBezTo>
                <a:cubicBezTo>
                  <a:pt x="5331272" y="1309943"/>
                  <a:pt x="5367254" y="1699172"/>
                  <a:pt x="5342791" y="1894799"/>
                </a:cubicBezTo>
                <a:cubicBezTo>
                  <a:pt x="5318328" y="2090426"/>
                  <a:pt x="5367144" y="2327985"/>
                  <a:pt x="5342791" y="2562901"/>
                </a:cubicBezTo>
                <a:cubicBezTo>
                  <a:pt x="5318438" y="2797817"/>
                  <a:pt x="5369786" y="3036645"/>
                  <a:pt x="5342791" y="3231004"/>
                </a:cubicBezTo>
                <a:cubicBezTo>
                  <a:pt x="5315796" y="3425363"/>
                  <a:pt x="5313320" y="3601091"/>
                  <a:pt x="5342791" y="3899106"/>
                </a:cubicBezTo>
                <a:cubicBezTo>
                  <a:pt x="5399340" y="4191087"/>
                  <a:pt x="5095330" y="4502246"/>
                  <a:pt x="4784197" y="4457700"/>
                </a:cubicBezTo>
                <a:cubicBezTo>
                  <a:pt x="4486621" y="4479906"/>
                  <a:pt x="4286393" y="4441846"/>
                  <a:pt x="4096027" y="4457700"/>
                </a:cubicBezTo>
                <a:cubicBezTo>
                  <a:pt x="3905661" y="4473555"/>
                  <a:pt x="3694611" y="4462956"/>
                  <a:pt x="3534626" y="4457700"/>
                </a:cubicBezTo>
                <a:cubicBezTo>
                  <a:pt x="3374641" y="4452444"/>
                  <a:pt x="3137314" y="4449562"/>
                  <a:pt x="2846456" y="4457700"/>
                </a:cubicBezTo>
                <a:cubicBezTo>
                  <a:pt x="2555598" y="4465839"/>
                  <a:pt x="2454428" y="4470262"/>
                  <a:pt x="2200543" y="4457700"/>
                </a:cubicBezTo>
                <a:cubicBezTo>
                  <a:pt x="1946658" y="4445138"/>
                  <a:pt x="1868707" y="4474618"/>
                  <a:pt x="1639141" y="4457700"/>
                </a:cubicBezTo>
                <a:cubicBezTo>
                  <a:pt x="1409575" y="4440782"/>
                  <a:pt x="1278394" y="4441706"/>
                  <a:pt x="1119996" y="4457700"/>
                </a:cubicBezTo>
                <a:cubicBezTo>
                  <a:pt x="961598" y="4473694"/>
                  <a:pt x="684756" y="4450733"/>
                  <a:pt x="558594" y="4457700"/>
                </a:cubicBezTo>
                <a:cubicBezTo>
                  <a:pt x="273949" y="4430742"/>
                  <a:pt x="-3255" y="4216820"/>
                  <a:pt x="0" y="3899106"/>
                </a:cubicBezTo>
                <a:cubicBezTo>
                  <a:pt x="-16103" y="3706941"/>
                  <a:pt x="-28866" y="3432965"/>
                  <a:pt x="0" y="3164193"/>
                </a:cubicBezTo>
                <a:cubicBezTo>
                  <a:pt x="28866" y="2895421"/>
                  <a:pt x="22617" y="2725512"/>
                  <a:pt x="0" y="2429281"/>
                </a:cubicBezTo>
                <a:cubicBezTo>
                  <a:pt x="-22617" y="2133050"/>
                  <a:pt x="-9883" y="1958002"/>
                  <a:pt x="0" y="1794583"/>
                </a:cubicBezTo>
                <a:cubicBezTo>
                  <a:pt x="9883" y="1631164"/>
                  <a:pt x="5332" y="1356204"/>
                  <a:pt x="0" y="1226696"/>
                </a:cubicBezTo>
                <a:cubicBezTo>
                  <a:pt x="-5332" y="1097188"/>
                  <a:pt x="8965" y="825383"/>
                  <a:pt x="0" y="558594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>
              <a:lnSpc>
                <a:spcPct val="120000"/>
              </a:lnSpc>
            </a:pPr>
            <a:r>
              <a:rPr lang="vi-V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em đang ngồi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bầy thỏ bạn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 chơi múa lượn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 quá là vui</a:t>
            </a:r>
            <a:endParaRPr lang="en-US" sz="2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457200" algn="just">
              <a:lnSpc>
                <a:spcPct val="120000"/>
              </a:lnSpc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457200" algn="just">
              <a:lnSpc>
                <a:spcPct val="110000"/>
              </a:lnSpc>
              <a:defRPr/>
            </a:pPr>
            <a:r>
              <a:rPr lang="vi-V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nghĩ: Ồ thôi</a:t>
            </a:r>
          </a:p>
          <a:p>
            <a:pPr lvl="0" indent="457200" algn="just">
              <a:lnSpc>
                <a:spcPct val="110000"/>
              </a:lnSpc>
              <a:defRPr/>
            </a:pPr>
            <a:r>
              <a:rPr lang="vi-V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câu cũng đủ</a:t>
            </a:r>
          </a:p>
          <a:p>
            <a:pPr lvl="0" indent="457200" algn="just">
              <a:lnSpc>
                <a:spcPct val="110000"/>
              </a:lnSpc>
              <a:defRPr/>
            </a:pPr>
            <a:r>
              <a:rPr lang="vi-V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 rồi hớn hở</a:t>
            </a:r>
          </a:p>
          <a:p>
            <a:pPr lvl="0" indent="457200" algn="just">
              <a:lnSpc>
                <a:spcPct val="110000"/>
              </a:lnSpc>
              <a:defRPr/>
            </a:pPr>
            <a:r>
              <a:rPr lang="vi-V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Nhập bọn vui chơi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539362-7E97-7CA5-471D-FF8140851544}"/>
              </a:ext>
            </a:extLst>
          </p:cNvPr>
          <p:cNvSpPr txBox="1"/>
          <p:nvPr/>
        </p:nvSpPr>
        <p:spPr>
          <a:xfrm>
            <a:off x="1895475" y="160940"/>
            <a:ext cx="8045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ội dung các khổ thơ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highlight>
                <a:srgbClr val="FFFF00"/>
              </a:highligh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5FAC96F-1DB6-D852-C967-8BA81E1D02C1}"/>
              </a:ext>
            </a:extLst>
          </p:cNvPr>
          <p:cNvSpPr/>
          <p:nvPr/>
        </p:nvSpPr>
        <p:spPr>
          <a:xfrm>
            <a:off x="410308" y="1357251"/>
            <a:ext cx="2942491" cy="796835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 3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  <a:endParaRPr kumimoji="0" lang="en-US" sz="3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7EB82CDF-8C9F-4857-B539-75C74364D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776" y="3912053"/>
            <a:ext cx="1881074" cy="2759523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E02EBC5-F38B-4E94-AEB5-8518C6FE0C86}"/>
              </a:ext>
            </a:extLst>
          </p:cNvPr>
          <p:cNvSpPr/>
          <p:nvPr/>
        </p:nvSpPr>
        <p:spPr>
          <a:xfrm>
            <a:off x="6572250" y="1524000"/>
            <a:ext cx="5480224" cy="1990403"/>
          </a:xfrm>
          <a:custGeom>
            <a:avLst/>
            <a:gdLst>
              <a:gd name="connsiteX0" fmla="*/ 0 w 5480224"/>
              <a:gd name="connsiteY0" fmla="*/ 331740 h 1990403"/>
              <a:gd name="connsiteX1" fmla="*/ 331740 w 5480224"/>
              <a:gd name="connsiteY1" fmla="*/ 0 h 1990403"/>
              <a:gd name="connsiteX2" fmla="*/ 3196797 w 5480224"/>
              <a:gd name="connsiteY2" fmla="*/ 0 h 1990403"/>
              <a:gd name="connsiteX3" fmla="*/ 3196797 w 5480224"/>
              <a:gd name="connsiteY3" fmla="*/ 0 h 1990403"/>
              <a:gd name="connsiteX4" fmla="*/ 4566853 w 5480224"/>
              <a:gd name="connsiteY4" fmla="*/ 0 h 1990403"/>
              <a:gd name="connsiteX5" fmla="*/ 5148484 w 5480224"/>
              <a:gd name="connsiteY5" fmla="*/ 0 h 1990403"/>
              <a:gd name="connsiteX6" fmla="*/ 5480224 w 5480224"/>
              <a:gd name="connsiteY6" fmla="*/ 331740 h 1990403"/>
              <a:gd name="connsiteX7" fmla="*/ 5480224 w 5480224"/>
              <a:gd name="connsiteY7" fmla="*/ 1161068 h 1990403"/>
              <a:gd name="connsiteX8" fmla="*/ 5480224 w 5480224"/>
              <a:gd name="connsiteY8" fmla="*/ 1161068 h 1990403"/>
              <a:gd name="connsiteX9" fmla="*/ 5480224 w 5480224"/>
              <a:gd name="connsiteY9" fmla="*/ 1658669 h 1990403"/>
              <a:gd name="connsiteX10" fmla="*/ 5480224 w 5480224"/>
              <a:gd name="connsiteY10" fmla="*/ 1658663 h 1990403"/>
              <a:gd name="connsiteX11" fmla="*/ 5148484 w 5480224"/>
              <a:gd name="connsiteY11" fmla="*/ 1990403 h 1990403"/>
              <a:gd name="connsiteX12" fmla="*/ 4566853 w 5480224"/>
              <a:gd name="connsiteY12" fmla="*/ 1990403 h 1990403"/>
              <a:gd name="connsiteX13" fmla="*/ 3693890 w 5480224"/>
              <a:gd name="connsiteY13" fmla="*/ 2372560 h 1990403"/>
              <a:gd name="connsiteX14" fmla="*/ 3196797 w 5480224"/>
              <a:gd name="connsiteY14" fmla="*/ 1990403 h 1990403"/>
              <a:gd name="connsiteX15" fmla="*/ 331740 w 5480224"/>
              <a:gd name="connsiteY15" fmla="*/ 1990403 h 1990403"/>
              <a:gd name="connsiteX16" fmla="*/ 0 w 5480224"/>
              <a:gd name="connsiteY16" fmla="*/ 1658663 h 1990403"/>
              <a:gd name="connsiteX17" fmla="*/ 0 w 5480224"/>
              <a:gd name="connsiteY17" fmla="*/ 1658669 h 1990403"/>
              <a:gd name="connsiteX18" fmla="*/ 0 w 5480224"/>
              <a:gd name="connsiteY18" fmla="*/ 1161068 h 1990403"/>
              <a:gd name="connsiteX19" fmla="*/ 0 w 5480224"/>
              <a:gd name="connsiteY19" fmla="*/ 1161068 h 1990403"/>
              <a:gd name="connsiteX20" fmla="*/ 0 w 5480224"/>
              <a:gd name="connsiteY20" fmla="*/ 331740 h 199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80224" h="1990403" fill="none" extrusionOk="0">
                <a:moveTo>
                  <a:pt x="0" y="331740"/>
                </a:moveTo>
                <a:cubicBezTo>
                  <a:pt x="2352" y="112573"/>
                  <a:pt x="151344" y="-22578"/>
                  <a:pt x="331740" y="0"/>
                </a:cubicBezTo>
                <a:cubicBezTo>
                  <a:pt x="1686124" y="126856"/>
                  <a:pt x="2826193" y="144266"/>
                  <a:pt x="3196797" y="0"/>
                </a:cubicBezTo>
                <a:lnTo>
                  <a:pt x="3196797" y="0"/>
                </a:lnTo>
                <a:cubicBezTo>
                  <a:pt x="3409536" y="122072"/>
                  <a:pt x="4407376" y="60660"/>
                  <a:pt x="4566853" y="0"/>
                </a:cubicBezTo>
                <a:cubicBezTo>
                  <a:pt x="4659304" y="-26467"/>
                  <a:pt x="5004879" y="-30106"/>
                  <a:pt x="5148484" y="0"/>
                </a:cubicBezTo>
                <a:cubicBezTo>
                  <a:pt x="5318903" y="-4352"/>
                  <a:pt x="5500608" y="131342"/>
                  <a:pt x="5480224" y="331740"/>
                </a:cubicBezTo>
                <a:cubicBezTo>
                  <a:pt x="5532740" y="669481"/>
                  <a:pt x="5539812" y="830354"/>
                  <a:pt x="5480224" y="1161068"/>
                </a:cubicBezTo>
                <a:lnTo>
                  <a:pt x="5480224" y="1161068"/>
                </a:lnTo>
                <a:cubicBezTo>
                  <a:pt x="5522996" y="1273485"/>
                  <a:pt x="5464472" y="1525763"/>
                  <a:pt x="5480224" y="1658669"/>
                </a:cubicBezTo>
                <a:lnTo>
                  <a:pt x="5480224" y="1658663"/>
                </a:lnTo>
                <a:cubicBezTo>
                  <a:pt x="5487925" y="1846369"/>
                  <a:pt x="5325212" y="2004636"/>
                  <a:pt x="5148484" y="1990403"/>
                </a:cubicBezTo>
                <a:cubicBezTo>
                  <a:pt x="4858612" y="1961767"/>
                  <a:pt x="4755638" y="1943414"/>
                  <a:pt x="4566853" y="1990403"/>
                </a:cubicBezTo>
                <a:cubicBezTo>
                  <a:pt x="4433233" y="2124674"/>
                  <a:pt x="3914370" y="2250778"/>
                  <a:pt x="3693890" y="2372560"/>
                </a:cubicBezTo>
                <a:cubicBezTo>
                  <a:pt x="3637067" y="2337579"/>
                  <a:pt x="3416800" y="2117764"/>
                  <a:pt x="3196797" y="1990403"/>
                </a:cubicBezTo>
                <a:cubicBezTo>
                  <a:pt x="1865066" y="2150406"/>
                  <a:pt x="1545157" y="1985613"/>
                  <a:pt x="331740" y="1990403"/>
                </a:cubicBezTo>
                <a:cubicBezTo>
                  <a:pt x="131622" y="1988690"/>
                  <a:pt x="-17375" y="1859861"/>
                  <a:pt x="0" y="1658663"/>
                </a:cubicBezTo>
                <a:lnTo>
                  <a:pt x="0" y="1658669"/>
                </a:lnTo>
                <a:cubicBezTo>
                  <a:pt x="-6066" y="1524505"/>
                  <a:pt x="19083" y="1298539"/>
                  <a:pt x="0" y="1161068"/>
                </a:cubicBezTo>
                <a:lnTo>
                  <a:pt x="0" y="1161068"/>
                </a:lnTo>
                <a:cubicBezTo>
                  <a:pt x="-27446" y="1025879"/>
                  <a:pt x="36258" y="583524"/>
                  <a:pt x="0" y="331740"/>
                </a:cubicBezTo>
                <a:close/>
              </a:path>
              <a:path w="5480224" h="1990403" stroke="0" extrusionOk="0">
                <a:moveTo>
                  <a:pt x="0" y="331740"/>
                </a:moveTo>
                <a:cubicBezTo>
                  <a:pt x="-1283" y="144093"/>
                  <a:pt x="136520" y="9723"/>
                  <a:pt x="331740" y="0"/>
                </a:cubicBezTo>
                <a:cubicBezTo>
                  <a:pt x="749570" y="-95379"/>
                  <a:pt x="2487993" y="58096"/>
                  <a:pt x="3196797" y="0"/>
                </a:cubicBezTo>
                <a:lnTo>
                  <a:pt x="3196797" y="0"/>
                </a:lnTo>
                <a:cubicBezTo>
                  <a:pt x="3442053" y="72880"/>
                  <a:pt x="4202654" y="-28911"/>
                  <a:pt x="4566853" y="0"/>
                </a:cubicBezTo>
                <a:cubicBezTo>
                  <a:pt x="4697654" y="48426"/>
                  <a:pt x="5047280" y="-52320"/>
                  <a:pt x="5148484" y="0"/>
                </a:cubicBezTo>
                <a:cubicBezTo>
                  <a:pt x="5337160" y="-6491"/>
                  <a:pt x="5454641" y="123041"/>
                  <a:pt x="5480224" y="331740"/>
                </a:cubicBezTo>
                <a:cubicBezTo>
                  <a:pt x="5512833" y="723116"/>
                  <a:pt x="5550131" y="876358"/>
                  <a:pt x="5480224" y="1161068"/>
                </a:cubicBezTo>
                <a:lnTo>
                  <a:pt x="5480224" y="1161068"/>
                </a:lnTo>
                <a:cubicBezTo>
                  <a:pt x="5472696" y="1277653"/>
                  <a:pt x="5497303" y="1468784"/>
                  <a:pt x="5480224" y="1658669"/>
                </a:cubicBezTo>
                <a:lnTo>
                  <a:pt x="5480224" y="1658663"/>
                </a:lnTo>
                <a:cubicBezTo>
                  <a:pt x="5478005" y="1851266"/>
                  <a:pt x="5303747" y="1982481"/>
                  <a:pt x="5148484" y="1990403"/>
                </a:cubicBezTo>
                <a:cubicBezTo>
                  <a:pt x="5053839" y="2000125"/>
                  <a:pt x="4769595" y="1988496"/>
                  <a:pt x="4566853" y="1990403"/>
                </a:cubicBezTo>
                <a:cubicBezTo>
                  <a:pt x="4361000" y="2013321"/>
                  <a:pt x="4030359" y="2205562"/>
                  <a:pt x="3693890" y="2372560"/>
                </a:cubicBezTo>
                <a:cubicBezTo>
                  <a:pt x="3484246" y="2154573"/>
                  <a:pt x="3396352" y="2197695"/>
                  <a:pt x="3196797" y="1990403"/>
                </a:cubicBezTo>
                <a:cubicBezTo>
                  <a:pt x="1946714" y="1854369"/>
                  <a:pt x="1316889" y="1832683"/>
                  <a:pt x="331740" y="1990403"/>
                </a:cubicBezTo>
                <a:cubicBezTo>
                  <a:pt x="167571" y="1976000"/>
                  <a:pt x="6279" y="1835071"/>
                  <a:pt x="0" y="1658663"/>
                </a:cubicBezTo>
                <a:lnTo>
                  <a:pt x="0" y="1658669"/>
                </a:lnTo>
                <a:cubicBezTo>
                  <a:pt x="-44285" y="1589883"/>
                  <a:pt x="39212" y="1316010"/>
                  <a:pt x="0" y="1161068"/>
                </a:cubicBezTo>
                <a:lnTo>
                  <a:pt x="0" y="1161068"/>
                </a:lnTo>
                <a:cubicBezTo>
                  <a:pt x="10109" y="1059310"/>
                  <a:pt x="6432" y="703136"/>
                  <a:pt x="0" y="331740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906556544">
                  <a:prstGeom prst="wedgeRoundRectCallout">
                    <a:avLst>
                      <a:gd name="adj1" fmla="val 17404"/>
                      <a:gd name="adj2" fmla="val 69200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 thiệu anh em mèo trắng đi câu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8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/>
          <p:bldP spid="2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/>
          <p:bldP spid="2" grpId="0" animBg="1"/>
          <p:bldP spid="9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4B726E-4EBA-A1E3-B09D-2B33A8D5DCB7}"/>
              </a:ext>
            </a:extLst>
          </p:cNvPr>
          <p:cNvSpPr/>
          <p:nvPr/>
        </p:nvSpPr>
        <p:spPr>
          <a:xfrm>
            <a:off x="410309" y="2435498"/>
            <a:ext cx="4843616" cy="3793852"/>
          </a:xfrm>
          <a:custGeom>
            <a:avLst/>
            <a:gdLst>
              <a:gd name="connsiteX0" fmla="*/ 0 w 4437916"/>
              <a:gd name="connsiteY0" fmla="*/ 475408 h 3793852"/>
              <a:gd name="connsiteX1" fmla="*/ 475408 w 4437916"/>
              <a:gd name="connsiteY1" fmla="*/ 0 h 3793852"/>
              <a:gd name="connsiteX2" fmla="*/ 1172828 w 4437916"/>
              <a:gd name="connsiteY2" fmla="*/ 0 h 3793852"/>
              <a:gd name="connsiteX3" fmla="*/ 1800506 w 4437916"/>
              <a:gd name="connsiteY3" fmla="*/ 0 h 3793852"/>
              <a:gd name="connsiteX4" fmla="*/ 2428184 w 4437916"/>
              <a:gd name="connsiteY4" fmla="*/ 0 h 3793852"/>
              <a:gd name="connsiteX5" fmla="*/ 3160475 w 4437916"/>
              <a:gd name="connsiteY5" fmla="*/ 0 h 3793852"/>
              <a:gd name="connsiteX6" fmla="*/ 3962508 w 4437916"/>
              <a:gd name="connsiteY6" fmla="*/ 0 h 3793852"/>
              <a:gd name="connsiteX7" fmla="*/ 4437916 w 4437916"/>
              <a:gd name="connsiteY7" fmla="*/ 475408 h 3793852"/>
              <a:gd name="connsiteX8" fmla="*/ 4437916 w 4437916"/>
              <a:gd name="connsiteY8" fmla="*/ 1015585 h 3793852"/>
              <a:gd name="connsiteX9" fmla="*/ 4437916 w 4437916"/>
              <a:gd name="connsiteY9" fmla="*/ 1498901 h 3793852"/>
              <a:gd name="connsiteX10" fmla="*/ 4437916 w 4437916"/>
              <a:gd name="connsiteY10" fmla="*/ 1982217 h 3793852"/>
              <a:gd name="connsiteX11" fmla="*/ 4437916 w 4437916"/>
              <a:gd name="connsiteY11" fmla="*/ 2550824 h 3793852"/>
              <a:gd name="connsiteX12" fmla="*/ 4437916 w 4437916"/>
              <a:gd name="connsiteY12" fmla="*/ 3318444 h 3793852"/>
              <a:gd name="connsiteX13" fmla="*/ 3962508 w 4437916"/>
              <a:gd name="connsiteY13" fmla="*/ 3793852 h 3793852"/>
              <a:gd name="connsiteX14" fmla="*/ 3265088 w 4437916"/>
              <a:gd name="connsiteY14" fmla="*/ 3793852 h 3793852"/>
              <a:gd name="connsiteX15" fmla="*/ 2567668 w 4437916"/>
              <a:gd name="connsiteY15" fmla="*/ 3793852 h 3793852"/>
              <a:gd name="connsiteX16" fmla="*/ 1835377 w 4437916"/>
              <a:gd name="connsiteY16" fmla="*/ 3793852 h 3793852"/>
              <a:gd name="connsiteX17" fmla="*/ 1137957 w 4437916"/>
              <a:gd name="connsiteY17" fmla="*/ 3793852 h 3793852"/>
              <a:gd name="connsiteX18" fmla="*/ 475408 w 4437916"/>
              <a:gd name="connsiteY18" fmla="*/ 3793852 h 3793852"/>
              <a:gd name="connsiteX19" fmla="*/ 0 w 4437916"/>
              <a:gd name="connsiteY19" fmla="*/ 3318444 h 3793852"/>
              <a:gd name="connsiteX20" fmla="*/ 0 w 4437916"/>
              <a:gd name="connsiteY20" fmla="*/ 2806698 h 3793852"/>
              <a:gd name="connsiteX21" fmla="*/ 0 w 4437916"/>
              <a:gd name="connsiteY21" fmla="*/ 2294951 h 3793852"/>
              <a:gd name="connsiteX22" fmla="*/ 0 w 4437916"/>
              <a:gd name="connsiteY22" fmla="*/ 1811635 h 3793852"/>
              <a:gd name="connsiteX23" fmla="*/ 0 w 4437916"/>
              <a:gd name="connsiteY23" fmla="*/ 1186167 h 3793852"/>
              <a:gd name="connsiteX24" fmla="*/ 0 w 4437916"/>
              <a:gd name="connsiteY24" fmla="*/ 475408 h 37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37916" h="3793852" fill="none" extrusionOk="0">
                <a:moveTo>
                  <a:pt x="0" y="475408"/>
                </a:moveTo>
                <a:cubicBezTo>
                  <a:pt x="-10340" y="182009"/>
                  <a:pt x="238159" y="37056"/>
                  <a:pt x="475408" y="0"/>
                </a:cubicBezTo>
                <a:cubicBezTo>
                  <a:pt x="798084" y="-33453"/>
                  <a:pt x="964810" y="19601"/>
                  <a:pt x="1172828" y="0"/>
                </a:cubicBezTo>
                <a:cubicBezTo>
                  <a:pt x="1380846" y="-19601"/>
                  <a:pt x="1555766" y="8017"/>
                  <a:pt x="1800506" y="0"/>
                </a:cubicBezTo>
                <a:cubicBezTo>
                  <a:pt x="2045246" y="-8017"/>
                  <a:pt x="2256699" y="23978"/>
                  <a:pt x="2428184" y="0"/>
                </a:cubicBezTo>
                <a:cubicBezTo>
                  <a:pt x="2599669" y="-23978"/>
                  <a:pt x="2839274" y="5862"/>
                  <a:pt x="3160475" y="0"/>
                </a:cubicBezTo>
                <a:cubicBezTo>
                  <a:pt x="3481676" y="-5862"/>
                  <a:pt x="3634585" y="23165"/>
                  <a:pt x="3962508" y="0"/>
                </a:cubicBezTo>
                <a:cubicBezTo>
                  <a:pt x="4288056" y="-5176"/>
                  <a:pt x="4415760" y="169858"/>
                  <a:pt x="4437916" y="475408"/>
                </a:cubicBezTo>
                <a:cubicBezTo>
                  <a:pt x="4436987" y="722893"/>
                  <a:pt x="4460948" y="751839"/>
                  <a:pt x="4437916" y="1015585"/>
                </a:cubicBezTo>
                <a:cubicBezTo>
                  <a:pt x="4414884" y="1279331"/>
                  <a:pt x="4455566" y="1328151"/>
                  <a:pt x="4437916" y="1498901"/>
                </a:cubicBezTo>
                <a:cubicBezTo>
                  <a:pt x="4420266" y="1669651"/>
                  <a:pt x="4431269" y="1760076"/>
                  <a:pt x="4437916" y="1982217"/>
                </a:cubicBezTo>
                <a:cubicBezTo>
                  <a:pt x="4444563" y="2204358"/>
                  <a:pt x="4443576" y="2313904"/>
                  <a:pt x="4437916" y="2550824"/>
                </a:cubicBezTo>
                <a:cubicBezTo>
                  <a:pt x="4432256" y="2787744"/>
                  <a:pt x="4424564" y="3136572"/>
                  <a:pt x="4437916" y="3318444"/>
                </a:cubicBezTo>
                <a:cubicBezTo>
                  <a:pt x="4487429" y="3572225"/>
                  <a:pt x="4187714" y="3754642"/>
                  <a:pt x="3962508" y="3793852"/>
                </a:cubicBezTo>
                <a:cubicBezTo>
                  <a:pt x="3768409" y="3818926"/>
                  <a:pt x="3462943" y="3805615"/>
                  <a:pt x="3265088" y="3793852"/>
                </a:cubicBezTo>
                <a:cubicBezTo>
                  <a:pt x="3067233" y="3782089"/>
                  <a:pt x="2893641" y="3789270"/>
                  <a:pt x="2567668" y="3793852"/>
                </a:cubicBezTo>
                <a:cubicBezTo>
                  <a:pt x="2241695" y="3798434"/>
                  <a:pt x="2114939" y="3763370"/>
                  <a:pt x="1835377" y="3793852"/>
                </a:cubicBezTo>
                <a:cubicBezTo>
                  <a:pt x="1555815" y="3824334"/>
                  <a:pt x="1391588" y="3801991"/>
                  <a:pt x="1137957" y="3793852"/>
                </a:cubicBezTo>
                <a:cubicBezTo>
                  <a:pt x="884326" y="3785713"/>
                  <a:pt x="620455" y="3761657"/>
                  <a:pt x="475408" y="3793852"/>
                </a:cubicBezTo>
                <a:cubicBezTo>
                  <a:pt x="163504" y="3778222"/>
                  <a:pt x="-6109" y="3568749"/>
                  <a:pt x="0" y="3318444"/>
                </a:cubicBezTo>
                <a:cubicBezTo>
                  <a:pt x="22200" y="3081910"/>
                  <a:pt x="13285" y="2920957"/>
                  <a:pt x="0" y="2806698"/>
                </a:cubicBezTo>
                <a:cubicBezTo>
                  <a:pt x="-13285" y="2692439"/>
                  <a:pt x="22174" y="2413499"/>
                  <a:pt x="0" y="2294951"/>
                </a:cubicBezTo>
                <a:cubicBezTo>
                  <a:pt x="-22174" y="2176403"/>
                  <a:pt x="6500" y="1929515"/>
                  <a:pt x="0" y="1811635"/>
                </a:cubicBezTo>
                <a:cubicBezTo>
                  <a:pt x="-6500" y="1693755"/>
                  <a:pt x="23448" y="1451548"/>
                  <a:pt x="0" y="1186167"/>
                </a:cubicBezTo>
                <a:cubicBezTo>
                  <a:pt x="-23448" y="920786"/>
                  <a:pt x="-533" y="754970"/>
                  <a:pt x="0" y="475408"/>
                </a:cubicBezTo>
                <a:close/>
              </a:path>
              <a:path w="4437916" h="3793852" stroke="0" extrusionOk="0">
                <a:moveTo>
                  <a:pt x="0" y="475408"/>
                </a:moveTo>
                <a:cubicBezTo>
                  <a:pt x="305" y="222175"/>
                  <a:pt x="216277" y="6128"/>
                  <a:pt x="475408" y="0"/>
                </a:cubicBezTo>
                <a:cubicBezTo>
                  <a:pt x="824243" y="14259"/>
                  <a:pt x="918507" y="12268"/>
                  <a:pt x="1207699" y="0"/>
                </a:cubicBezTo>
                <a:cubicBezTo>
                  <a:pt x="1496891" y="-12268"/>
                  <a:pt x="1643775" y="-6898"/>
                  <a:pt x="1835377" y="0"/>
                </a:cubicBezTo>
                <a:cubicBezTo>
                  <a:pt x="2026979" y="6898"/>
                  <a:pt x="2213669" y="-2834"/>
                  <a:pt x="2463055" y="0"/>
                </a:cubicBezTo>
                <a:cubicBezTo>
                  <a:pt x="2712441" y="2834"/>
                  <a:pt x="2948222" y="-4196"/>
                  <a:pt x="3195346" y="0"/>
                </a:cubicBezTo>
                <a:cubicBezTo>
                  <a:pt x="3442470" y="4196"/>
                  <a:pt x="3760352" y="38329"/>
                  <a:pt x="3962508" y="0"/>
                </a:cubicBezTo>
                <a:cubicBezTo>
                  <a:pt x="4206983" y="-27986"/>
                  <a:pt x="4411804" y="226818"/>
                  <a:pt x="4437916" y="475408"/>
                </a:cubicBezTo>
                <a:cubicBezTo>
                  <a:pt x="4434354" y="682992"/>
                  <a:pt x="4446917" y="806051"/>
                  <a:pt x="4437916" y="1044015"/>
                </a:cubicBezTo>
                <a:cubicBezTo>
                  <a:pt x="4428915" y="1281979"/>
                  <a:pt x="4414118" y="1316388"/>
                  <a:pt x="4437916" y="1555762"/>
                </a:cubicBezTo>
                <a:cubicBezTo>
                  <a:pt x="4461714" y="1795136"/>
                  <a:pt x="4451001" y="1844194"/>
                  <a:pt x="4437916" y="2039078"/>
                </a:cubicBezTo>
                <a:cubicBezTo>
                  <a:pt x="4424831" y="2233962"/>
                  <a:pt x="4440537" y="2459656"/>
                  <a:pt x="4437916" y="2664546"/>
                </a:cubicBezTo>
                <a:cubicBezTo>
                  <a:pt x="4435295" y="2869436"/>
                  <a:pt x="4467105" y="3107732"/>
                  <a:pt x="4437916" y="3318444"/>
                </a:cubicBezTo>
                <a:cubicBezTo>
                  <a:pt x="4442231" y="3525055"/>
                  <a:pt x="4210689" y="3766558"/>
                  <a:pt x="3962508" y="3793852"/>
                </a:cubicBezTo>
                <a:cubicBezTo>
                  <a:pt x="3674009" y="3798737"/>
                  <a:pt x="3662493" y="3822634"/>
                  <a:pt x="3369701" y="3793852"/>
                </a:cubicBezTo>
                <a:cubicBezTo>
                  <a:pt x="3076909" y="3765070"/>
                  <a:pt x="2867063" y="3810432"/>
                  <a:pt x="2602539" y="3793852"/>
                </a:cubicBezTo>
                <a:cubicBezTo>
                  <a:pt x="2338015" y="3777272"/>
                  <a:pt x="2126604" y="3770038"/>
                  <a:pt x="1939990" y="3793852"/>
                </a:cubicBezTo>
                <a:cubicBezTo>
                  <a:pt x="1753376" y="3817666"/>
                  <a:pt x="1550405" y="3765959"/>
                  <a:pt x="1277441" y="3793852"/>
                </a:cubicBezTo>
                <a:cubicBezTo>
                  <a:pt x="1004477" y="3821745"/>
                  <a:pt x="769027" y="3817084"/>
                  <a:pt x="475408" y="3793852"/>
                </a:cubicBezTo>
                <a:cubicBezTo>
                  <a:pt x="193669" y="3740223"/>
                  <a:pt x="28009" y="3560527"/>
                  <a:pt x="0" y="3318444"/>
                </a:cubicBezTo>
                <a:cubicBezTo>
                  <a:pt x="24150" y="3155125"/>
                  <a:pt x="3373" y="2955594"/>
                  <a:pt x="0" y="2806698"/>
                </a:cubicBezTo>
                <a:cubicBezTo>
                  <a:pt x="-3373" y="2657802"/>
                  <a:pt x="-15090" y="2423854"/>
                  <a:pt x="0" y="2294951"/>
                </a:cubicBezTo>
                <a:cubicBezTo>
                  <a:pt x="15090" y="2166048"/>
                  <a:pt x="-5770" y="1815233"/>
                  <a:pt x="0" y="1669483"/>
                </a:cubicBezTo>
                <a:cubicBezTo>
                  <a:pt x="5770" y="1523733"/>
                  <a:pt x="3866" y="1268384"/>
                  <a:pt x="0" y="1129306"/>
                </a:cubicBezTo>
                <a:cubicBezTo>
                  <a:pt x="-3866" y="990228"/>
                  <a:pt x="31859" y="801686"/>
                  <a:pt x="0" y="475408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9858240">
                  <a:custGeom>
                    <a:avLst/>
                    <a:gdLst>
                      <a:gd name="connsiteX0" fmla="*/ 0 w 4843616"/>
                      <a:gd name="connsiteY0" fmla="*/ 475408 h 3793852"/>
                      <a:gd name="connsiteX1" fmla="*/ 475408 w 4843616"/>
                      <a:gd name="connsiteY1" fmla="*/ 0 h 3793852"/>
                      <a:gd name="connsiteX2" fmla="*/ 1163136 w 4843616"/>
                      <a:gd name="connsiteY2" fmla="*/ 0 h 3793852"/>
                      <a:gd name="connsiteX3" fmla="*/ 1850864 w 4843616"/>
                      <a:gd name="connsiteY3" fmla="*/ 0 h 3793852"/>
                      <a:gd name="connsiteX4" fmla="*/ 2382880 w 4843616"/>
                      <a:gd name="connsiteY4" fmla="*/ 0 h 3793852"/>
                      <a:gd name="connsiteX5" fmla="*/ 2953824 w 4843616"/>
                      <a:gd name="connsiteY5" fmla="*/ 0 h 3793852"/>
                      <a:gd name="connsiteX6" fmla="*/ 3680480 w 4843616"/>
                      <a:gd name="connsiteY6" fmla="*/ 0 h 3793852"/>
                      <a:gd name="connsiteX7" fmla="*/ 4368208 w 4843616"/>
                      <a:gd name="connsiteY7" fmla="*/ 0 h 3793852"/>
                      <a:gd name="connsiteX8" fmla="*/ 4843616 w 4843616"/>
                      <a:gd name="connsiteY8" fmla="*/ 475408 h 3793852"/>
                      <a:gd name="connsiteX9" fmla="*/ 4843616 w 4843616"/>
                      <a:gd name="connsiteY9" fmla="*/ 1044015 h 3793852"/>
                      <a:gd name="connsiteX10" fmla="*/ 4843616 w 4843616"/>
                      <a:gd name="connsiteY10" fmla="*/ 1612622 h 3793852"/>
                      <a:gd name="connsiteX11" fmla="*/ 4843616 w 4843616"/>
                      <a:gd name="connsiteY11" fmla="*/ 2181230 h 3793852"/>
                      <a:gd name="connsiteX12" fmla="*/ 4843616 w 4843616"/>
                      <a:gd name="connsiteY12" fmla="*/ 2806698 h 3793852"/>
                      <a:gd name="connsiteX13" fmla="*/ 4843616 w 4843616"/>
                      <a:gd name="connsiteY13" fmla="*/ 3318444 h 3793852"/>
                      <a:gd name="connsiteX14" fmla="*/ 4368208 w 4843616"/>
                      <a:gd name="connsiteY14" fmla="*/ 3793852 h 3793852"/>
                      <a:gd name="connsiteX15" fmla="*/ 3797264 w 4843616"/>
                      <a:gd name="connsiteY15" fmla="*/ 3793852 h 3793852"/>
                      <a:gd name="connsiteX16" fmla="*/ 3187392 w 4843616"/>
                      <a:gd name="connsiteY16" fmla="*/ 3793852 h 3793852"/>
                      <a:gd name="connsiteX17" fmla="*/ 2577520 w 4843616"/>
                      <a:gd name="connsiteY17" fmla="*/ 3793852 h 3793852"/>
                      <a:gd name="connsiteX18" fmla="*/ 2045504 w 4843616"/>
                      <a:gd name="connsiteY18" fmla="*/ 3793852 h 3793852"/>
                      <a:gd name="connsiteX19" fmla="*/ 1435632 w 4843616"/>
                      <a:gd name="connsiteY19" fmla="*/ 3793852 h 3793852"/>
                      <a:gd name="connsiteX20" fmla="*/ 475408 w 4843616"/>
                      <a:gd name="connsiteY20" fmla="*/ 3793852 h 3793852"/>
                      <a:gd name="connsiteX21" fmla="*/ 0 w 4843616"/>
                      <a:gd name="connsiteY21" fmla="*/ 3318444 h 3793852"/>
                      <a:gd name="connsiteX22" fmla="*/ 0 w 4843616"/>
                      <a:gd name="connsiteY22" fmla="*/ 2721406 h 3793852"/>
                      <a:gd name="connsiteX23" fmla="*/ 0 w 4843616"/>
                      <a:gd name="connsiteY23" fmla="*/ 2181230 h 3793852"/>
                      <a:gd name="connsiteX24" fmla="*/ 0 w 4843616"/>
                      <a:gd name="connsiteY24" fmla="*/ 1584192 h 3793852"/>
                      <a:gd name="connsiteX25" fmla="*/ 0 w 4843616"/>
                      <a:gd name="connsiteY25" fmla="*/ 1015585 h 3793852"/>
                      <a:gd name="connsiteX26" fmla="*/ 0 w 4843616"/>
                      <a:gd name="connsiteY26" fmla="*/ 475408 h 3793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4843616" h="3793852" fill="none" extrusionOk="0">
                        <a:moveTo>
                          <a:pt x="0" y="475408"/>
                        </a:moveTo>
                        <a:cubicBezTo>
                          <a:pt x="-32881" y="210114"/>
                          <a:pt x="217414" y="12779"/>
                          <a:pt x="475408" y="0"/>
                        </a:cubicBezTo>
                        <a:cubicBezTo>
                          <a:pt x="760338" y="-19416"/>
                          <a:pt x="995718" y="-20977"/>
                          <a:pt x="1163136" y="0"/>
                        </a:cubicBezTo>
                        <a:cubicBezTo>
                          <a:pt x="1330554" y="20977"/>
                          <a:pt x="1574955" y="-19296"/>
                          <a:pt x="1850864" y="0"/>
                        </a:cubicBezTo>
                        <a:cubicBezTo>
                          <a:pt x="2126773" y="19296"/>
                          <a:pt x="2224152" y="-4014"/>
                          <a:pt x="2382880" y="0"/>
                        </a:cubicBezTo>
                        <a:cubicBezTo>
                          <a:pt x="2541608" y="4014"/>
                          <a:pt x="2669891" y="2983"/>
                          <a:pt x="2953824" y="0"/>
                        </a:cubicBezTo>
                        <a:cubicBezTo>
                          <a:pt x="3237757" y="-2983"/>
                          <a:pt x="3439693" y="6086"/>
                          <a:pt x="3680480" y="0"/>
                        </a:cubicBezTo>
                        <a:cubicBezTo>
                          <a:pt x="3921267" y="-6086"/>
                          <a:pt x="4116719" y="16321"/>
                          <a:pt x="4368208" y="0"/>
                        </a:cubicBezTo>
                        <a:cubicBezTo>
                          <a:pt x="4592757" y="47274"/>
                          <a:pt x="4883370" y="236848"/>
                          <a:pt x="4843616" y="475408"/>
                        </a:cubicBezTo>
                        <a:cubicBezTo>
                          <a:pt x="4820746" y="703503"/>
                          <a:pt x="4849276" y="807095"/>
                          <a:pt x="4843616" y="1044015"/>
                        </a:cubicBezTo>
                        <a:cubicBezTo>
                          <a:pt x="4837956" y="1280935"/>
                          <a:pt x="4865220" y="1407541"/>
                          <a:pt x="4843616" y="1612622"/>
                        </a:cubicBezTo>
                        <a:cubicBezTo>
                          <a:pt x="4822012" y="1817703"/>
                          <a:pt x="4827869" y="2061277"/>
                          <a:pt x="4843616" y="2181230"/>
                        </a:cubicBezTo>
                        <a:cubicBezTo>
                          <a:pt x="4859363" y="2301183"/>
                          <a:pt x="4834404" y="2651834"/>
                          <a:pt x="4843616" y="2806698"/>
                        </a:cubicBezTo>
                        <a:cubicBezTo>
                          <a:pt x="4852828" y="2961562"/>
                          <a:pt x="4867042" y="3168219"/>
                          <a:pt x="4843616" y="3318444"/>
                        </a:cubicBezTo>
                        <a:cubicBezTo>
                          <a:pt x="4867906" y="3582075"/>
                          <a:pt x="4626469" y="3801271"/>
                          <a:pt x="4368208" y="3793852"/>
                        </a:cubicBezTo>
                        <a:cubicBezTo>
                          <a:pt x="4192801" y="3820365"/>
                          <a:pt x="4051864" y="3805726"/>
                          <a:pt x="3797264" y="3793852"/>
                        </a:cubicBezTo>
                        <a:cubicBezTo>
                          <a:pt x="3542664" y="3781978"/>
                          <a:pt x="3347622" y="3766983"/>
                          <a:pt x="3187392" y="3793852"/>
                        </a:cubicBezTo>
                        <a:cubicBezTo>
                          <a:pt x="3027162" y="3820721"/>
                          <a:pt x="2872416" y="3778300"/>
                          <a:pt x="2577520" y="3793852"/>
                        </a:cubicBezTo>
                        <a:cubicBezTo>
                          <a:pt x="2282624" y="3809404"/>
                          <a:pt x="2230755" y="3798742"/>
                          <a:pt x="2045504" y="3793852"/>
                        </a:cubicBezTo>
                        <a:cubicBezTo>
                          <a:pt x="1860253" y="3788962"/>
                          <a:pt x="1628509" y="3796024"/>
                          <a:pt x="1435632" y="3793852"/>
                        </a:cubicBezTo>
                        <a:cubicBezTo>
                          <a:pt x="1242755" y="3791680"/>
                          <a:pt x="919769" y="3834395"/>
                          <a:pt x="475408" y="3793852"/>
                        </a:cubicBezTo>
                        <a:cubicBezTo>
                          <a:pt x="230181" y="3818334"/>
                          <a:pt x="35385" y="3561072"/>
                          <a:pt x="0" y="3318444"/>
                        </a:cubicBezTo>
                        <a:cubicBezTo>
                          <a:pt x="-27122" y="3139203"/>
                          <a:pt x="13700" y="3019180"/>
                          <a:pt x="0" y="2721406"/>
                        </a:cubicBezTo>
                        <a:cubicBezTo>
                          <a:pt x="-13700" y="2423632"/>
                          <a:pt x="2943" y="2299703"/>
                          <a:pt x="0" y="2181230"/>
                        </a:cubicBezTo>
                        <a:cubicBezTo>
                          <a:pt x="-2943" y="2062757"/>
                          <a:pt x="18562" y="1824139"/>
                          <a:pt x="0" y="1584192"/>
                        </a:cubicBezTo>
                        <a:cubicBezTo>
                          <a:pt x="-18562" y="1344245"/>
                          <a:pt x="-16129" y="1137658"/>
                          <a:pt x="0" y="1015585"/>
                        </a:cubicBezTo>
                        <a:cubicBezTo>
                          <a:pt x="16129" y="893512"/>
                          <a:pt x="-21466" y="717679"/>
                          <a:pt x="0" y="475408"/>
                        </a:cubicBezTo>
                        <a:close/>
                      </a:path>
                      <a:path w="4843616" h="3793852" stroke="0" extrusionOk="0">
                        <a:moveTo>
                          <a:pt x="0" y="475408"/>
                        </a:moveTo>
                        <a:cubicBezTo>
                          <a:pt x="305" y="222175"/>
                          <a:pt x="216277" y="6128"/>
                          <a:pt x="475408" y="0"/>
                        </a:cubicBezTo>
                        <a:cubicBezTo>
                          <a:pt x="641002" y="-31349"/>
                          <a:pt x="829985" y="10579"/>
                          <a:pt x="1163136" y="0"/>
                        </a:cubicBezTo>
                        <a:cubicBezTo>
                          <a:pt x="1496287" y="-10579"/>
                          <a:pt x="1452299" y="18391"/>
                          <a:pt x="1734080" y="0"/>
                        </a:cubicBezTo>
                        <a:cubicBezTo>
                          <a:pt x="2015861" y="-18391"/>
                          <a:pt x="2153170" y="17117"/>
                          <a:pt x="2305024" y="0"/>
                        </a:cubicBezTo>
                        <a:cubicBezTo>
                          <a:pt x="2456878" y="-17117"/>
                          <a:pt x="2690397" y="-21255"/>
                          <a:pt x="2992752" y="0"/>
                        </a:cubicBezTo>
                        <a:cubicBezTo>
                          <a:pt x="3295107" y="21255"/>
                          <a:pt x="3315043" y="1655"/>
                          <a:pt x="3602624" y="0"/>
                        </a:cubicBezTo>
                        <a:cubicBezTo>
                          <a:pt x="3890205" y="-1655"/>
                          <a:pt x="3997652" y="11736"/>
                          <a:pt x="4368208" y="0"/>
                        </a:cubicBezTo>
                        <a:cubicBezTo>
                          <a:pt x="4649658" y="-57325"/>
                          <a:pt x="4864914" y="233864"/>
                          <a:pt x="4843616" y="475408"/>
                        </a:cubicBezTo>
                        <a:cubicBezTo>
                          <a:pt x="4824118" y="646168"/>
                          <a:pt x="4862719" y="753247"/>
                          <a:pt x="4843616" y="987154"/>
                        </a:cubicBezTo>
                        <a:cubicBezTo>
                          <a:pt x="4824513" y="1221061"/>
                          <a:pt x="4863402" y="1271922"/>
                          <a:pt x="4843616" y="1470471"/>
                        </a:cubicBezTo>
                        <a:cubicBezTo>
                          <a:pt x="4823830" y="1669020"/>
                          <a:pt x="4846237" y="1891049"/>
                          <a:pt x="4843616" y="2095939"/>
                        </a:cubicBezTo>
                        <a:cubicBezTo>
                          <a:pt x="4840995" y="2300829"/>
                          <a:pt x="4834696" y="2521430"/>
                          <a:pt x="4843616" y="2664546"/>
                        </a:cubicBezTo>
                        <a:cubicBezTo>
                          <a:pt x="4852536" y="2807662"/>
                          <a:pt x="4849659" y="3100041"/>
                          <a:pt x="4843616" y="3318444"/>
                        </a:cubicBezTo>
                        <a:cubicBezTo>
                          <a:pt x="4858112" y="3582797"/>
                          <a:pt x="4635445" y="3817664"/>
                          <a:pt x="4368208" y="3793852"/>
                        </a:cubicBezTo>
                        <a:cubicBezTo>
                          <a:pt x="4025187" y="3794144"/>
                          <a:pt x="4014420" y="3826304"/>
                          <a:pt x="3680480" y="3793852"/>
                        </a:cubicBezTo>
                        <a:cubicBezTo>
                          <a:pt x="3346540" y="3761400"/>
                          <a:pt x="3272895" y="3765550"/>
                          <a:pt x="3070608" y="3793852"/>
                        </a:cubicBezTo>
                        <a:cubicBezTo>
                          <a:pt x="2868321" y="3822154"/>
                          <a:pt x="2750256" y="3768474"/>
                          <a:pt x="2460736" y="3793852"/>
                        </a:cubicBezTo>
                        <a:cubicBezTo>
                          <a:pt x="2171216" y="3819230"/>
                          <a:pt x="2008711" y="3771780"/>
                          <a:pt x="1734080" y="3793852"/>
                        </a:cubicBezTo>
                        <a:cubicBezTo>
                          <a:pt x="1459449" y="3815924"/>
                          <a:pt x="1190742" y="3805308"/>
                          <a:pt x="1046352" y="3793852"/>
                        </a:cubicBezTo>
                        <a:cubicBezTo>
                          <a:pt x="901962" y="3782396"/>
                          <a:pt x="689622" y="3790839"/>
                          <a:pt x="475408" y="3793852"/>
                        </a:cubicBezTo>
                        <a:cubicBezTo>
                          <a:pt x="198643" y="3767066"/>
                          <a:pt x="21341" y="3640446"/>
                          <a:pt x="0" y="3318444"/>
                        </a:cubicBezTo>
                        <a:cubicBezTo>
                          <a:pt x="13183" y="3180794"/>
                          <a:pt x="-12304" y="2969625"/>
                          <a:pt x="0" y="2749837"/>
                        </a:cubicBezTo>
                        <a:cubicBezTo>
                          <a:pt x="12304" y="2530049"/>
                          <a:pt x="3866" y="2348738"/>
                          <a:pt x="0" y="2209660"/>
                        </a:cubicBezTo>
                        <a:cubicBezTo>
                          <a:pt x="-3866" y="2070582"/>
                          <a:pt x="-18533" y="1726477"/>
                          <a:pt x="0" y="1584192"/>
                        </a:cubicBezTo>
                        <a:cubicBezTo>
                          <a:pt x="18533" y="1441907"/>
                          <a:pt x="5493" y="1167142"/>
                          <a:pt x="0" y="958724"/>
                        </a:cubicBezTo>
                        <a:cubicBezTo>
                          <a:pt x="-5493" y="750306"/>
                          <a:pt x="-5173" y="681528"/>
                          <a:pt x="0" y="475408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>
              <a:lnSpc>
                <a:spcPct val="120000"/>
              </a:lnSpc>
            </a:pPr>
            <a:r>
              <a:rPr lang="vi-V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 ông mặt trời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 núi đi ngủ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Đôi mèo hối hả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Quay về lều tranh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 em, giỏ anh</a:t>
            </a:r>
          </a:p>
          <a:p>
            <a:pPr lvl="0" indent="457200">
              <a:lnSpc>
                <a:spcPct val="120000"/>
              </a:lnSpc>
            </a:pPr>
            <a:r>
              <a:rPr lang="vi-V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con cá nhỏ…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539362-7E97-7CA5-471D-FF8140851544}"/>
              </a:ext>
            </a:extLst>
          </p:cNvPr>
          <p:cNvSpPr txBox="1"/>
          <p:nvPr/>
        </p:nvSpPr>
        <p:spPr>
          <a:xfrm>
            <a:off x="1895475" y="160940"/>
            <a:ext cx="8045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ội dung các khổ thơ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highlight>
                <a:srgbClr val="FFFF00"/>
              </a:highligh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5FAC96F-1DB6-D852-C967-8BA81E1D02C1}"/>
              </a:ext>
            </a:extLst>
          </p:cNvPr>
          <p:cNvSpPr/>
          <p:nvPr/>
        </p:nvSpPr>
        <p:spPr>
          <a:xfrm>
            <a:off x="410309" y="1357251"/>
            <a:ext cx="2241452" cy="796835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 5</a:t>
            </a:r>
          </a:p>
        </p:txBody>
      </p:sp>
      <p:pic>
        <p:nvPicPr>
          <p:cNvPr id="8" name="Picture 7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7EB82CDF-8C9F-4857-B539-75C74364D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776" y="3912053"/>
            <a:ext cx="1881074" cy="2759523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E02EBC5-F38B-4E94-AEB5-8518C6FE0C86}"/>
              </a:ext>
            </a:extLst>
          </p:cNvPr>
          <p:cNvSpPr/>
          <p:nvPr/>
        </p:nvSpPr>
        <p:spPr>
          <a:xfrm>
            <a:off x="6343650" y="1524000"/>
            <a:ext cx="5708824" cy="1990403"/>
          </a:xfrm>
          <a:custGeom>
            <a:avLst/>
            <a:gdLst>
              <a:gd name="connsiteX0" fmla="*/ 0 w 5708824"/>
              <a:gd name="connsiteY0" fmla="*/ 331740 h 1990403"/>
              <a:gd name="connsiteX1" fmla="*/ 331740 w 5708824"/>
              <a:gd name="connsiteY1" fmla="*/ 0 h 1990403"/>
              <a:gd name="connsiteX2" fmla="*/ 3330147 w 5708824"/>
              <a:gd name="connsiteY2" fmla="*/ 0 h 1990403"/>
              <a:gd name="connsiteX3" fmla="*/ 3330147 w 5708824"/>
              <a:gd name="connsiteY3" fmla="*/ 0 h 1990403"/>
              <a:gd name="connsiteX4" fmla="*/ 4757353 w 5708824"/>
              <a:gd name="connsiteY4" fmla="*/ 0 h 1990403"/>
              <a:gd name="connsiteX5" fmla="*/ 5377084 w 5708824"/>
              <a:gd name="connsiteY5" fmla="*/ 0 h 1990403"/>
              <a:gd name="connsiteX6" fmla="*/ 5708824 w 5708824"/>
              <a:gd name="connsiteY6" fmla="*/ 331740 h 1990403"/>
              <a:gd name="connsiteX7" fmla="*/ 5708824 w 5708824"/>
              <a:gd name="connsiteY7" fmla="*/ 1161068 h 1990403"/>
              <a:gd name="connsiteX8" fmla="*/ 5708824 w 5708824"/>
              <a:gd name="connsiteY8" fmla="*/ 1161068 h 1990403"/>
              <a:gd name="connsiteX9" fmla="*/ 5708824 w 5708824"/>
              <a:gd name="connsiteY9" fmla="*/ 1658669 h 1990403"/>
              <a:gd name="connsiteX10" fmla="*/ 5708824 w 5708824"/>
              <a:gd name="connsiteY10" fmla="*/ 1658663 h 1990403"/>
              <a:gd name="connsiteX11" fmla="*/ 5377084 w 5708824"/>
              <a:gd name="connsiteY11" fmla="*/ 1990403 h 1990403"/>
              <a:gd name="connsiteX12" fmla="*/ 4757353 w 5708824"/>
              <a:gd name="connsiteY12" fmla="*/ 1990403 h 1990403"/>
              <a:gd name="connsiteX13" fmla="*/ 3847976 w 5708824"/>
              <a:gd name="connsiteY13" fmla="*/ 2372560 h 1990403"/>
              <a:gd name="connsiteX14" fmla="*/ 3330147 w 5708824"/>
              <a:gd name="connsiteY14" fmla="*/ 1990403 h 1990403"/>
              <a:gd name="connsiteX15" fmla="*/ 331740 w 5708824"/>
              <a:gd name="connsiteY15" fmla="*/ 1990403 h 1990403"/>
              <a:gd name="connsiteX16" fmla="*/ 0 w 5708824"/>
              <a:gd name="connsiteY16" fmla="*/ 1658663 h 1990403"/>
              <a:gd name="connsiteX17" fmla="*/ 0 w 5708824"/>
              <a:gd name="connsiteY17" fmla="*/ 1658669 h 1990403"/>
              <a:gd name="connsiteX18" fmla="*/ 0 w 5708824"/>
              <a:gd name="connsiteY18" fmla="*/ 1161068 h 1990403"/>
              <a:gd name="connsiteX19" fmla="*/ 0 w 5708824"/>
              <a:gd name="connsiteY19" fmla="*/ 1161068 h 1990403"/>
              <a:gd name="connsiteX20" fmla="*/ 0 w 5708824"/>
              <a:gd name="connsiteY20" fmla="*/ 331740 h 199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08824" h="1990403" fill="none" extrusionOk="0">
                <a:moveTo>
                  <a:pt x="0" y="331740"/>
                </a:moveTo>
                <a:cubicBezTo>
                  <a:pt x="2352" y="112573"/>
                  <a:pt x="151344" y="-22578"/>
                  <a:pt x="331740" y="0"/>
                </a:cubicBezTo>
                <a:cubicBezTo>
                  <a:pt x="1174403" y="126856"/>
                  <a:pt x="2349065" y="144266"/>
                  <a:pt x="3330147" y="0"/>
                </a:cubicBezTo>
                <a:lnTo>
                  <a:pt x="3330147" y="0"/>
                </a:lnTo>
                <a:cubicBezTo>
                  <a:pt x="4007926" y="72239"/>
                  <a:pt x="4531163" y="48358"/>
                  <a:pt x="4757353" y="0"/>
                </a:cubicBezTo>
                <a:cubicBezTo>
                  <a:pt x="4851188" y="-25632"/>
                  <a:pt x="5261000" y="-12971"/>
                  <a:pt x="5377084" y="0"/>
                </a:cubicBezTo>
                <a:cubicBezTo>
                  <a:pt x="5547503" y="-4352"/>
                  <a:pt x="5729208" y="131342"/>
                  <a:pt x="5708824" y="331740"/>
                </a:cubicBezTo>
                <a:cubicBezTo>
                  <a:pt x="5761340" y="669481"/>
                  <a:pt x="5768412" y="830354"/>
                  <a:pt x="5708824" y="1161068"/>
                </a:cubicBezTo>
                <a:lnTo>
                  <a:pt x="5708824" y="1161068"/>
                </a:lnTo>
                <a:cubicBezTo>
                  <a:pt x="5751596" y="1273485"/>
                  <a:pt x="5693072" y="1525763"/>
                  <a:pt x="5708824" y="1658669"/>
                </a:cubicBezTo>
                <a:lnTo>
                  <a:pt x="5708824" y="1658663"/>
                </a:lnTo>
                <a:cubicBezTo>
                  <a:pt x="5716525" y="1846369"/>
                  <a:pt x="5553812" y="2004636"/>
                  <a:pt x="5377084" y="1990403"/>
                </a:cubicBezTo>
                <a:cubicBezTo>
                  <a:pt x="5194833" y="1982535"/>
                  <a:pt x="4942122" y="1963735"/>
                  <a:pt x="4757353" y="1990403"/>
                </a:cubicBezTo>
                <a:cubicBezTo>
                  <a:pt x="4602776" y="1999105"/>
                  <a:pt x="4276066" y="2167252"/>
                  <a:pt x="3847976" y="2372560"/>
                </a:cubicBezTo>
                <a:cubicBezTo>
                  <a:pt x="3681144" y="2246725"/>
                  <a:pt x="3562009" y="2127734"/>
                  <a:pt x="3330147" y="1990403"/>
                </a:cubicBezTo>
                <a:cubicBezTo>
                  <a:pt x="2003950" y="2150406"/>
                  <a:pt x="1795682" y="1985613"/>
                  <a:pt x="331740" y="1990403"/>
                </a:cubicBezTo>
                <a:cubicBezTo>
                  <a:pt x="131622" y="1988690"/>
                  <a:pt x="-17375" y="1859861"/>
                  <a:pt x="0" y="1658663"/>
                </a:cubicBezTo>
                <a:lnTo>
                  <a:pt x="0" y="1658669"/>
                </a:lnTo>
                <a:cubicBezTo>
                  <a:pt x="-6066" y="1524505"/>
                  <a:pt x="19083" y="1298539"/>
                  <a:pt x="0" y="1161068"/>
                </a:cubicBezTo>
                <a:lnTo>
                  <a:pt x="0" y="1161068"/>
                </a:lnTo>
                <a:cubicBezTo>
                  <a:pt x="-27446" y="1025879"/>
                  <a:pt x="36258" y="583524"/>
                  <a:pt x="0" y="331740"/>
                </a:cubicBezTo>
                <a:close/>
              </a:path>
              <a:path w="5708824" h="1990403" stroke="0" extrusionOk="0">
                <a:moveTo>
                  <a:pt x="0" y="331740"/>
                </a:moveTo>
                <a:cubicBezTo>
                  <a:pt x="-1283" y="144093"/>
                  <a:pt x="136520" y="9723"/>
                  <a:pt x="331740" y="0"/>
                </a:cubicBezTo>
                <a:cubicBezTo>
                  <a:pt x="663965" y="-95379"/>
                  <a:pt x="2276114" y="58096"/>
                  <a:pt x="3330147" y="0"/>
                </a:cubicBezTo>
                <a:lnTo>
                  <a:pt x="3330147" y="0"/>
                </a:lnTo>
                <a:cubicBezTo>
                  <a:pt x="3716657" y="-69846"/>
                  <a:pt x="4088684" y="-85466"/>
                  <a:pt x="4757353" y="0"/>
                </a:cubicBezTo>
                <a:cubicBezTo>
                  <a:pt x="5017976" y="-13591"/>
                  <a:pt x="5199645" y="-33943"/>
                  <a:pt x="5377084" y="0"/>
                </a:cubicBezTo>
                <a:cubicBezTo>
                  <a:pt x="5565760" y="-6491"/>
                  <a:pt x="5683241" y="123041"/>
                  <a:pt x="5708824" y="331740"/>
                </a:cubicBezTo>
                <a:cubicBezTo>
                  <a:pt x="5741433" y="723116"/>
                  <a:pt x="5778731" y="876358"/>
                  <a:pt x="5708824" y="1161068"/>
                </a:cubicBezTo>
                <a:lnTo>
                  <a:pt x="5708824" y="1161068"/>
                </a:lnTo>
                <a:cubicBezTo>
                  <a:pt x="5701296" y="1277653"/>
                  <a:pt x="5725903" y="1468784"/>
                  <a:pt x="5708824" y="1658669"/>
                </a:cubicBezTo>
                <a:lnTo>
                  <a:pt x="5708824" y="1658663"/>
                </a:lnTo>
                <a:cubicBezTo>
                  <a:pt x="5706605" y="1851266"/>
                  <a:pt x="5532347" y="1982481"/>
                  <a:pt x="5377084" y="1990403"/>
                </a:cubicBezTo>
                <a:cubicBezTo>
                  <a:pt x="5282306" y="2002289"/>
                  <a:pt x="4826965" y="1940360"/>
                  <a:pt x="4757353" y="1990403"/>
                </a:cubicBezTo>
                <a:cubicBezTo>
                  <a:pt x="4461600" y="2147271"/>
                  <a:pt x="3989992" y="2339906"/>
                  <a:pt x="3847976" y="2372560"/>
                </a:cubicBezTo>
                <a:cubicBezTo>
                  <a:pt x="3708005" y="2335710"/>
                  <a:pt x="3411396" y="2008575"/>
                  <a:pt x="3330147" y="1990403"/>
                </a:cubicBezTo>
                <a:cubicBezTo>
                  <a:pt x="2791719" y="1854369"/>
                  <a:pt x="846537" y="1832683"/>
                  <a:pt x="331740" y="1990403"/>
                </a:cubicBezTo>
                <a:cubicBezTo>
                  <a:pt x="167571" y="1976000"/>
                  <a:pt x="6279" y="1835071"/>
                  <a:pt x="0" y="1658663"/>
                </a:cubicBezTo>
                <a:lnTo>
                  <a:pt x="0" y="1658669"/>
                </a:lnTo>
                <a:cubicBezTo>
                  <a:pt x="-44285" y="1589883"/>
                  <a:pt x="39212" y="1316010"/>
                  <a:pt x="0" y="1161068"/>
                </a:cubicBezTo>
                <a:lnTo>
                  <a:pt x="0" y="1161068"/>
                </a:lnTo>
                <a:cubicBezTo>
                  <a:pt x="10109" y="1059310"/>
                  <a:pt x="6432" y="703136"/>
                  <a:pt x="0" y="331740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906556544">
                  <a:prstGeom prst="wedgeRoundRectCallout">
                    <a:avLst>
                      <a:gd name="adj1" fmla="val 17404"/>
                      <a:gd name="adj2" fmla="val 69200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chuyến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/>
          <p:bldP spid="2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/>
          <p:bldP spid="2" grpId="0" animBg="1"/>
          <p:bldP spid="9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539362-7E97-7CA5-471D-FF8140851544}"/>
              </a:ext>
            </a:extLst>
          </p:cNvPr>
          <p:cNvSpPr txBox="1"/>
          <p:nvPr/>
        </p:nvSpPr>
        <p:spPr>
          <a:xfrm>
            <a:off x="2050865" y="100039"/>
            <a:ext cx="7889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TRONG NHÓM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0038E5-8487-B90D-E2D4-8546DF40CBF4}"/>
              </a:ext>
            </a:extLst>
          </p:cNvPr>
          <p:cNvGrpSpPr/>
          <p:nvPr/>
        </p:nvGrpSpPr>
        <p:grpSpPr>
          <a:xfrm>
            <a:off x="234853" y="1123615"/>
            <a:ext cx="6137812" cy="3008813"/>
            <a:chOff x="2975205" y="1283787"/>
            <a:chExt cx="5432196" cy="300881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44B726E-4EBA-A1E3-B09D-2B33A8D5DCB7}"/>
                </a:ext>
              </a:extLst>
            </p:cNvPr>
            <p:cNvSpPr/>
            <p:nvPr/>
          </p:nvSpPr>
          <p:spPr>
            <a:xfrm>
              <a:off x="2975205" y="1724298"/>
              <a:ext cx="5432196" cy="2568302"/>
            </a:xfrm>
            <a:custGeom>
              <a:avLst/>
              <a:gdLst>
                <a:gd name="connsiteX0" fmla="*/ 0 w 5432196"/>
                <a:gd name="connsiteY0" fmla="*/ 518078 h 2568302"/>
                <a:gd name="connsiteX1" fmla="*/ 458518 w 5432196"/>
                <a:gd name="connsiteY1" fmla="*/ 0 h 2568302"/>
                <a:gd name="connsiteX2" fmla="*/ 1068065 w 5432196"/>
                <a:gd name="connsiteY2" fmla="*/ 0 h 2568302"/>
                <a:gd name="connsiteX3" fmla="*/ 1677611 w 5432196"/>
                <a:gd name="connsiteY3" fmla="*/ 0 h 2568302"/>
                <a:gd name="connsiteX4" fmla="*/ 2106551 w 5432196"/>
                <a:gd name="connsiteY4" fmla="*/ 0 h 2568302"/>
                <a:gd name="connsiteX5" fmla="*/ 2580642 w 5432196"/>
                <a:gd name="connsiteY5" fmla="*/ 0 h 2568302"/>
                <a:gd name="connsiteX6" fmla="*/ 3235340 w 5432196"/>
                <a:gd name="connsiteY6" fmla="*/ 0 h 2568302"/>
                <a:gd name="connsiteX7" fmla="*/ 3664281 w 5432196"/>
                <a:gd name="connsiteY7" fmla="*/ 0 h 2568302"/>
                <a:gd name="connsiteX8" fmla="*/ 4093221 w 5432196"/>
                <a:gd name="connsiteY8" fmla="*/ 0 h 2568302"/>
                <a:gd name="connsiteX9" fmla="*/ 4973677 w 5432196"/>
                <a:gd name="connsiteY9" fmla="*/ 0 h 2568302"/>
                <a:gd name="connsiteX10" fmla="*/ 5432196 w 5432196"/>
                <a:gd name="connsiteY10" fmla="*/ 518078 h 2568302"/>
                <a:gd name="connsiteX11" fmla="*/ 5432196 w 5432196"/>
                <a:gd name="connsiteY11" fmla="*/ 982829 h 2568302"/>
                <a:gd name="connsiteX12" fmla="*/ 5432196 w 5432196"/>
                <a:gd name="connsiteY12" fmla="*/ 1524187 h 2568302"/>
                <a:gd name="connsiteX13" fmla="*/ 5432196 w 5432196"/>
                <a:gd name="connsiteY13" fmla="*/ 2050224 h 2568302"/>
                <a:gd name="connsiteX14" fmla="*/ 4973677 w 5432196"/>
                <a:gd name="connsiteY14" fmla="*/ 2568302 h 2568302"/>
                <a:gd name="connsiteX15" fmla="*/ 4499585 w 5432196"/>
                <a:gd name="connsiteY15" fmla="*/ 2568302 h 2568302"/>
                <a:gd name="connsiteX16" fmla="*/ 3980342 w 5432196"/>
                <a:gd name="connsiteY16" fmla="*/ 2568302 h 2568302"/>
                <a:gd name="connsiteX17" fmla="*/ 3461098 w 5432196"/>
                <a:gd name="connsiteY17" fmla="*/ 2568302 h 2568302"/>
                <a:gd name="connsiteX18" fmla="*/ 3032159 w 5432196"/>
                <a:gd name="connsiteY18" fmla="*/ 2568302 h 2568302"/>
                <a:gd name="connsiteX19" fmla="*/ 2512915 w 5432196"/>
                <a:gd name="connsiteY19" fmla="*/ 2568302 h 2568302"/>
                <a:gd name="connsiteX20" fmla="*/ 2038824 w 5432196"/>
                <a:gd name="connsiteY20" fmla="*/ 2568302 h 2568302"/>
                <a:gd name="connsiteX21" fmla="*/ 1609883 w 5432196"/>
                <a:gd name="connsiteY21" fmla="*/ 2568302 h 2568302"/>
                <a:gd name="connsiteX22" fmla="*/ 955185 w 5432196"/>
                <a:gd name="connsiteY22" fmla="*/ 2568302 h 2568302"/>
                <a:gd name="connsiteX23" fmla="*/ 458518 w 5432196"/>
                <a:gd name="connsiteY23" fmla="*/ 2568302 h 2568302"/>
                <a:gd name="connsiteX24" fmla="*/ 0 w 5432196"/>
                <a:gd name="connsiteY24" fmla="*/ 2050224 h 2568302"/>
                <a:gd name="connsiteX25" fmla="*/ 0 w 5432196"/>
                <a:gd name="connsiteY25" fmla="*/ 1539509 h 2568302"/>
                <a:gd name="connsiteX26" fmla="*/ 0 w 5432196"/>
                <a:gd name="connsiteY26" fmla="*/ 1044115 h 2568302"/>
                <a:gd name="connsiteX27" fmla="*/ 0 w 5432196"/>
                <a:gd name="connsiteY27" fmla="*/ 518078 h 2568302"/>
                <a:gd name="connsiteX0" fmla="*/ 0 w 5432196"/>
                <a:gd name="connsiteY0" fmla="*/ 518078 h 2568302"/>
                <a:gd name="connsiteX1" fmla="*/ 458518 w 5432196"/>
                <a:gd name="connsiteY1" fmla="*/ 0 h 2568302"/>
                <a:gd name="connsiteX2" fmla="*/ 1068065 w 5432196"/>
                <a:gd name="connsiteY2" fmla="*/ 0 h 2568302"/>
                <a:gd name="connsiteX3" fmla="*/ 1542156 w 5432196"/>
                <a:gd name="connsiteY3" fmla="*/ 0 h 2568302"/>
                <a:gd name="connsiteX4" fmla="*/ 2016248 w 5432196"/>
                <a:gd name="connsiteY4" fmla="*/ 0 h 2568302"/>
                <a:gd name="connsiteX5" fmla="*/ 2625794 w 5432196"/>
                <a:gd name="connsiteY5" fmla="*/ 0 h 2568302"/>
                <a:gd name="connsiteX6" fmla="*/ 3145037 w 5432196"/>
                <a:gd name="connsiteY6" fmla="*/ 0 h 2568302"/>
                <a:gd name="connsiteX7" fmla="*/ 3799735 w 5432196"/>
                <a:gd name="connsiteY7" fmla="*/ 0 h 2568302"/>
                <a:gd name="connsiteX8" fmla="*/ 4454434 w 5432196"/>
                <a:gd name="connsiteY8" fmla="*/ 0 h 2568302"/>
                <a:gd name="connsiteX9" fmla="*/ 4973677 w 5432196"/>
                <a:gd name="connsiteY9" fmla="*/ 0 h 2568302"/>
                <a:gd name="connsiteX10" fmla="*/ 5432196 w 5432196"/>
                <a:gd name="connsiteY10" fmla="*/ 518078 h 2568302"/>
                <a:gd name="connsiteX11" fmla="*/ 5432196 w 5432196"/>
                <a:gd name="connsiteY11" fmla="*/ 1028793 h 2568302"/>
                <a:gd name="connsiteX12" fmla="*/ 5432196 w 5432196"/>
                <a:gd name="connsiteY12" fmla="*/ 1539509 h 2568302"/>
                <a:gd name="connsiteX13" fmla="*/ 5432196 w 5432196"/>
                <a:gd name="connsiteY13" fmla="*/ 2050224 h 2568302"/>
                <a:gd name="connsiteX14" fmla="*/ 4973677 w 5432196"/>
                <a:gd name="connsiteY14" fmla="*/ 2568302 h 2568302"/>
                <a:gd name="connsiteX15" fmla="*/ 4364130 w 5432196"/>
                <a:gd name="connsiteY15" fmla="*/ 2568302 h 2568302"/>
                <a:gd name="connsiteX16" fmla="*/ 3844887 w 5432196"/>
                <a:gd name="connsiteY16" fmla="*/ 2568302 h 2568302"/>
                <a:gd name="connsiteX17" fmla="*/ 3325644 w 5432196"/>
                <a:gd name="connsiteY17" fmla="*/ 2568302 h 2568302"/>
                <a:gd name="connsiteX18" fmla="*/ 2670946 w 5432196"/>
                <a:gd name="connsiteY18" fmla="*/ 2568302 h 2568302"/>
                <a:gd name="connsiteX19" fmla="*/ 2061400 w 5432196"/>
                <a:gd name="connsiteY19" fmla="*/ 2568302 h 2568302"/>
                <a:gd name="connsiteX20" fmla="*/ 1542156 w 5432196"/>
                <a:gd name="connsiteY20" fmla="*/ 2568302 h 2568302"/>
                <a:gd name="connsiteX21" fmla="*/ 1068065 w 5432196"/>
                <a:gd name="connsiteY21" fmla="*/ 2568302 h 2568302"/>
                <a:gd name="connsiteX22" fmla="*/ 458518 w 5432196"/>
                <a:gd name="connsiteY22" fmla="*/ 2568302 h 2568302"/>
                <a:gd name="connsiteX23" fmla="*/ 0 w 5432196"/>
                <a:gd name="connsiteY23" fmla="*/ 2050224 h 2568302"/>
                <a:gd name="connsiteX24" fmla="*/ 0 w 5432196"/>
                <a:gd name="connsiteY24" fmla="*/ 1508866 h 2568302"/>
                <a:gd name="connsiteX25" fmla="*/ 0 w 5432196"/>
                <a:gd name="connsiteY25" fmla="*/ 967507 h 2568302"/>
                <a:gd name="connsiteX26" fmla="*/ 0 w 5432196"/>
                <a:gd name="connsiteY26" fmla="*/ 518078 h 256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432196" h="2568302" fill="none" extrusionOk="0">
                  <a:moveTo>
                    <a:pt x="0" y="518078"/>
                  </a:moveTo>
                  <a:cubicBezTo>
                    <a:pt x="-22584" y="225809"/>
                    <a:pt x="221634" y="61001"/>
                    <a:pt x="458518" y="0"/>
                  </a:cubicBezTo>
                  <a:cubicBezTo>
                    <a:pt x="766550" y="6859"/>
                    <a:pt x="881317" y="-5449"/>
                    <a:pt x="1068065" y="0"/>
                  </a:cubicBezTo>
                  <a:cubicBezTo>
                    <a:pt x="1248010" y="38261"/>
                    <a:pt x="1572292" y="48028"/>
                    <a:pt x="1677611" y="0"/>
                  </a:cubicBezTo>
                  <a:cubicBezTo>
                    <a:pt x="1785106" y="-19193"/>
                    <a:pt x="1971102" y="-2292"/>
                    <a:pt x="2106551" y="0"/>
                  </a:cubicBezTo>
                  <a:cubicBezTo>
                    <a:pt x="2224551" y="-18094"/>
                    <a:pt x="2381225" y="3980"/>
                    <a:pt x="2580642" y="0"/>
                  </a:cubicBezTo>
                  <a:cubicBezTo>
                    <a:pt x="2776195" y="-23766"/>
                    <a:pt x="2957695" y="-7172"/>
                    <a:pt x="3235340" y="0"/>
                  </a:cubicBezTo>
                  <a:cubicBezTo>
                    <a:pt x="3505630" y="29852"/>
                    <a:pt x="3475236" y="7561"/>
                    <a:pt x="3664281" y="0"/>
                  </a:cubicBezTo>
                  <a:cubicBezTo>
                    <a:pt x="3846305" y="-11449"/>
                    <a:pt x="3993129" y="-34896"/>
                    <a:pt x="4093221" y="0"/>
                  </a:cubicBezTo>
                  <a:cubicBezTo>
                    <a:pt x="4149834" y="46175"/>
                    <a:pt x="4678240" y="-22704"/>
                    <a:pt x="4973677" y="0"/>
                  </a:cubicBezTo>
                  <a:cubicBezTo>
                    <a:pt x="5178445" y="14102"/>
                    <a:pt x="5466967" y="221538"/>
                    <a:pt x="5432196" y="518078"/>
                  </a:cubicBezTo>
                  <a:cubicBezTo>
                    <a:pt x="5430651" y="745802"/>
                    <a:pt x="5446777" y="868822"/>
                    <a:pt x="5432196" y="982829"/>
                  </a:cubicBezTo>
                  <a:cubicBezTo>
                    <a:pt x="5419703" y="1082106"/>
                    <a:pt x="5392064" y="1297097"/>
                    <a:pt x="5432196" y="1524187"/>
                  </a:cubicBezTo>
                  <a:cubicBezTo>
                    <a:pt x="5423821" y="1749199"/>
                    <a:pt x="5424538" y="1838519"/>
                    <a:pt x="5432196" y="2050224"/>
                  </a:cubicBezTo>
                  <a:cubicBezTo>
                    <a:pt x="5457584" y="2391080"/>
                    <a:pt x="5200442" y="2630714"/>
                    <a:pt x="4973677" y="2568302"/>
                  </a:cubicBezTo>
                  <a:cubicBezTo>
                    <a:pt x="4893407" y="2615765"/>
                    <a:pt x="4630926" y="2575912"/>
                    <a:pt x="4499585" y="2568302"/>
                  </a:cubicBezTo>
                  <a:cubicBezTo>
                    <a:pt x="4345455" y="2506167"/>
                    <a:pt x="4211529" y="2552200"/>
                    <a:pt x="3980342" y="2568302"/>
                  </a:cubicBezTo>
                  <a:cubicBezTo>
                    <a:pt x="3759344" y="2572306"/>
                    <a:pt x="3611070" y="2591266"/>
                    <a:pt x="3461098" y="2568302"/>
                  </a:cubicBezTo>
                  <a:cubicBezTo>
                    <a:pt x="3319531" y="2539792"/>
                    <a:pt x="3252770" y="2546877"/>
                    <a:pt x="3032159" y="2568302"/>
                  </a:cubicBezTo>
                  <a:cubicBezTo>
                    <a:pt x="2833853" y="2604176"/>
                    <a:pt x="2630767" y="2589621"/>
                    <a:pt x="2512915" y="2568302"/>
                  </a:cubicBezTo>
                  <a:cubicBezTo>
                    <a:pt x="2386223" y="2545692"/>
                    <a:pt x="2243951" y="2604201"/>
                    <a:pt x="2038824" y="2568302"/>
                  </a:cubicBezTo>
                  <a:cubicBezTo>
                    <a:pt x="1831798" y="2561439"/>
                    <a:pt x="1804694" y="2554109"/>
                    <a:pt x="1609883" y="2568302"/>
                  </a:cubicBezTo>
                  <a:cubicBezTo>
                    <a:pt x="1418593" y="2582946"/>
                    <a:pt x="1209495" y="2522527"/>
                    <a:pt x="955185" y="2568302"/>
                  </a:cubicBezTo>
                  <a:cubicBezTo>
                    <a:pt x="702741" y="2575319"/>
                    <a:pt x="606769" y="2546005"/>
                    <a:pt x="458518" y="2568302"/>
                  </a:cubicBezTo>
                  <a:cubicBezTo>
                    <a:pt x="184336" y="2492567"/>
                    <a:pt x="86968" y="2290512"/>
                    <a:pt x="0" y="2050224"/>
                  </a:cubicBezTo>
                  <a:cubicBezTo>
                    <a:pt x="17936" y="1919439"/>
                    <a:pt x="40529" y="1680021"/>
                    <a:pt x="0" y="1539509"/>
                  </a:cubicBezTo>
                  <a:cubicBezTo>
                    <a:pt x="-51567" y="1398292"/>
                    <a:pt x="-14411" y="1176232"/>
                    <a:pt x="0" y="1044115"/>
                  </a:cubicBezTo>
                  <a:cubicBezTo>
                    <a:pt x="-7156" y="950245"/>
                    <a:pt x="-46941" y="687078"/>
                    <a:pt x="0" y="518078"/>
                  </a:cubicBezTo>
                  <a:close/>
                </a:path>
                <a:path w="5432196" h="2568302" stroke="0" extrusionOk="0">
                  <a:moveTo>
                    <a:pt x="0" y="518078"/>
                  </a:moveTo>
                  <a:cubicBezTo>
                    <a:pt x="38369" y="290542"/>
                    <a:pt x="228407" y="48918"/>
                    <a:pt x="458518" y="0"/>
                  </a:cubicBezTo>
                  <a:cubicBezTo>
                    <a:pt x="646147" y="24875"/>
                    <a:pt x="765552" y="9083"/>
                    <a:pt x="1068065" y="0"/>
                  </a:cubicBezTo>
                  <a:cubicBezTo>
                    <a:pt x="1368783" y="14060"/>
                    <a:pt x="1352421" y="14652"/>
                    <a:pt x="1542156" y="0"/>
                  </a:cubicBezTo>
                  <a:cubicBezTo>
                    <a:pt x="1727898" y="-17499"/>
                    <a:pt x="1847248" y="11379"/>
                    <a:pt x="2016248" y="0"/>
                  </a:cubicBezTo>
                  <a:cubicBezTo>
                    <a:pt x="2204506" y="-47422"/>
                    <a:pt x="2499262" y="10739"/>
                    <a:pt x="2625794" y="0"/>
                  </a:cubicBezTo>
                  <a:cubicBezTo>
                    <a:pt x="2766346" y="17274"/>
                    <a:pt x="2927750" y="-24620"/>
                    <a:pt x="3145037" y="0"/>
                  </a:cubicBezTo>
                  <a:cubicBezTo>
                    <a:pt x="3354033" y="-23589"/>
                    <a:pt x="3451294" y="13768"/>
                    <a:pt x="3799735" y="0"/>
                  </a:cubicBezTo>
                  <a:cubicBezTo>
                    <a:pt x="4132551" y="-8929"/>
                    <a:pt x="4274287" y="-12517"/>
                    <a:pt x="4454434" y="0"/>
                  </a:cubicBezTo>
                  <a:cubicBezTo>
                    <a:pt x="4619986" y="13385"/>
                    <a:pt x="4855217" y="35398"/>
                    <a:pt x="4973677" y="0"/>
                  </a:cubicBezTo>
                  <a:cubicBezTo>
                    <a:pt x="5230634" y="-65009"/>
                    <a:pt x="5428996" y="177590"/>
                    <a:pt x="5432196" y="518078"/>
                  </a:cubicBezTo>
                  <a:cubicBezTo>
                    <a:pt x="5412964" y="671433"/>
                    <a:pt x="5444560" y="910388"/>
                    <a:pt x="5432196" y="1028793"/>
                  </a:cubicBezTo>
                  <a:cubicBezTo>
                    <a:pt x="5432541" y="1140227"/>
                    <a:pt x="5464575" y="1291954"/>
                    <a:pt x="5432196" y="1539509"/>
                  </a:cubicBezTo>
                  <a:cubicBezTo>
                    <a:pt x="5431969" y="1785133"/>
                    <a:pt x="5417391" y="1863939"/>
                    <a:pt x="5432196" y="2050224"/>
                  </a:cubicBezTo>
                  <a:cubicBezTo>
                    <a:pt x="5485273" y="2358913"/>
                    <a:pt x="5238689" y="2607558"/>
                    <a:pt x="4973677" y="2568302"/>
                  </a:cubicBezTo>
                  <a:cubicBezTo>
                    <a:pt x="4754069" y="2531474"/>
                    <a:pt x="4640267" y="2558904"/>
                    <a:pt x="4364130" y="2568302"/>
                  </a:cubicBezTo>
                  <a:cubicBezTo>
                    <a:pt x="4072631" y="2584297"/>
                    <a:pt x="4047499" y="2577611"/>
                    <a:pt x="3844887" y="2568302"/>
                  </a:cubicBezTo>
                  <a:cubicBezTo>
                    <a:pt x="3631470" y="2591464"/>
                    <a:pt x="3510950" y="2598557"/>
                    <a:pt x="3325644" y="2568302"/>
                  </a:cubicBezTo>
                  <a:cubicBezTo>
                    <a:pt x="3167139" y="2541115"/>
                    <a:pt x="2998822" y="2624003"/>
                    <a:pt x="2670946" y="2568302"/>
                  </a:cubicBezTo>
                  <a:cubicBezTo>
                    <a:pt x="2351964" y="2522364"/>
                    <a:pt x="2273594" y="2570398"/>
                    <a:pt x="2061400" y="2568302"/>
                  </a:cubicBezTo>
                  <a:cubicBezTo>
                    <a:pt x="1875216" y="2561712"/>
                    <a:pt x="1668137" y="2544103"/>
                    <a:pt x="1542156" y="2568302"/>
                  </a:cubicBezTo>
                  <a:cubicBezTo>
                    <a:pt x="1405692" y="2566421"/>
                    <a:pt x="1177343" y="2548509"/>
                    <a:pt x="1068065" y="2568302"/>
                  </a:cubicBezTo>
                  <a:cubicBezTo>
                    <a:pt x="961254" y="2588942"/>
                    <a:pt x="701744" y="2590949"/>
                    <a:pt x="458518" y="2568302"/>
                  </a:cubicBezTo>
                  <a:cubicBezTo>
                    <a:pt x="280624" y="2544714"/>
                    <a:pt x="225" y="2335643"/>
                    <a:pt x="0" y="2050224"/>
                  </a:cubicBezTo>
                  <a:cubicBezTo>
                    <a:pt x="-1302" y="1818192"/>
                    <a:pt x="12702" y="1686836"/>
                    <a:pt x="0" y="1508866"/>
                  </a:cubicBezTo>
                  <a:cubicBezTo>
                    <a:pt x="-8789" y="1310025"/>
                    <a:pt x="-24626" y="1092492"/>
                    <a:pt x="0" y="967507"/>
                  </a:cubicBezTo>
                  <a:cubicBezTo>
                    <a:pt x="15420" y="853515"/>
                    <a:pt x="-8622" y="681808"/>
                    <a:pt x="0" y="518078"/>
                  </a:cubicBezTo>
                  <a:close/>
                </a:path>
                <a:path w="5432196" h="2568302" fill="none" stroke="0" extrusionOk="0">
                  <a:moveTo>
                    <a:pt x="0" y="518078"/>
                  </a:moveTo>
                  <a:cubicBezTo>
                    <a:pt x="-13011" y="236373"/>
                    <a:pt x="231848" y="67104"/>
                    <a:pt x="458518" y="0"/>
                  </a:cubicBezTo>
                  <a:cubicBezTo>
                    <a:pt x="730853" y="13704"/>
                    <a:pt x="888979" y="-21983"/>
                    <a:pt x="1068065" y="0"/>
                  </a:cubicBezTo>
                  <a:cubicBezTo>
                    <a:pt x="1259584" y="15766"/>
                    <a:pt x="1527582" y="37336"/>
                    <a:pt x="1677611" y="0"/>
                  </a:cubicBezTo>
                  <a:cubicBezTo>
                    <a:pt x="1795196" y="-28661"/>
                    <a:pt x="1981006" y="-2943"/>
                    <a:pt x="2106551" y="0"/>
                  </a:cubicBezTo>
                  <a:cubicBezTo>
                    <a:pt x="2251348" y="-9964"/>
                    <a:pt x="2387793" y="-10032"/>
                    <a:pt x="2580642" y="0"/>
                  </a:cubicBezTo>
                  <a:cubicBezTo>
                    <a:pt x="2778317" y="-33972"/>
                    <a:pt x="2963915" y="-24492"/>
                    <a:pt x="3235340" y="0"/>
                  </a:cubicBezTo>
                  <a:cubicBezTo>
                    <a:pt x="3506439" y="20296"/>
                    <a:pt x="3480858" y="9733"/>
                    <a:pt x="3664281" y="0"/>
                  </a:cubicBezTo>
                  <a:cubicBezTo>
                    <a:pt x="3828949" y="-5935"/>
                    <a:pt x="3990400" y="-22970"/>
                    <a:pt x="4093221" y="0"/>
                  </a:cubicBezTo>
                  <a:cubicBezTo>
                    <a:pt x="4145874" y="17842"/>
                    <a:pt x="4720035" y="-58075"/>
                    <a:pt x="4973677" y="0"/>
                  </a:cubicBezTo>
                  <a:cubicBezTo>
                    <a:pt x="5218953" y="-56736"/>
                    <a:pt x="5468494" y="230940"/>
                    <a:pt x="5432196" y="518078"/>
                  </a:cubicBezTo>
                  <a:cubicBezTo>
                    <a:pt x="5423586" y="734578"/>
                    <a:pt x="5440572" y="850043"/>
                    <a:pt x="5432196" y="982829"/>
                  </a:cubicBezTo>
                  <a:cubicBezTo>
                    <a:pt x="5401294" y="1044195"/>
                    <a:pt x="5421563" y="1335078"/>
                    <a:pt x="5432196" y="1524187"/>
                  </a:cubicBezTo>
                  <a:cubicBezTo>
                    <a:pt x="5454379" y="1738276"/>
                    <a:pt x="5414113" y="1853953"/>
                    <a:pt x="5432196" y="2050224"/>
                  </a:cubicBezTo>
                  <a:cubicBezTo>
                    <a:pt x="5457318" y="2355840"/>
                    <a:pt x="5225951" y="2568214"/>
                    <a:pt x="4973677" y="2568302"/>
                  </a:cubicBezTo>
                  <a:cubicBezTo>
                    <a:pt x="4885709" y="2604694"/>
                    <a:pt x="4629789" y="2584720"/>
                    <a:pt x="4499585" y="2568302"/>
                  </a:cubicBezTo>
                  <a:cubicBezTo>
                    <a:pt x="4343376" y="2560349"/>
                    <a:pt x="4173980" y="2557660"/>
                    <a:pt x="3980342" y="2568302"/>
                  </a:cubicBezTo>
                  <a:cubicBezTo>
                    <a:pt x="3781194" y="2583290"/>
                    <a:pt x="3632896" y="2578539"/>
                    <a:pt x="3461098" y="2568302"/>
                  </a:cubicBezTo>
                  <a:cubicBezTo>
                    <a:pt x="3328888" y="2559531"/>
                    <a:pt x="3253607" y="2554177"/>
                    <a:pt x="3032159" y="2568302"/>
                  </a:cubicBezTo>
                  <a:cubicBezTo>
                    <a:pt x="2826166" y="2591465"/>
                    <a:pt x="2618039" y="2568677"/>
                    <a:pt x="2512915" y="2568302"/>
                  </a:cubicBezTo>
                  <a:cubicBezTo>
                    <a:pt x="2380430" y="2563223"/>
                    <a:pt x="2252154" y="2581619"/>
                    <a:pt x="2038824" y="2568302"/>
                  </a:cubicBezTo>
                  <a:cubicBezTo>
                    <a:pt x="1828131" y="2562429"/>
                    <a:pt x="1807574" y="2548682"/>
                    <a:pt x="1609883" y="2568302"/>
                  </a:cubicBezTo>
                  <a:cubicBezTo>
                    <a:pt x="1411825" y="2579250"/>
                    <a:pt x="1239589" y="2578065"/>
                    <a:pt x="955185" y="2568302"/>
                  </a:cubicBezTo>
                  <a:cubicBezTo>
                    <a:pt x="677749" y="2598809"/>
                    <a:pt x="616450" y="2550203"/>
                    <a:pt x="458518" y="2568302"/>
                  </a:cubicBezTo>
                  <a:cubicBezTo>
                    <a:pt x="200886" y="2568764"/>
                    <a:pt x="50412" y="2321458"/>
                    <a:pt x="0" y="2050224"/>
                  </a:cubicBezTo>
                  <a:cubicBezTo>
                    <a:pt x="18938" y="1921292"/>
                    <a:pt x="4756" y="1652696"/>
                    <a:pt x="0" y="1539509"/>
                  </a:cubicBezTo>
                  <a:cubicBezTo>
                    <a:pt x="-142" y="1402383"/>
                    <a:pt x="12736" y="1199967"/>
                    <a:pt x="0" y="1044115"/>
                  </a:cubicBezTo>
                  <a:cubicBezTo>
                    <a:pt x="25476" y="890610"/>
                    <a:pt x="-5543" y="707490"/>
                    <a:pt x="0" y="518078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2129858240">
                    <a:custGeom>
                      <a:avLst/>
                      <a:gdLst>
                        <a:gd name="connsiteX0" fmla="*/ 0 w 6137812"/>
                        <a:gd name="connsiteY0" fmla="*/ 518078 h 2568302"/>
                        <a:gd name="connsiteX1" fmla="*/ 518078 w 6137812"/>
                        <a:gd name="connsiteY1" fmla="*/ 0 h 2568302"/>
                        <a:gd name="connsiteX2" fmla="*/ 1206802 w 6137812"/>
                        <a:gd name="connsiteY2" fmla="*/ 0 h 2568302"/>
                        <a:gd name="connsiteX3" fmla="*/ 1895525 w 6137812"/>
                        <a:gd name="connsiteY3" fmla="*/ 0 h 2568302"/>
                        <a:gd name="connsiteX4" fmla="*/ 2380182 w 6137812"/>
                        <a:gd name="connsiteY4" fmla="*/ 0 h 2568302"/>
                        <a:gd name="connsiteX5" fmla="*/ 2915856 w 6137812"/>
                        <a:gd name="connsiteY5" fmla="*/ 0 h 2568302"/>
                        <a:gd name="connsiteX6" fmla="*/ 3655596 w 6137812"/>
                        <a:gd name="connsiteY6" fmla="*/ 0 h 2568302"/>
                        <a:gd name="connsiteX7" fmla="*/ 4140254 w 6137812"/>
                        <a:gd name="connsiteY7" fmla="*/ 0 h 2568302"/>
                        <a:gd name="connsiteX8" fmla="*/ 4624911 w 6137812"/>
                        <a:gd name="connsiteY8" fmla="*/ 0 h 2568302"/>
                        <a:gd name="connsiteX9" fmla="*/ 5619734 w 6137812"/>
                        <a:gd name="connsiteY9" fmla="*/ 0 h 2568302"/>
                        <a:gd name="connsiteX10" fmla="*/ 6137812 w 6137812"/>
                        <a:gd name="connsiteY10" fmla="*/ 518078 h 2568302"/>
                        <a:gd name="connsiteX11" fmla="*/ 6137812 w 6137812"/>
                        <a:gd name="connsiteY11" fmla="*/ 982829 h 2568302"/>
                        <a:gd name="connsiteX12" fmla="*/ 6137812 w 6137812"/>
                        <a:gd name="connsiteY12" fmla="*/ 1524187 h 2568302"/>
                        <a:gd name="connsiteX13" fmla="*/ 6137812 w 6137812"/>
                        <a:gd name="connsiteY13" fmla="*/ 2050224 h 2568302"/>
                        <a:gd name="connsiteX14" fmla="*/ 5619734 w 6137812"/>
                        <a:gd name="connsiteY14" fmla="*/ 2568302 h 2568302"/>
                        <a:gd name="connsiteX15" fmla="*/ 5084060 w 6137812"/>
                        <a:gd name="connsiteY15" fmla="*/ 2568302 h 2568302"/>
                        <a:gd name="connsiteX16" fmla="*/ 4497370 w 6137812"/>
                        <a:gd name="connsiteY16" fmla="*/ 2568302 h 2568302"/>
                        <a:gd name="connsiteX17" fmla="*/ 3910679 w 6137812"/>
                        <a:gd name="connsiteY17" fmla="*/ 2568302 h 2568302"/>
                        <a:gd name="connsiteX18" fmla="*/ 3426022 w 6137812"/>
                        <a:gd name="connsiteY18" fmla="*/ 2568302 h 2568302"/>
                        <a:gd name="connsiteX19" fmla="*/ 2839331 w 6137812"/>
                        <a:gd name="connsiteY19" fmla="*/ 2568302 h 2568302"/>
                        <a:gd name="connsiteX20" fmla="*/ 2303658 w 6137812"/>
                        <a:gd name="connsiteY20" fmla="*/ 2568302 h 2568302"/>
                        <a:gd name="connsiteX21" fmla="*/ 1819000 w 6137812"/>
                        <a:gd name="connsiteY21" fmla="*/ 2568302 h 2568302"/>
                        <a:gd name="connsiteX22" fmla="*/ 1079260 w 6137812"/>
                        <a:gd name="connsiteY22" fmla="*/ 2568302 h 2568302"/>
                        <a:gd name="connsiteX23" fmla="*/ 518078 w 6137812"/>
                        <a:gd name="connsiteY23" fmla="*/ 2568302 h 2568302"/>
                        <a:gd name="connsiteX24" fmla="*/ 0 w 6137812"/>
                        <a:gd name="connsiteY24" fmla="*/ 2050224 h 2568302"/>
                        <a:gd name="connsiteX25" fmla="*/ 0 w 6137812"/>
                        <a:gd name="connsiteY25" fmla="*/ 1539509 h 2568302"/>
                        <a:gd name="connsiteX26" fmla="*/ 0 w 6137812"/>
                        <a:gd name="connsiteY26" fmla="*/ 1044115 h 2568302"/>
                        <a:gd name="connsiteX27" fmla="*/ 0 w 6137812"/>
                        <a:gd name="connsiteY27" fmla="*/ 518078 h 25683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6137812" h="2568302" fill="none" extrusionOk="0">
                          <a:moveTo>
                            <a:pt x="0" y="518078"/>
                          </a:moveTo>
                          <a:cubicBezTo>
                            <a:pt x="-14909" y="230712"/>
                            <a:pt x="248097" y="45174"/>
                            <a:pt x="518078" y="0"/>
                          </a:cubicBezTo>
                          <a:cubicBezTo>
                            <a:pt x="856660" y="13139"/>
                            <a:pt x="1018376" y="-30303"/>
                            <a:pt x="1206802" y="0"/>
                          </a:cubicBezTo>
                          <a:cubicBezTo>
                            <a:pt x="1395228" y="30303"/>
                            <a:pt x="1747940" y="29647"/>
                            <a:pt x="1895525" y="0"/>
                          </a:cubicBezTo>
                          <a:cubicBezTo>
                            <a:pt x="2043110" y="-29647"/>
                            <a:pt x="2224711" y="8097"/>
                            <a:pt x="2380182" y="0"/>
                          </a:cubicBezTo>
                          <a:cubicBezTo>
                            <a:pt x="2535653" y="-8097"/>
                            <a:pt x="2676050" y="6253"/>
                            <a:pt x="2915856" y="0"/>
                          </a:cubicBezTo>
                          <a:cubicBezTo>
                            <a:pt x="3155662" y="-6253"/>
                            <a:pt x="3352097" y="-27857"/>
                            <a:pt x="3655596" y="0"/>
                          </a:cubicBezTo>
                          <a:cubicBezTo>
                            <a:pt x="3959095" y="27857"/>
                            <a:pt x="3929264" y="6466"/>
                            <a:pt x="4140254" y="0"/>
                          </a:cubicBezTo>
                          <a:cubicBezTo>
                            <a:pt x="4351244" y="-6466"/>
                            <a:pt x="4520756" y="-18189"/>
                            <a:pt x="4624911" y="0"/>
                          </a:cubicBezTo>
                          <a:cubicBezTo>
                            <a:pt x="4729066" y="18189"/>
                            <a:pt x="5261741" y="-11352"/>
                            <a:pt x="5619734" y="0"/>
                          </a:cubicBezTo>
                          <a:cubicBezTo>
                            <a:pt x="5885478" y="9215"/>
                            <a:pt x="6139525" y="223668"/>
                            <a:pt x="6137812" y="518078"/>
                          </a:cubicBezTo>
                          <a:cubicBezTo>
                            <a:pt x="6142062" y="729559"/>
                            <a:pt x="6145098" y="875050"/>
                            <a:pt x="6137812" y="982829"/>
                          </a:cubicBezTo>
                          <a:cubicBezTo>
                            <a:pt x="6130526" y="1090608"/>
                            <a:pt x="6133249" y="1304797"/>
                            <a:pt x="6137812" y="1524187"/>
                          </a:cubicBezTo>
                          <a:cubicBezTo>
                            <a:pt x="6142375" y="1743577"/>
                            <a:pt x="6117196" y="1851193"/>
                            <a:pt x="6137812" y="2050224"/>
                          </a:cubicBezTo>
                          <a:cubicBezTo>
                            <a:pt x="6197597" y="2338985"/>
                            <a:pt x="5887032" y="2600785"/>
                            <a:pt x="5619734" y="2568302"/>
                          </a:cubicBezTo>
                          <a:cubicBezTo>
                            <a:pt x="5509616" y="2592254"/>
                            <a:pt x="5234693" y="2590616"/>
                            <a:pt x="5084060" y="2568302"/>
                          </a:cubicBezTo>
                          <a:cubicBezTo>
                            <a:pt x="4933427" y="2545988"/>
                            <a:pt x="4715643" y="2563598"/>
                            <a:pt x="4497370" y="2568302"/>
                          </a:cubicBezTo>
                          <a:cubicBezTo>
                            <a:pt x="4279097" y="2573007"/>
                            <a:pt x="4077758" y="2585046"/>
                            <a:pt x="3910679" y="2568302"/>
                          </a:cubicBezTo>
                          <a:cubicBezTo>
                            <a:pt x="3743600" y="2551558"/>
                            <a:pt x="3662310" y="2551936"/>
                            <a:pt x="3426022" y="2568302"/>
                          </a:cubicBezTo>
                          <a:cubicBezTo>
                            <a:pt x="3189734" y="2584668"/>
                            <a:pt x="2986407" y="2578091"/>
                            <a:pt x="2839331" y="2568302"/>
                          </a:cubicBezTo>
                          <a:cubicBezTo>
                            <a:pt x="2692255" y="2558513"/>
                            <a:pt x="2539921" y="2575631"/>
                            <a:pt x="2303658" y="2568302"/>
                          </a:cubicBezTo>
                          <a:cubicBezTo>
                            <a:pt x="2067395" y="2560973"/>
                            <a:pt x="2040102" y="2550271"/>
                            <a:pt x="1819000" y="2568302"/>
                          </a:cubicBezTo>
                          <a:cubicBezTo>
                            <a:pt x="1597898" y="2586333"/>
                            <a:pt x="1376005" y="2546191"/>
                            <a:pt x="1079260" y="2568302"/>
                          </a:cubicBezTo>
                          <a:cubicBezTo>
                            <a:pt x="782515" y="2590413"/>
                            <a:pt x="701375" y="2550560"/>
                            <a:pt x="518078" y="2568302"/>
                          </a:cubicBezTo>
                          <a:cubicBezTo>
                            <a:pt x="209272" y="2524913"/>
                            <a:pt x="62416" y="2317633"/>
                            <a:pt x="0" y="2050224"/>
                          </a:cubicBezTo>
                          <a:cubicBezTo>
                            <a:pt x="24744" y="1897171"/>
                            <a:pt x="24663" y="1671594"/>
                            <a:pt x="0" y="1539509"/>
                          </a:cubicBezTo>
                          <a:cubicBezTo>
                            <a:pt x="-24663" y="1407425"/>
                            <a:pt x="-8579" y="1176533"/>
                            <a:pt x="0" y="1044115"/>
                          </a:cubicBezTo>
                          <a:cubicBezTo>
                            <a:pt x="8579" y="911697"/>
                            <a:pt x="-13820" y="710149"/>
                            <a:pt x="0" y="518078"/>
                          </a:cubicBezTo>
                          <a:close/>
                        </a:path>
                        <a:path w="6137812" h="2568302" stroke="0" extrusionOk="0">
                          <a:moveTo>
                            <a:pt x="0" y="518078"/>
                          </a:moveTo>
                          <a:cubicBezTo>
                            <a:pt x="1362" y="273604"/>
                            <a:pt x="246295" y="25631"/>
                            <a:pt x="518078" y="0"/>
                          </a:cubicBezTo>
                          <a:cubicBezTo>
                            <a:pt x="711341" y="8112"/>
                            <a:pt x="865803" y="-13799"/>
                            <a:pt x="1206802" y="0"/>
                          </a:cubicBezTo>
                          <a:cubicBezTo>
                            <a:pt x="1547801" y="13799"/>
                            <a:pt x="1527478" y="18650"/>
                            <a:pt x="1742475" y="0"/>
                          </a:cubicBezTo>
                          <a:cubicBezTo>
                            <a:pt x="1957472" y="-18650"/>
                            <a:pt x="2073293" y="18394"/>
                            <a:pt x="2278149" y="0"/>
                          </a:cubicBezTo>
                          <a:cubicBezTo>
                            <a:pt x="2483005" y="-18394"/>
                            <a:pt x="2823674" y="4275"/>
                            <a:pt x="2966873" y="0"/>
                          </a:cubicBezTo>
                          <a:cubicBezTo>
                            <a:pt x="3110072" y="-4275"/>
                            <a:pt x="3313993" y="11193"/>
                            <a:pt x="3553563" y="0"/>
                          </a:cubicBezTo>
                          <a:cubicBezTo>
                            <a:pt x="3793133" y="-11193"/>
                            <a:pt x="3923504" y="8321"/>
                            <a:pt x="4293303" y="0"/>
                          </a:cubicBezTo>
                          <a:cubicBezTo>
                            <a:pt x="4663102" y="-8321"/>
                            <a:pt x="4841870" y="-11491"/>
                            <a:pt x="5033044" y="0"/>
                          </a:cubicBezTo>
                          <a:cubicBezTo>
                            <a:pt x="5224218" y="11491"/>
                            <a:pt x="5496344" y="14249"/>
                            <a:pt x="5619734" y="0"/>
                          </a:cubicBezTo>
                          <a:cubicBezTo>
                            <a:pt x="5881108" y="-11121"/>
                            <a:pt x="6122850" y="231820"/>
                            <a:pt x="6137812" y="518078"/>
                          </a:cubicBezTo>
                          <a:cubicBezTo>
                            <a:pt x="6131259" y="687241"/>
                            <a:pt x="6141595" y="903195"/>
                            <a:pt x="6137812" y="1028793"/>
                          </a:cubicBezTo>
                          <a:cubicBezTo>
                            <a:pt x="6134029" y="1154391"/>
                            <a:pt x="6145658" y="1315387"/>
                            <a:pt x="6137812" y="1539509"/>
                          </a:cubicBezTo>
                          <a:cubicBezTo>
                            <a:pt x="6129966" y="1763631"/>
                            <a:pt x="6136357" y="1860077"/>
                            <a:pt x="6137812" y="2050224"/>
                          </a:cubicBezTo>
                          <a:cubicBezTo>
                            <a:pt x="6175604" y="2341022"/>
                            <a:pt x="5910503" y="2591941"/>
                            <a:pt x="5619734" y="2568302"/>
                          </a:cubicBezTo>
                          <a:cubicBezTo>
                            <a:pt x="5353959" y="2543828"/>
                            <a:pt x="5259484" y="2546180"/>
                            <a:pt x="4931010" y="2568302"/>
                          </a:cubicBezTo>
                          <a:cubicBezTo>
                            <a:pt x="4602536" y="2590424"/>
                            <a:pt x="4578122" y="2574145"/>
                            <a:pt x="4344320" y="2568302"/>
                          </a:cubicBezTo>
                          <a:cubicBezTo>
                            <a:pt x="4110518" y="2562460"/>
                            <a:pt x="3951781" y="2593272"/>
                            <a:pt x="3757630" y="2568302"/>
                          </a:cubicBezTo>
                          <a:cubicBezTo>
                            <a:pt x="3563479" y="2543333"/>
                            <a:pt x="3380672" y="2589311"/>
                            <a:pt x="3017889" y="2568302"/>
                          </a:cubicBezTo>
                          <a:cubicBezTo>
                            <a:pt x="2655106" y="2547293"/>
                            <a:pt x="2545358" y="2575059"/>
                            <a:pt x="2329166" y="2568302"/>
                          </a:cubicBezTo>
                          <a:cubicBezTo>
                            <a:pt x="2112974" y="2561545"/>
                            <a:pt x="1889104" y="2548631"/>
                            <a:pt x="1742475" y="2568302"/>
                          </a:cubicBezTo>
                          <a:cubicBezTo>
                            <a:pt x="1595846" y="2587973"/>
                            <a:pt x="1328598" y="2566664"/>
                            <a:pt x="1206802" y="2568302"/>
                          </a:cubicBezTo>
                          <a:cubicBezTo>
                            <a:pt x="1085006" y="2569940"/>
                            <a:pt x="818215" y="2560912"/>
                            <a:pt x="518078" y="2568302"/>
                          </a:cubicBezTo>
                          <a:cubicBezTo>
                            <a:pt x="251616" y="2546082"/>
                            <a:pt x="-3719" y="2346875"/>
                            <a:pt x="0" y="2050224"/>
                          </a:cubicBezTo>
                          <a:cubicBezTo>
                            <a:pt x="-8235" y="1832904"/>
                            <a:pt x="7920" y="1699627"/>
                            <a:pt x="0" y="1508866"/>
                          </a:cubicBezTo>
                          <a:cubicBezTo>
                            <a:pt x="-7920" y="1318105"/>
                            <a:pt x="-10392" y="1089108"/>
                            <a:pt x="0" y="967507"/>
                          </a:cubicBezTo>
                          <a:cubicBezTo>
                            <a:pt x="10392" y="845906"/>
                            <a:pt x="17403" y="701593"/>
                            <a:pt x="0" y="51807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công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Tất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viên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đều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nhau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endPara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5FAC96F-1DB6-D852-C967-8BA81E1D02C1}"/>
                </a:ext>
              </a:extLst>
            </p:cNvPr>
            <p:cNvSpPr/>
            <p:nvPr/>
          </p:nvSpPr>
          <p:spPr>
            <a:xfrm>
              <a:off x="4730988" y="1283787"/>
              <a:ext cx="2764691" cy="796835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3810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endPara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98F5B0-248D-269B-F88C-822B272E0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3075433" y="2052486"/>
              <a:ext cx="609091" cy="60909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81A98F-660A-0E5F-3A95-EC66C5FAF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3075433" y="2703903"/>
              <a:ext cx="609091" cy="60909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39B9CAC-46C3-C0A7-9C3A-96AE45609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3075433" y="3393938"/>
              <a:ext cx="609091" cy="60909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12D224A-C9F2-CFC0-DDF0-0E91B7C0F068}"/>
              </a:ext>
            </a:extLst>
          </p:cNvPr>
          <p:cNvGrpSpPr/>
          <p:nvPr/>
        </p:nvGrpSpPr>
        <p:grpSpPr>
          <a:xfrm>
            <a:off x="4841104" y="3817600"/>
            <a:ext cx="7073839" cy="2842692"/>
            <a:chOff x="4841104" y="3817600"/>
            <a:chExt cx="7073839" cy="284269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DF89338-4812-2B98-4B5E-96C7D21176E7}"/>
                </a:ext>
              </a:extLst>
            </p:cNvPr>
            <p:cNvGrpSpPr/>
            <p:nvPr/>
          </p:nvGrpSpPr>
          <p:grpSpPr>
            <a:xfrm>
              <a:off x="4841104" y="3817600"/>
              <a:ext cx="7073839" cy="2842692"/>
              <a:chOff x="2975204" y="1255651"/>
              <a:chExt cx="7073839" cy="284269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CC3FCB3-5AC0-EFAE-4511-52045D619BE2}"/>
                  </a:ext>
                </a:extLst>
              </p:cNvPr>
              <p:cNvSpPr/>
              <p:nvPr/>
            </p:nvSpPr>
            <p:spPr>
              <a:xfrm>
                <a:off x="2975204" y="1724298"/>
                <a:ext cx="7073839" cy="2374045"/>
              </a:xfrm>
              <a:custGeom>
                <a:avLst/>
                <a:gdLst>
                  <a:gd name="connsiteX0" fmla="*/ 0 w 7073839"/>
                  <a:gd name="connsiteY0" fmla="*/ 478892 h 2374045"/>
                  <a:gd name="connsiteX1" fmla="*/ 478892 w 7073839"/>
                  <a:gd name="connsiteY1" fmla="*/ 0 h 2374045"/>
                  <a:gd name="connsiteX2" fmla="*/ 1097293 w 7073839"/>
                  <a:gd name="connsiteY2" fmla="*/ 0 h 2374045"/>
                  <a:gd name="connsiteX3" fmla="*/ 1593373 w 7073839"/>
                  <a:gd name="connsiteY3" fmla="*/ 0 h 2374045"/>
                  <a:gd name="connsiteX4" fmla="*/ 2150614 w 7073839"/>
                  <a:gd name="connsiteY4" fmla="*/ 0 h 2374045"/>
                  <a:gd name="connsiteX5" fmla="*/ 2952496 w 7073839"/>
                  <a:gd name="connsiteY5" fmla="*/ 0 h 2374045"/>
                  <a:gd name="connsiteX6" fmla="*/ 3448576 w 7073839"/>
                  <a:gd name="connsiteY6" fmla="*/ 0 h 2374045"/>
                  <a:gd name="connsiteX7" fmla="*/ 3944657 w 7073839"/>
                  <a:gd name="connsiteY7" fmla="*/ 0 h 2374045"/>
                  <a:gd name="connsiteX8" fmla="*/ 4440737 w 7073839"/>
                  <a:gd name="connsiteY8" fmla="*/ 0 h 2374045"/>
                  <a:gd name="connsiteX9" fmla="*/ 5120298 w 7073839"/>
                  <a:gd name="connsiteY9" fmla="*/ 0 h 2374045"/>
                  <a:gd name="connsiteX10" fmla="*/ 5799860 w 7073839"/>
                  <a:gd name="connsiteY10" fmla="*/ 0 h 2374045"/>
                  <a:gd name="connsiteX11" fmla="*/ 6594947 w 7073839"/>
                  <a:gd name="connsiteY11" fmla="*/ 0 h 2374045"/>
                  <a:gd name="connsiteX12" fmla="*/ 7073839 w 7073839"/>
                  <a:gd name="connsiteY12" fmla="*/ 478892 h 2374045"/>
                  <a:gd name="connsiteX13" fmla="*/ 7073839 w 7073839"/>
                  <a:gd name="connsiteY13" fmla="*/ 922654 h 2374045"/>
                  <a:gd name="connsiteX14" fmla="*/ 7073839 w 7073839"/>
                  <a:gd name="connsiteY14" fmla="*/ 1408903 h 2374045"/>
                  <a:gd name="connsiteX15" fmla="*/ 7073839 w 7073839"/>
                  <a:gd name="connsiteY15" fmla="*/ 1895153 h 2374045"/>
                  <a:gd name="connsiteX16" fmla="*/ 6594947 w 7073839"/>
                  <a:gd name="connsiteY16" fmla="*/ 2374045 h 2374045"/>
                  <a:gd name="connsiteX17" fmla="*/ 5854225 w 7073839"/>
                  <a:gd name="connsiteY17" fmla="*/ 2374045 h 2374045"/>
                  <a:gd name="connsiteX18" fmla="*/ 5235824 w 7073839"/>
                  <a:gd name="connsiteY18" fmla="*/ 2374045 h 2374045"/>
                  <a:gd name="connsiteX19" fmla="*/ 4678583 w 7073839"/>
                  <a:gd name="connsiteY19" fmla="*/ 2374045 h 2374045"/>
                  <a:gd name="connsiteX20" fmla="*/ 4182503 w 7073839"/>
                  <a:gd name="connsiteY20" fmla="*/ 2374045 h 2374045"/>
                  <a:gd name="connsiteX21" fmla="*/ 3380620 w 7073839"/>
                  <a:gd name="connsiteY21" fmla="*/ 2374045 h 2374045"/>
                  <a:gd name="connsiteX22" fmla="*/ 2701059 w 7073839"/>
                  <a:gd name="connsiteY22" fmla="*/ 2374045 h 2374045"/>
                  <a:gd name="connsiteX23" fmla="*/ 2082658 w 7073839"/>
                  <a:gd name="connsiteY23" fmla="*/ 2374045 h 2374045"/>
                  <a:gd name="connsiteX24" fmla="*/ 1341935 w 7073839"/>
                  <a:gd name="connsiteY24" fmla="*/ 2374045 h 2374045"/>
                  <a:gd name="connsiteX25" fmla="*/ 478892 w 7073839"/>
                  <a:gd name="connsiteY25" fmla="*/ 2374045 h 2374045"/>
                  <a:gd name="connsiteX26" fmla="*/ 0 w 7073839"/>
                  <a:gd name="connsiteY26" fmla="*/ 1895153 h 2374045"/>
                  <a:gd name="connsiteX27" fmla="*/ 0 w 7073839"/>
                  <a:gd name="connsiteY27" fmla="*/ 1451391 h 2374045"/>
                  <a:gd name="connsiteX28" fmla="*/ 0 w 7073839"/>
                  <a:gd name="connsiteY28" fmla="*/ 993467 h 2374045"/>
                  <a:gd name="connsiteX29" fmla="*/ 0 w 7073839"/>
                  <a:gd name="connsiteY29" fmla="*/ 478892 h 2374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073839" h="2374045" fill="none" extrusionOk="0">
                    <a:moveTo>
                      <a:pt x="0" y="478892"/>
                    </a:moveTo>
                    <a:cubicBezTo>
                      <a:pt x="-33932" y="205008"/>
                      <a:pt x="166216" y="53"/>
                      <a:pt x="478892" y="0"/>
                    </a:cubicBezTo>
                    <a:cubicBezTo>
                      <a:pt x="738913" y="25185"/>
                      <a:pt x="933003" y="20101"/>
                      <a:pt x="1097293" y="0"/>
                    </a:cubicBezTo>
                    <a:cubicBezTo>
                      <a:pt x="1261583" y="-20101"/>
                      <a:pt x="1349914" y="-1897"/>
                      <a:pt x="1593373" y="0"/>
                    </a:cubicBezTo>
                    <a:cubicBezTo>
                      <a:pt x="1836832" y="1897"/>
                      <a:pt x="1905197" y="-8320"/>
                      <a:pt x="2150614" y="0"/>
                    </a:cubicBezTo>
                    <a:cubicBezTo>
                      <a:pt x="2396031" y="8320"/>
                      <a:pt x="2714805" y="17423"/>
                      <a:pt x="2952496" y="0"/>
                    </a:cubicBezTo>
                    <a:cubicBezTo>
                      <a:pt x="3190187" y="-17423"/>
                      <a:pt x="3326616" y="17423"/>
                      <a:pt x="3448576" y="0"/>
                    </a:cubicBezTo>
                    <a:cubicBezTo>
                      <a:pt x="3570536" y="-17423"/>
                      <a:pt x="3725566" y="-21148"/>
                      <a:pt x="3944657" y="0"/>
                    </a:cubicBezTo>
                    <a:cubicBezTo>
                      <a:pt x="4163748" y="21148"/>
                      <a:pt x="4341473" y="-19653"/>
                      <a:pt x="4440737" y="0"/>
                    </a:cubicBezTo>
                    <a:cubicBezTo>
                      <a:pt x="4540001" y="19653"/>
                      <a:pt x="4848741" y="30927"/>
                      <a:pt x="5120298" y="0"/>
                    </a:cubicBezTo>
                    <a:cubicBezTo>
                      <a:pt x="5391855" y="-30927"/>
                      <a:pt x="5586431" y="12679"/>
                      <a:pt x="5799860" y="0"/>
                    </a:cubicBezTo>
                    <a:cubicBezTo>
                      <a:pt x="6013289" y="-12679"/>
                      <a:pt x="6424305" y="-15154"/>
                      <a:pt x="6594947" y="0"/>
                    </a:cubicBezTo>
                    <a:cubicBezTo>
                      <a:pt x="6866460" y="-15120"/>
                      <a:pt x="7082700" y="150941"/>
                      <a:pt x="7073839" y="478892"/>
                    </a:cubicBezTo>
                    <a:cubicBezTo>
                      <a:pt x="7062031" y="632193"/>
                      <a:pt x="7082946" y="745727"/>
                      <a:pt x="7073839" y="922654"/>
                    </a:cubicBezTo>
                    <a:cubicBezTo>
                      <a:pt x="7064732" y="1099581"/>
                      <a:pt x="7067799" y="1304638"/>
                      <a:pt x="7073839" y="1408903"/>
                    </a:cubicBezTo>
                    <a:cubicBezTo>
                      <a:pt x="7079879" y="1513168"/>
                      <a:pt x="7077814" y="1738021"/>
                      <a:pt x="7073839" y="1895153"/>
                    </a:cubicBezTo>
                    <a:cubicBezTo>
                      <a:pt x="7027852" y="2167025"/>
                      <a:pt x="6888758" y="2372166"/>
                      <a:pt x="6594947" y="2374045"/>
                    </a:cubicBezTo>
                    <a:cubicBezTo>
                      <a:pt x="6431924" y="2374600"/>
                      <a:pt x="6198848" y="2386783"/>
                      <a:pt x="5854225" y="2374045"/>
                    </a:cubicBezTo>
                    <a:cubicBezTo>
                      <a:pt x="5509602" y="2361307"/>
                      <a:pt x="5450220" y="2351113"/>
                      <a:pt x="5235824" y="2374045"/>
                    </a:cubicBezTo>
                    <a:cubicBezTo>
                      <a:pt x="5021428" y="2396977"/>
                      <a:pt x="4802329" y="2361097"/>
                      <a:pt x="4678583" y="2374045"/>
                    </a:cubicBezTo>
                    <a:cubicBezTo>
                      <a:pt x="4554837" y="2386993"/>
                      <a:pt x="4287584" y="2350186"/>
                      <a:pt x="4182503" y="2374045"/>
                    </a:cubicBezTo>
                    <a:cubicBezTo>
                      <a:pt x="4077422" y="2397904"/>
                      <a:pt x="3690946" y="2364882"/>
                      <a:pt x="3380620" y="2374045"/>
                    </a:cubicBezTo>
                    <a:cubicBezTo>
                      <a:pt x="3070294" y="2383208"/>
                      <a:pt x="2912805" y="2384628"/>
                      <a:pt x="2701059" y="2374045"/>
                    </a:cubicBezTo>
                    <a:cubicBezTo>
                      <a:pt x="2489313" y="2363462"/>
                      <a:pt x="2293632" y="2370090"/>
                      <a:pt x="2082658" y="2374045"/>
                    </a:cubicBezTo>
                    <a:cubicBezTo>
                      <a:pt x="1871684" y="2378000"/>
                      <a:pt x="1625941" y="2408564"/>
                      <a:pt x="1341935" y="2374045"/>
                    </a:cubicBezTo>
                    <a:cubicBezTo>
                      <a:pt x="1057929" y="2339526"/>
                      <a:pt x="748123" y="2370757"/>
                      <a:pt x="478892" y="2374045"/>
                    </a:cubicBezTo>
                    <a:cubicBezTo>
                      <a:pt x="205953" y="2438256"/>
                      <a:pt x="35798" y="2167204"/>
                      <a:pt x="0" y="1895153"/>
                    </a:cubicBezTo>
                    <a:cubicBezTo>
                      <a:pt x="-12492" y="1687798"/>
                      <a:pt x="19105" y="1626039"/>
                      <a:pt x="0" y="1451391"/>
                    </a:cubicBezTo>
                    <a:cubicBezTo>
                      <a:pt x="-19105" y="1276743"/>
                      <a:pt x="-1966" y="1218902"/>
                      <a:pt x="0" y="993467"/>
                    </a:cubicBezTo>
                    <a:cubicBezTo>
                      <a:pt x="1966" y="768032"/>
                      <a:pt x="2780" y="690888"/>
                      <a:pt x="0" y="478892"/>
                    </a:cubicBezTo>
                    <a:close/>
                  </a:path>
                  <a:path w="7073839" h="2374045" stroke="0" extrusionOk="0">
                    <a:moveTo>
                      <a:pt x="0" y="478892"/>
                    </a:moveTo>
                    <a:cubicBezTo>
                      <a:pt x="1648" y="264812"/>
                      <a:pt x="242370" y="49968"/>
                      <a:pt x="478892" y="0"/>
                    </a:cubicBezTo>
                    <a:cubicBezTo>
                      <a:pt x="846073" y="-21546"/>
                      <a:pt x="896275" y="27112"/>
                      <a:pt x="1219614" y="0"/>
                    </a:cubicBezTo>
                    <a:cubicBezTo>
                      <a:pt x="1542953" y="-27112"/>
                      <a:pt x="1555803" y="-27759"/>
                      <a:pt x="1776855" y="0"/>
                    </a:cubicBezTo>
                    <a:cubicBezTo>
                      <a:pt x="1997907" y="27759"/>
                      <a:pt x="2172020" y="20465"/>
                      <a:pt x="2334095" y="0"/>
                    </a:cubicBezTo>
                    <a:cubicBezTo>
                      <a:pt x="2496170" y="-20465"/>
                      <a:pt x="2849603" y="28605"/>
                      <a:pt x="3074818" y="0"/>
                    </a:cubicBezTo>
                    <a:cubicBezTo>
                      <a:pt x="3300033" y="-28605"/>
                      <a:pt x="3527499" y="-1748"/>
                      <a:pt x="3693219" y="0"/>
                    </a:cubicBezTo>
                    <a:cubicBezTo>
                      <a:pt x="3858939" y="1748"/>
                      <a:pt x="4319286" y="31299"/>
                      <a:pt x="4495101" y="0"/>
                    </a:cubicBezTo>
                    <a:cubicBezTo>
                      <a:pt x="4670916" y="-31299"/>
                      <a:pt x="4931001" y="-8594"/>
                      <a:pt x="5296984" y="0"/>
                    </a:cubicBezTo>
                    <a:cubicBezTo>
                      <a:pt x="5662967" y="8594"/>
                      <a:pt x="6235251" y="29344"/>
                      <a:pt x="6594947" y="0"/>
                    </a:cubicBezTo>
                    <a:cubicBezTo>
                      <a:pt x="6851797" y="-3430"/>
                      <a:pt x="7023339" y="213963"/>
                      <a:pt x="7073839" y="478892"/>
                    </a:cubicBezTo>
                    <a:cubicBezTo>
                      <a:pt x="7059093" y="687907"/>
                      <a:pt x="7073386" y="759322"/>
                      <a:pt x="7073839" y="950979"/>
                    </a:cubicBezTo>
                    <a:cubicBezTo>
                      <a:pt x="7074292" y="1142636"/>
                      <a:pt x="7080990" y="1295443"/>
                      <a:pt x="7073839" y="1423066"/>
                    </a:cubicBezTo>
                    <a:cubicBezTo>
                      <a:pt x="7066688" y="1550689"/>
                      <a:pt x="7075507" y="1672103"/>
                      <a:pt x="7073839" y="1895153"/>
                    </a:cubicBezTo>
                    <a:cubicBezTo>
                      <a:pt x="7103404" y="2163292"/>
                      <a:pt x="6862366" y="2388985"/>
                      <a:pt x="6594947" y="2374045"/>
                    </a:cubicBezTo>
                    <a:cubicBezTo>
                      <a:pt x="6408616" y="2362322"/>
                      <a:pt x="6081920" y="2348492"/>
                      <a:pt x="5854225" y="2374045"/>
                    </a:cubicBezTo>
                    <a:cubicBezTo>
                      <a:pt x="5626530" y="2399598"/>
                      <a:pt x="5471618" y="2376886"/>
                      <a:pt x="5235824" y="2374045"/>
                    </a:cubicBezTo>
                    <a:cubicBezTo>
                      <a:pt x="5000030" y="2371204"/>
                      <a:pt x="4892923" y="2365370"/>
                      <a:pt x="4617423" y="2374045"/>
                    </a:cubicBezTo>
                    <a:cubicBezTo>
                      <a:pt x="4341923" y="2382720"/>
                      <a:pt x="4064702" y="2372036"/>
                      <a:pt x="3815540" y="2374045"/>
                    </a:cubicBezTo>
                    <a:cubicBezTo>
                      <a:pt x="3566378" y="2376054"/>
                      <a:pt x="3294273" y="2349976"/>
                      <a:pt x="3074818" y="2374045"/>
                    </a:cubicBezTo>
                    <a:cubicBezTo>
                      <a:pt x="2855363" y="2398114"/>
                      <a:pt x="2724305" y="2362142"/>
                      <a:pt x="2456416" y="2374045"/>
                    </a:cubicBezTo>
                    <a:cubicBezTo>
                      <a:pt x="2188527" y="2385948"/>
                      <a:pt x="2025344" y="2351659"/>
                      <a:pt x="1899176" y="2374045"/>
                    </a:cubicBezTo>
                    <a:cubicBezTo>
                      <a:pt x="1773008" y="2396431"/>
                      <a:pt x="1470993" y="2349159"/>
                      <a:pt x="1341935" y="2374045"/>
                    </a:cubicBezTo>
                    <a:cubicBezTo>
                      <a:pt x="1212877" y="2398931"/>
                      <a:pt x="908163" y="2396379"/>
                      <a:pt x="478892" y="2374045"/>
                    </a:cubicBezTo>
                    <a:cubicBezTo>
                      <a:pt x="222251" y="2385156"/>
                      <a:pt x="-31856" y="2188796"/>
                      <a:pt x="0" y="1895153"/>
                    </a:cubicBezTo>
                    <a:cubicBezTo>
                      <a:pt x="-11774" y="1701122"/>
                      <a:pt x="17703" y="1559084"/>
                      <a:pt x="0" y="1437229"/>
                    </a:cubicBezTo>
                    <a:cubicBezTo>
                      <a:pt x="-17703" y="1315374"/>
                      <a:pt x="20067" y="1138095"/>
                      <a:pt x="0" y="979304"/>
                    </a:cubicBezTo>
                    <a:cubicBezTo>
                      <a:pt x="-20067" y="820514"/>
                      <a:pt x="19118" y="614517"/>
                      <a:pt x="0" y="478892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="" xmlns:ask="http://schemas.microsoft.com/office/drawing/2018/sketchyshapes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1.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đúng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2.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to,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rõ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3.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ngắt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nghỉ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đúng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chỗ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CDF905D1-C2FA-7EC0-7A76-25D81347F8CB}"/>
                  </a:ext>
                </a:extLst>
              </p:cNvPr>
              <p:cNvSpPr/>
              <p:nvPr/>
            </p:nvSpPr>
            <p:spPr>
              <a:xfrm>
                <a:off x="4201409" y="1255651"/>
                <a:ext cx="5044388" cy="796835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Tiêu</a:t>
                </a:r>
                <a:r>
                  <a:rPr kumimoji="0" lang="en-US" sz="48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chí</a:t>
                </a:r>
                <a:r>
                  <a:rPr kumimoji="0" lang="en-US" sz="48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đánh</a:t>
                </a:r>
                <a:r>
                  <a:rPr kumimoji="0" lang="en-US" sz="48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giá</a:t>
                </a:r>
                <a:endPara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0E8D8BC-2792-7A30-CFEC-590146F33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05305" y="4744733"/>
              <a:ext cx="469963" cy="46996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4E3A341-6509-9364-EAE4-776930B9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43881" y="4744733"/>
              <a:ext cx="469963" cy="46996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550CC8B-D1B7-4EA2-4A33-B080A1AAE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33404" y="4725683"/>
              <a:ext cx="469963" cy="4699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8BB2D84-DC9F-8C8F-17F8-6235E60B4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8361" y="5335445"/>
              <a:ext cx="469963" cy="46996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89928F4-95A0-79AE-0520-921E43D02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0262" y="5335445"/>
              <a:ext cx="469963" cy="46996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FC78605-C3B7-0A4D-4FBD-47226D0A5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49310" y="5335445"/>
              <a:ext cx="469963" cy="4699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8CBE406-4BDD-D40A-2471-082DF25CD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75635" y="5919402"/>
              <a:ext cx="469963" cy="46996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1AC0B17-68C8-F996-C44E-4110154F9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76111" y="5909877"/>
              <a:ext cx="469963" cy="46996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0F21E42-665B-3A96-7D34-FE2BD4B12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56109" y="5900352"/>
              <a:ext cx="469963" cy="469963"/>
            </a:xfrm>
            <a:prstGeom prst="rect">
              <a:avLst/>
            </a:prstGeom>
          </p:spPr>
        </p:pic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080E2FA7-71E1-C8BB-0AB9-35FDDF4E8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40011" y="4212198"/>
            <a:ext cx="2498968" cy="260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9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4B726E-4EBA-A1E3-B09D-2B33A8D5DCB7}"/>
              </a:ext>
            </a:extLst>
          </p:cNvPr>
          <p:cNvSpPr/>
          <p:nvPr/>
        </p:nvSpPr>
        <p:spPr>
          <a:xfrm>
            <a:off x="152399" y="142875"/>
            <a:ext cx="11782425" cy="6591300"/>
          </a:xfrm>
          <a:custGeom>
            <a:avLst/>
            <a:gdLst>
              <a:gd name="connsiteX0" fmla="*/ 0 w 11782425"/>
              <a:gd name="connsiteY0" fmla="*/ 825956 h 6591300"/>
              <a:gd name="connsiteX1" fmla="*/ 825956 w 11782425"/>
              <a:gd name="connsiteY1" fmla="*/ 0 h 6591300"/>
              <a:gd name="connsiteX2" fmla="*/ 1501324 w 11782425"/>
              <a:gd name="connsiteY2" fmla="*/ 0 h 6591300"/>
              <a:gd name="connsiteX3" fmla="*/ 2075386 w 11782425"/>
              <a:gd name="connsiteY3" fmla="*/ 0 h 6591300"/>
              <a:gd name="connsiteX4" fmla="*/ 2446838 w 11782425"/>
              <a:gd name="connsiteY4" fmla="*/ 0 h 6591300"/>
              <a:gd name="connsiteX5" fmla="*/ 3020900 w 11782425"/>
              <a:gd name="connsiteY5" fmla="*/ 0 h 6591300"/>
              <a:gd name="connsiteX6" fmla="*/ 3594963 w 11782425"/>
              <a:gd name="connsiteY6" fmla="*/ 0 h 6591300"/>
              <a:gd name="connsiteX7" fmla="*/ 3966415 w 11782425"/>
              <a:gd name="connsiteY7" fmla="*/ 0 h 6591300"/>
              <a:gd name="connsiteX8" fmla="*/ 4439172 w 11782425"/>
              <a:gd name="connsiteY8" fmla="*/ 0 h 6591300"/>
              <a:gd name="connsiteX9" fmla="*/ 4810624 w 11782425"/>
              <a:gd name="connsiteY9" fmla="*/ 0 h 6591300"/>
              <a:gd name="connsiteX10" fmla="*/ 5688602 w 11782425"/>
              <a:gd name="connsiteY10" fmla="*/ 0 h 6591300"/>
              <a:gd name="connsiteX11" fmla="*/ 6161360 w 11782425"/>
              <a:gd name="connsiteY11" fmla="*/ 0 h 6591300"/>
              <a:gd name="connsiteX12" fmla="*/ 6634117 w 11782425"/>
              <a:gd name="connsiteY12" fmla="*/ 0 h 6591300"/>
              <a:gd name="connsiteX13" fmla="*/ 7512095 w 11782425"/>
              <a:gd name="connsiteY13" fmla="*/ 0 h 6591300"/>
              <a:gd name="connsiteX14" fmla="*/ 7883547 w 11782425"/>
              <a:gd name="connsiteY14" fmla="*/ 0 h 6591300"/>
              <a:gd name="connsiteX15" fmla="*/ 8660219 w 11782425"/>
              <a:gd name="connsiteY15" fmla="*/ 0 h 6591300"/>
              <a:gd name="connsiteX16" fmla="*/ 9335587 w 11782425"/>
              <a:gd name="connsiteY16" fmla="*/ 0 h 6591300"/>
              <a:gd name="connsiteX17" fmla="*/ 10112260 w 11782425"/>
              <a:gd name="connsiteY17" fmla="*/ 0 h 6591300"/>
              <a:gd name="connsiteX18" fmla="*/ 10956469 w 11782425"/>
              <a:gd name="connsiteY18" fmla="*/ 0 h 6591300"/>
              <a:gd name="connsiteX19" fmla="*/ 11782425 w 11782425"/>
              <a:gd name="connsiteY19" fmla="*/ 825956 h 6591300"/>
              <a:gd name="connsiteX20" fmla="*/ 11782425 w 11782425"/>
              <a:gd name="connsiteY20" fmla="*/ 1344592 h 6591300"/>
              <a:gd name="connsiteX21" fmla="*/ 11782425 w 11782425"/>
              <a:gd name="connsiteY21" fmla="*/ 1912621 h 6591300"/>
              <a:gd name="connsiteX22" fmla="*/ 11782425 w 11782425"/>
              <a:gd name="connsiteY22" fmla="*/ 2480651 h 6591300"/>
              <a:gd name="connsiteX23" fmla="*/ 11782425 w 11782425"/>
              <a:gd name="connsiteY23" fmla="*/ 3098074 h 6591300"/>
              <a:gd name="connsiteX24" fmla="*/ 11782425 w 11782425"/>
              <a:gd name="connsiteY24" fmla="*/ 3814286 h 6591300"/>
              <a:gd name="connsiteX25" fmla="*/ 11782425 w 11782425"/>
              <a:gd name="connsiteY25" fmla="*/ 4382315 h 6591300"/>
              <a:gd name="connsiteX26" fmla="*/ 11782425 w 11782425"/>
              <a:gd name="connsiteY26" fmla="*/ 4999739 h 6591300"/>
              <a:gd name="connsiteX27" fmla="*/ 11782425 w 11782425"/>
              <a:gd name="connsiteY27" fmla="*/ 5765344 h 6591300"/>
              <a:gd name="connsiteX28" fmla="*/ 10956469 w 11782425"/>
              <a:gd name="connsiteY28" fmla="*/ 6591300 h 6591300"/>
              <a:gd name="connsiteX29" fmla="*/ 10483712 w 11782425"/>
              <a:gd name="connsiteY29" fmla="*/ 6591300 h 6591300"/>
              <a:gd name="connsiteX30" fmla="*/ 9605734 w 11782425"/>
              <a:gd name="connsiteY30" fmla="*/ 6591300 h 6591300"/>
              <a:gd name="connsiteX31" fmla="*/ 8930366 w 11782425"/>
              <a:gd name="connsiteY31" fmla="*/ 6591300 h 6591300"/>
              <a:gd name="connsiteX32" fmla="*/ 8457609 w 11782425"/>
              <a:gd name="connsiteY32" fmla="*/ 6591300 h 6591300"/>
              <a:gd name="connsiteX33" fmla="*/ 7579631 w 11782425"/>
              <a:gd name="connsiteY33" fmla="*/ 6591300 h 6591300"/>
              <a:gd name="connsiteX34" fmla="*/ 6701654 w 11782425"/>
              <a:gd name="connsiteY34" fmla="*/ 6591300 h 6591300"/>
              <a:gd name="connsiteX35" fmla="*/ 6228896 w 11782425"/>
              <a:gd name="connsiteY35" fmla="*/ 6591300 h 6591300"/>
              <a:gd name="connsiteX36" fmla="*/ 5654834 w 11782425"/>
              <a:gd name="connsiteY36" fmla="*/ 6591300 h 6591300"/>
              <a:gd name="connsiteX37" fmla="*/ 4878161 w 11782425"/>
              <a:gd name="connsiteY37" fmla="*/ 6591300 h 6591300"/>
              <a:gd name="connsiteX38" fmla="*/ 4101489 w 11782425"/>
              <a:gd name="connsiteY38" fmla="*/ 6591300 h 6591300"/>
              <a:gd name="connsiteX39" fmla="*/ 3223511 w 11782425"/>
              <a:gd name="connsiteY39" fmla="*/ 6591300 h 6591300"/>
              <a:gd name="connsiteX40" fmla="*/ 2852059 w 11782425"/>
              <a:gd name="connsiteY40" fmla="*/ 6591300 h 6591300"/>
              <a:gd name="connsiteX41" fmla="*/ 2379301 w 11782425"/>
              <a:gd name="connsiteY41" fmla="*/ 6591300 h 6591300"/>
              <a:gd name="connsiteX42" fmla="*/ 1703934 w 11782425"/>
              <a:gd name="connsiteY42" fmla="*/ 6591300 h 6591300"/>
              <a:gd name="connsiteX43" fmla="*/ 825956 w 11782425"/>
              <a:gd name="connsiteY43" fmla="*/ 6591300 h 6591300"/>
              <a:gd name="connsiteX44" fmla="*/ 0 w 11782425"/>
              <a:gd name="connsiteY44" fmla="*/ 5765344 h 6591300"/>
              <a:gd name="connsiteX45" fmla="*/ 0 w 11782425"/>
              <a:gd name="connsiteY45" fmla="*/ 5049133 h 6591300"/>
              <a:gd name="connsiteX46" fmla="*/ 0 w 11782425"/>
              <a:gd name="connsiteY46" fmla="*/ 4431709 h 6591300"/>
              <a:gd name="connsiteX47" fmla="*/ 0 w 11782425"/>
              <a:gd name="connsiteY47" fmla="*/ 3962467 h 6591300"/>
              <a:gd name="connsiteX48" fmla="*/ 0 w 11782425"/>
              <a:gd name="connsiteY48" fmla="*/ 3295650 h 6591300"/>
              <a:gd name="connsiteX49" fmla="*/ 0 w 11782425"/>
              <a:gd name="connsiteY49" fmla="*/ 2727620 h 6591300"/>
              <a:gd name="connsiteX50" fmla="*/ 0 w 11782425"/>
              <a:gd name="connsiteY50" fmla="*/ 2110197 h 6591300"/>
              <a:gd name="connsiteX51" fmla="*/ 0 w 11782425"/>
              <a:gd name="connsiteY51" fmla="*/ 1591561 h 6591300"/>
              <a:gd name="connsiteX52" fmla="*/ 0 w 11782425"/>
              <a:gd name="connsiteY52" fmla="*/ 825956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782425" h="6591300" fill="none" extrusionOk="0">
                <a:moveTo>
                  <a:pt x="0" y="825956"/>
                </a:moveTo>
                <a:cubicBezTo>
                  <a:pt x="-31041" y="310406"/>
                  <a:pt x="435224" y="-19623"/>
                  <a:pt x="825956" y="0"/>
                </a:cubicBezTo>
                <a:cubicBezTo>
                  <a:pt x="1087981" y="-31407"/>
                  <a:pt x="1179400" y="29802"/>
                  <a:pt x="1501324" y="0"/>
                </a:cubicBezTo>
                <a:cubicBezTo>
                  <a:pt x="1823248" y="-29802"/>
                  <a:pt x="1960525" y="28048"/>
                  <a:pt x="2075386" y="0"/>
                </a:cubicBezTo>
                <a:cubicBezTo>
                  <a:pt x="2190247" y="-28048"/>
                  <a:pt x="2321662" y="-5071"/>
                  <a:pt x="2446838" y="0"/>
                </a:cubicBezTo>
                <a:cubicBezTo>
                  <a:pt x="2572014" y="5071"/>
                  <a:pt x="2837242" y="2415"/>
                  <a:pt x="3020900" y="0"/>
                </a:cubicBezTo>
                <a:cubicBezTo>
                  <a:pt x="3204558" y="-2415"/>
                  <a:pt x="3437317" y="8218"/>
                  <a:pt x="3594963" y="0"/>
                </a:cubicBezTo>
                <a:cubicBezTo>
                  <a:pt x="3752609" y="-8218"/>
                  <a:pt x="3782807" y="7559"/>
                  <a:pt x="3966415" y="0"/>
                </a:cubicBezTo>
                <a:cubicBezTo>
                  <a:pt x="4150023" y="-7559"/>
                  <a:pt x="4267900" y="22356"/>
                  <a:pt x="4439172" y="0"/>
                </a:cubicBezTo>
                <a:cubicBezTo>
                  <a:pt x="4610444" y="-22356"/>
                  <a:pt x="4670284" y="10658"/>
                  <a:pt x="4810624" y="0"/>
                </a:cubicBezTo>
                <a:cubicBezTo>
                  <a:pt x="4950964" y="-10658"/>
                  <a:pt x="5293996" y="15824"/>
                  <a:pt x="5688602" y="0"/>
                </a:cubicBezTo>
                <a:cubicBezTo>
                  <a:pt x="6083208" y="-15824"/>
                  <a:pt x="5983131" y="9386"/>
                  <a:pt x="6161360" y="0"/>
                </a:cubicBezTo>
                <a:cubicBezTo>
                  <a:pt x="6339589" y="-9386"/>
                  <a:pt x="6476132" y="1002"/>
                  <a:pt x="6634117" y="0"/>
                </a:cubicBezTo>
                <a:cubicBezTo>
                  <a:pt x="6792102" y="-1002"/>
                  <a:pt x="7216516" y="-38005"/>
                  <a:pt x="7512095" y="0"/>
                </a:cubicBezTo>
                <a:cubicBezTo>
                  <a:pt x="7807674" y="38005"/>
                  <a:pt x="7747069" y="17925"/>
                  <a:pt x="7883547" y="0"/>
                </a:cubicBezTo>
                <a:cubicBezTo>
                  <a:pt x="8020025" y="-17925"/>
                  <a:pt x="8293805" y="4920"/>
                  <a:pt x="8660219" y="0"/>
                </a:cubicBezTo>
                <a:cubicBezTo>
                  <a:pt x="9026633" y="-4920"/>
                  <a:pt x="9076200" y="28353"/>
                  <a:pt x="9335587" y="0"/>
                </a:cubicBezTo>
                <a:cubicBezTo>
                  <a:pt x="9594974" y="-28353"/>
                  <a:pt x="9864310" y="25781"/>
                  <a:pt x="10112260" y="0"/>
                </a:cubicBezTo>
                <a:cubicBezTo>
                  <a:pt x="10360210" y="-25781"/>
                  <a:pt x="10685386" y="-20254"/>
                  <a:pt x="10956469" y="0"/>
                </a:cubicBezTo>
                <a:cubicBezTo>
                  <a:pt x="11422639" y="71271"/>
                  <a:pt x="11757132" y="365755"/>
                  <a:pt x="11782425" y="825956"/>
                </a:cubicBezTo>
                <a:cubicBezTo>
                  <a:pt x="11802414" y="1058122"/>
                  <a:pt x="11769766" y="1136952"/>
                  <a:pt x="11782425" y="1344592"/>
                </a:cubicBezTo>
                <a:cubicBezTo>
                  <a:pt x="11795084" y="1552232"/>
                  <a:pt x="11800891" y="1744151"/>
                  <a:pt x="11782425" y="1912621"/>
                </a:cubicBezTo>
                <a:cubicBezTo>
                  <a:pt x="11763959" y="2081091"/>
                  <a:pt x="11771181" y="2283994"/>
                  <a:pt x="11782425" y="2480651"/>
                </a:cubicBezTo>
                <a:cubicBezTo>
                  <a:pt x="11793670" y="2677308"/>
                  <a:pt x="11764950" y="2943179"/>
                  <a:pt x="11782425" y="3098074"/>
                </a:cubicBezTo>
                <a:cubicBezTo>
                  <a:pt x="11799900" y="3252969"/>
                  <a:pt x="11815162" y="3566973"/>
                  <a:pt x="11782425" y="3814286"/>
                </a:cubicBezTo>
                <a:cubicBezTo>
                  <a:pt x="11749688" y="4061599"/>
                  <a:pt x="11780144" y="4248833"/>
                  <a:pt x="11782425" y="4382315"/>
                </a:cubicBezTo>
                <a:cubicBezTo>
                  <a:pt x="11784706" y="4515797"/>
                  <a:pt x="11759870" y="4854265"/>
                  <a:pt x="11782425" y="4999739"/>
                </a:cubicBezTo>
                <a:cubicBezTo>
                  <a:pt x="11804980" y="5145213"/>
                  <a:pt x="11769781" y="5579944"/>
                  <a:pt x="11782425" y="5765344"/>
                </a:cubicBezTo>
                <a:cubicBezTo>
                  <a:pt x="11672917" y="6237219"/>
                  <a:pt x="11366849" y="6620048"/>
                  <a:pt x="10956469" y="6591300"/>
                </a:cubicBezTo>
                <a:cubicBezTo>
                  <a:pt x="10722063" y="6613748"/>
                  <a:pt x="10580370" y="6576774"/>
                  <a:pt x="10483712" y="6591300"/>
                </a:cubicBezTo>
                <a:cubicBezTo>
                  <a:pt x="10387054" y="6605826"/>
                  <a:pt x="9921410" y="6625846"/>
                  <a:pt x="9605734" y="6591300"/>
                </a:cubicBezTo>
                <a:cubicBezTo>
                  <a:pt x="9290058" y="6556754"/>
                  <a:pt x="9237966" y="6579880"/>
                  <a:pt x="8930366" y="6591300"/>
                </a:cubicBezTo>
                <a:cubicBezTo>
                  <a:pt x="8622766" y="6602720"/>
                  <a:pt x="8626430" y="6579152"/>
                  <a:pt x="8457609" y="6591300"/>
                </a:cubicBezTo>
                <a:cubicBezTo>
                  <a:pt x="8288788" y="6603448"/>
                  <a:pt x="7810891" y="6610495"/>
                  <a:pt x="7579631" y="6591300"/>
                </a:cubicBezTo>
                <a:cubicBezTo>
                  <a:pt x="7348371" y="6572105"/>
                  <a:pt x="6878397" y="6574172"/>
                  <a:pt x="6701654" y="6591300"/>
                </a:cubicBezTo>
                <a:cubicBezTo>
                  <a:pt x="6524911" y="6608428"/>
                  <a:pt x="6359252" y="6601043"/>
                  <a:pt x="6228896" y="6591300"/>
                </a:cubicBezTo>
                <a:cubicBezTo>
                  <a:pt x="6098540" y="6581557"/>
                  <a:pt x="5889822" y="6611909"/>
                  <a:pt x="5654834" y="6591300"/>
                </a:cubicBezTo>
                <a:cubicBezTo>
                  <a:pt x="5419846" y="6570691"/>
                  <a:pt x="5252383" y="6606877"/>
                  <a:pt x="4878161" y="6591300"/>
                </a:cubicBezTo>
                <a:cubicBezTo>
                  <a:pt x="4503939" y="6575723"/>
                  <a:pt x="4440546" y="6625522"/>
                  <a:pt x="4101489" y="6591300"/>
                </a:cubicBezTo>
                <a:cubicBezTo>
                  <a:pt x="3762432" y="6557078"/>
                  <a:pt x="3547585" y="6634612"/>
                  <a:pt x="3223511" y="6591300"/>
                </a:cubicBezTo>
                <a:cubicBezTo>
                  <a:pt x="2899437" y="6547988"/>
                  <a:pt x="2956612" y="6589126"/>
                  <a:pt x="2852059" y="6591300"/>
                </a:cubicBezTo>
                <a:cubicBezTo>
                  <a:pt x="2747506" y="6593474"/>
                  <a:pt x="2525896" y="6603687"/>
                  <a:pt x="2379301" y="6591300"/>
                </a:cubicBezTo>
                <a:cubicBezTo>
                  <a:pt x="2232706" y="6578913"/>
                  <a:pt x="1891948" y="6578588"/>
                  <a:pt x="1703934" y="6591300"/>
                </a:cubicBezTo>
                <a:cubicBezTo>
                  <a:pt x="1515920" y="6604012"/>
                  <a:pt x="1132977" y="6603425"/>
                  <a:pt x="825956" y="6591300"/>
                </a:cubicBezTo>
                <a:cubicBezTo>
                  <a:pt x="388956" y="6530096"/>
                  <a:pt x="28980" y="6150296"/>
                  <a:pt x="0" y="5765344"/>
                </a:cubicBezTo>
                <a:cubicBezTo>
                  <a:pt x="27345" y="5543743"/>
                  <a:pt x="6874" y="5289718"/>
                  <a:pt x="0" y="5049133"/>
                </a:cubicBezTo>
                <a:cubicBezTo>
                  <a:pt x="-6874" y="4808548"/>
                  <a:pt x="2361" y="4560975"/>
                  <a:pt x="0" y="4431709"/>
                </a:cubicBezTo>
                <a:cubicBezTo>
                  <a:pt x="-2361" y="4302443"/>
                  <a:pt x="22033" y="4086334"/>
                  <a:pt x="0" y="3962467"/>
                </a:cubicBezTo>
                <a:cubicBezTo>
                  <a:pt x="-22033" y="3838600"/>
                  <a:pt x="-10990" y="3430526"/>
                  <a:pt x="0" y="3295650"/>
                </a:cubicBezTo>
                <a:cubicBezTo>
                  <a:pt x="10990" y="3160774"/>
                  <a:pt x="22462" y="2896351"/>
                  <a:pt x="0" y="2727620"/>
                </a:cubicBezTo>
                <a:cubicBezTo>
                  <a:pt x="-22462" y="2558889"/>
                  <a:pt x="9521" y="2266741"/>
                  <a:pt x="0" y="2110197"/>
                </a:cubicBezTo>
                <a:cubicBezTo>
                  <a:pt x="-9521" y="1953653"/>
                  <a:pt x="893" y="1824657"/>
                  <a:pt x="0" y="1591561"/>
                </a:cubicBezTo>
                <a:cubicBezTo>
                  <a:pt x="-893" y="1358465"/>
                  <a:pt x="-36069" y="1114263"/>
                  <a:pt x="0" y="825956"/>
                </a:cubicBezTo>
                <a:close/>
              </a:path>
              <a:path w="11782425" h="6591300" stroke="0" extrusionOk="0">
                <a:moveTo>
                  <a:pt x="0" y="825956"/>
                </a:moveTo>
                <a:cubicBezTo>
                  <a:pt x="3076" y="463846"/>
                  <a:pt x="412937" y="77094"/>
                  <a:pt x="825956" y="0"/>
                </a:cubicBezTo>
                <a:cubicBezTo>
                  <a:pt x="1156087" y="-31485"/>
                  <a:pt x="1303110" y="13314"/>
                  <a:pt x="1602629" y="0"/>
                </a:cubicBezTo>
                <a:cubicBezTo>
                  <a:pt x="1902148" y="-13314"/>
                  <a:pt x="1923985" y="-7531"/>
                  <a:pt x="2075386" y="0"/>
                </a:cubicBezTo>
                <a:cubicBezTo>
                  <a:pt x="2226787" y="7531"/>
                  <a:pt x="2312409" y="13526"/>
                  <a:pt x="2548143" y="0"/>
                </a:cubicBezTo>
                <a:cubicBezTo>
                  <a:pt x="2783877" y="-13526"/>
                  <a:pt x="2993055" y="28342"/>
                  <a:pt x="3324816" y="0"/>
                </a:cubicBezTo>
                <a:cubicBezTo>
                  <a:pt x="3656577" y="-28342"/>
                  <a:pt x="3660534" y="-2400"/>
                  <a:pt x="3898878" y="0"/>
                </a:cubicBezTo>
                <a:cubicBezTo>
                  <a:pt x="4137222" y="2400"/>
                  <a:pt x="4454159" y="-43424"/>
                  <a:pt x="4776856" y="0"/>
                </a:cubicBezTo>
                <a:cubicBezTo>
                  <a:pt x="5099553" y="43424"/>
                  <a:pt x="5328600" y="39467"/>
                  <a:pt x="5654834" y="0"/>
                </a:cubicBezTo>
                <a:cubicBezTo>
                  <a:pt x="5981068" y="-39467"/>
                  <a:pt x="6170485" y="1441"/>
                  <a:pt x="6431507" y="0"/>
                </a:cubicBezTo>
                <a:cubicBezTo>
                  <a:pt x="6692529" y="-1441"/>
                  <a:pt x="6789616" y="23530"/>
                  <a:pt x="6904264" y="0"/>
                </a:cubicBezTo>
                <a:cubicBezTo>
                  <a:pt x="7018912" y="-23530"/>
                  <a:pt x="7165018" y="13794"/>
                  <a:pt x="7275716" y="0"/>
                </a:cubicBezTo>
                <a:cubicBezTo>
                  <a:pt x="7386414" y="-13794"/>
                  <a:pt x="7921330" y="4494"/>
                  <a:pt x="8153694" y="0"/>
                </a:cubicBezTo>
                <a:cubicBezTo>
                  <a:pt x="8386058" y="-4494"/>
                  <a:pt x="8661237" y="14540"/>
                  <a:pt x="8829061" y="0"/>
                </a:cubicBezTo>
                <a:cubicBezTo>
                  <a:pt x="8996885" y="-14540"/>
                  <a:pt x="9275977" y="19805"/>
                  <a:pt x="9504429" y="0"/>
                </a:cubicBezTo>
                <a:cubicBezTo>
                  <a:pt x="9732881" y="-19805"/>
                  <a:pt x="9870897" y="4413"/>
                  <a:pt x="9977186" y="0"/>
                </a:cubicBezTo>
                <a:cubicBezTo>
                  <a:pt x="10083475" y="-4413"/>
                  <a:pt x="10701638" y="-6463"/>
                  <a:pt x="10956469" y="0"/>
                </a:cubicBezTo>
                <a:cubicBezTo>
                  <a:pt x="11499328" y="19674"/>
                  <a:pt x="11746176" y="357795"/>
                  <a:pt x="11782425" y="825956"/>
                </a:cubicBezTo>
                <a:cubicBezTo>
                  <a:pt x="11780179" y="935009"/>
                  <a:pt x="11787911" y="1234379"/>
                  <a:pt x="11782425" y="1344592"/>
                </a:cubicBezTo>
                <a:cubicBezTo>
                  <a:pt x="11776939" y="1454805"/>
                  <a:pt x="11747693" y="1797041"/>
                  <a:pt x="11782425" y="2060803"/>
                </a:cubicBezTo>
                <a:cubicBezTo>
                  <a:pt x="11817157" y="2324565"/>
                  <a:pt x="11781096" y="2539657"/>
                  <a:pt x="11782425" y="2727620"/>
                </a:cubicBezTo>
                <a:cubicBezTo>
                  <a:pt x="11783754" y="2915583"/>
                  <a:pt x="11764051" y="3159496"/>
                  <a:pt x="11782425" y="3295650"/>
                </a:cubicBezTo>
                <a:cubicBezTo>
                  <a:pt x="11800800" y="3431804"/>
                  <a:pt x="11795261" y="3636177"/>
                  <a:pt x="11782425" y="3814286"/>
                </a:cubicBezTo>
                <a:cubicBezTo>
                  <a:pt x="11769589" y="3992395"/>
                  <a:pt x="11766834" y="4176182"/>
                  <a:pt x="11782425" y="4332921"/>
                </a:cubicBezTo>
                <a:cubicBezTo>
                  <a:pt x="11798016" y="4489661"/>
                  <a:pt x="11761075" y="4736883"/>
                  <a:pt x="11782425" y="5049133"/>
                </a:cubicBezTo>
                <a:cubicBezTo>
                  <a:pt x="11803775" y="5361383"/>
                  <a:pt x="11804052" y="5430192"/>
                  <a:pt x="11782425" y="5765344"/>
                </a:cubicBezTo>
                <a:cubicBezTo>
                  <a:pt x="11778282" y="6208126"/>
                  <a:pt x="11406006" y="6606104"/>
                  <a:pt x="10956469" y="6591300"/>
                </a:cubicBezTo>
                <a:cubicBezTo>
                  <a:pt x="10570799" y="6609786"/>
                  <a:pt x="10383708" y="6605044"/>
                  <a:pt x="10078491" y="6591300"/>
                </a:cubicBezTo>
                <a:cubicBezTo>
                  <a:pt x="9773274" y="6577556"/>
                  <a:pt x="9864481" y="6588244"/>
                  <a:pt x="9707039" y="6591300"/>
                </a:cubicBezTo>
                <a:cubicBezTo>
                  <a:pt x="9549597" y="6594356"/>
                  <a:pt x="9399818" y="6607565"/>
                  <a:pt x="9234282" y="6591300"/>
                </a:cubicBezTo>
                <a:cubicBezTo>
                  <a:pt x="9068746" y="6575035"/>
                  <a:pt x="8922834" y="6572554"/>
                  <a:pt x="8761525" y="6591300"/>
                </a:cubicBezTo>
                <a:cubicBezTo>
                  <a:pt x="8600216" y="6610046"/>
                  <a:pt x="8162043" y="6623710"/>
                  <a:pt x="7984852" y="6591300"/>
                </a:cubicBezTo>
                <a:cubicBezTo>
                  <a:pt x="7807661" y="6558890"/>
                  <a:pt x="7703196" y="6573140"/>
                  <a:pt x="7613400" y="6591300"/>
                </a:cubicBezTo>
                <a:cubicBezTo>
                  <a:pt x="7523604" y="6609460"/>
                  <a:pt x="7284803" y="6575734"/>
                  <a:pt x="7140642" y="6591300"/>
                </a:cubicBezTo>
                <a:cubicBezTo>
                  <a:pt x="6996481" y="6606866"/>
                  <a:pt x="6442178" y="6590915"/>
                  <a:pt x="6262665" y="6591300"/>
                </a:cubicBezTo>
                <a:cubicBezTo>
                  <a:pt x="6083152" y="6591685"/>
                  <a:pt x="6011256" y="6602950"/>
                  <a:pt x="5891213" y="6591300"/>
                </a:cubicBezTo>
                <a:cubicBezTo>
                  <a:pt x="5771170" y="6579650"/>
                  <a:pt x="5689842" y="6608971"/>
                  <a:pt x="5519760" y="6591300"/>
                </a:cubicBezTo>
                <a:cubicBezTo>
                  <a:pt x="5349678" y="6573629"/>
                  <a:pt x="5272932" y="6593349"/>
                  <a:pt x="5148308" y="6591300"/>
                </a:cubicBezTo>
                <a:cubicBezTo>
                  <a:pt x="5023684" y="6589251"/>
                  <a:pt x="4705247" y="6611026"/>
                  <a:pt x="4472941" y="6591300"/>
                </a:cubicBezTo>
                <a:cubicBezTo>
                  <a:pt x="4240635" y="6571574"/>
                  <a:pt x="4128592" y="6567660"/>
                  <a:pt x="3797573" y="6591300"/>
                </a:cubicBezTo>
                <a:cubicBezTo>
                  <a:pt x="3466554" y="6614940"/>
                  <a:pt x="3307397" y="6615911"/>
                  <a:pt x="3122206" y="6591300"/>
                </a:cubicBezTo>
                <a:cubicBezTo>
                  <a:pt x="2937015" y="6566689"/>
                  <a:pt x="2540576" y="6633222"/>
                  <a:pt x="2244228" y="6591300"/>
                </a:cubicBezTo>
                <a:cubicBezTo>
                  <a:pt x="1947880" y="6549378"/>
                  <a:pt x="1722680" y="6599683"/>
                  <a:pt x="1568860" y="6591300"/>
                </a:cubicBezTo>
                <a:cubicBezTo>
                  <a:pt x="1415040" y="6582917"/>
                  <a:pt x="1156353" y="6622781"/>
                  <a:pt x="825956" y="6591300"/>
                </a:cubicBezTo>
                <a:cubicBezTo>
                  <a:pt x="342576" y="6533819"/>
                  <a:pt x="-43978" y="6256110"/>
                  <a:pt x="0" y="5765344"/>
                </a:cubicBezTo>
                <a:cubicBezTo>
                  <a:pt x="16914" y="5622377"/>
                  <a:pt x="-20997" y="5429334"/>
                  <a:pt x="0" y="5147921"/>
                </a:cubicBezTo>
                <a:cubicBezTo>
                  <a:pt x="20997" y="4866508"/>
                  <a:pt x="19059" y="4757648"/>
                  <a:pt x="0" y="4579891"/>
                </a:cubicBezTo>
                <a:cubicBezTo>
                  <a:pt x="-19059" y="4402134"/>
                  <a:pt x="3419" y="4224597"/>
                  <a:pt x="0" y="4110649"/>
                </a:cubicBezTo>
                <a:cubicBezTo>
                  <a:pt x="-3419" y="3996701"/>
                  <a:pt x="-17350" y="3712566"/>
                  <a:pt x="0" y="3542619"/>
                </a:cubicBezTo>
                <a:cubicBezTo>
                  <a:pt x="17350" y="3372672"/>
                  <a:pt x="-4957" y="3202038"/>
                  <a:pt x="0" y="3023984"/>
                </a:cubicBezTo>
                <a:cubicBezTo>
                  <a:pt x="4957" y="2845930"/>
                  <a:pt x="9404" y="2749843"/>
                  <a:pt x="0" y="2554742"/>
                </a:cubicBezTo>
                <a:cubicBezTo>
                  <a:pt x="-9404" y="2359641"/>
                  <a:pt x="28752" y="2049588"/>
                  <a:pt x="0" y="1838531"/>
                </a:cubicBezTo>
                <a:cubicBezTo>
                  <a:pt x="-28752" y="1627474"/>
                  <a:pt x="35182" y="1093789"/>
                  <a:pt x="0" y="82595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608" y="369569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em mèo trắng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Vác giỏ đi câu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ngồi bờ ao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ra sông cái.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2A6E7-8ED4-4520-A915-A2737B184107}"/>
              </a:ext>
            </a:extLst>
          </p:cNvPr>
          <p:cNvSpPr/>
          <p:nvPr/>
        </p:nvSpPr>
        <p:spPr>
          <a:xfrm>
            <a:off x="95983" y="2150744"/>
            <a:ext cx="4485541" cy="289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Hiu hiu gió thổi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 ngủ quá chừng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anh ngả lưng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 luôn một giấc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 riêng thầm nhắc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có em rồi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4A9195-4CD6-431C-BF9B-C1A7819AA01D}"/>
              </a:ext>
            </a:extLst>
          </p:cNvPr>
          <p:cNvSpPr/>
          <p:nvPr/>
        </p:nvSpPr>
        <p:spPr>
          <a:xfrm>
            <a:off x="95983" y="4760594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em đang ngồi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bầy thỏ bạn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 chơi múa lượn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 quá là vui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B959CF-E02C-47F0-A974-92B2BD8DFBBC}"/>
              </a:ext>
            </a:extLst>
          </p:cNvPr>
          <p:cNvSpPr/>
          <p:nvPr/>
        </p:nvSpPr>
        <p:spPr>
          <a:xfrm>
            <a:off x="4144108" y="960119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nghĩ: Ồ thôi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câu cũng đủ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 rồi hớn hở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Nhập bọn vui chơi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32E4CF-E275-48BC-BFFC-9C9AFA8D5B51}"/>
              </a:ext>
            </a:extLst>
          </p:cNvPr>
          <p:cNvSpPr/>
          <p:nvPr/>
        </p:nvSpPr>
        <p:spPr>
          <a:xfrm>
            <a:off x="4153633" y="2827019"/>
            <a:ext cx="4485541" cy="2491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 ông mặt trời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 núi đi ngủ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Đôi mèo hối hả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Quay về lều tranh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 em, giỏ 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con cá nhỏ…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1FC60D-4CFA-4FBC-9EFE-9654A82B9E17}"/>
              </a:ext>
            </a:extLst>
          </p:cNvPr>
          <p:cNvSpPr/>
          <p:nvPr/>
        </p:nvSpPr>
        <p:spPr>
          <a:xfrm>
            <a:off x="5772883" y="5208269"/>
            <a:ext cx="4485541" cy="45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0AC6E1-D317-4169-BDD3-E58A8B1E7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886" y="236951"/>
            <a:ext cx="425537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2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539362-7E97-7CA5-471D-FF8140851544}"/>
              </a:ext>
            </a:extLst>
          </p:cNvPr>
          <p:cNvSpPr txBox="1"/>
          <p:nvPr/>
        </p:nvSpPr>
        <p:spPr>
          <a:xfrm>
            <a:off x="2050865" y="100039"/>
            <a:ext cx="7889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TOÀN</a:t>
            </a:r>
            <a:r>
              <a:rPr kumimoji="0" lang="en-US" sz="48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BÀI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6C60E2-0734-912C-6B69-CFD8BAF9C7E1}"/>
              </a:ext>
            </a:extLst>
          </p:cNvPr>
          <p:cNvGrpSpPr/>
          <p:nvPr/>
        </p:nvGrpSpPr>
        <p:grpSpPr>
          <a:xfrm>
            <a:off x="1534609" y="1205753"/>
            <a:ext cx="9122782" cy="3666080"/>
            <a:chOff x="4841104" y="3817600"/>
            <a:chExt cx="7073839" cy="284269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DF89338-4812-2B98-4B5E-96C7D21176E7}"/>
                </a:ext>
              </a:extLst>
            </p:cNvPr>
            <p:cNvGrpSpPr/>
            <p:nvPr/>
          </p:nvGrpSpPr>
          <p:grpSpPr>
            <a:xfrm>
              <a:off x="4841104" y="3817600"/>
              <a:ext cx="7073839" cy="2842692"/>
              <a:chOff x="2975204" y="1255651"/>
              <a:chExt cx="7073839" cy="284269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CC3FCB3-5AC0-EFAE-4511-52045D619BE2}"/>
                  </a:ext>
                </a:extLst>
              </p:cNvPr>
              <p:cNvSpPr/>
              <p:nvPr/>
            </p:nvSpPr>
            <p:spPr>
              <a:xfrm>
                <a:off x="2975204" y="1724298"/>
                <a:ext cx="7073839" cy="2374045"/>
              </a:xfrm>
              <a:custGeom>
                <a:avLst/>
                <a:gdLst>
                  <a:gd name="connsiteX0" fmla="*/ 0 w 7073839"/>
                  <a:gd name="connsiteY0" fmla="*/ 478892 h 2374045"/>
                  <a:gd name="connsiteX1" fmla="*/ 478892 w 7073839"/>
                  <a:gd name="connsiteY1" fmla="*/ 0 h 2374045"/>
                  <a:gd name="connsiteX2" fmla="*/ 1097293 w 7073839"/>
                  <a:gd name="connsiteY2" fmla="*/ 0 h 2374045"/>
                  <a:gd name="connsiteX3" fmla="*/ 1593373 w 7073839"/>
                  <a:gd name="connsiteY3" fmla="*/ 0 h 2374045"/>
                  <a:gd name="connsiteX4" fmla="*/ 2150614 w 7073839"/>
                  <a:gd name="connsiteY4" fmla="*/ 0 h 2374045"/>
                  <a:gd name="connsiteX5" fmla="*/ 2952496 w 7073839"/>
                  <a:gd name="connsiteY5" fmla="*/ 0 h 2374045"/>
                  <a:gd name="connsiteX6" fmla="*/ 3448576 w 7073839"/>
                  <a:gd name="connsiteY6" fmla="*/ 0 h 2374045"/>
                  <a:gd name="connsiteX7" fmla="*/ 3944657 w 7073839"/>
                  <a:gd name="connsiteY7" fmla="*/ 0 h 2374045"/>
                  <a:gd name="connsiteX8" fmla="*/ 4440737 w 7073839"/>
                  <a:gd name="connsiteY8" fmla="*/ 0 h 2374045"/>
                  <a:gd name="connsiteX9" fmla="*/ 5120298 w 7073839"/>
                  <a:gd name="connsiteY9" fmla="*/ 0 h 2374045"/>
                  <a:gd name="connsiteX10" fmla="*/ 5799860 w 7073839"/>
                  <a:gd name="connsiteY10" fmla="*/ 0 h 2374045"/>
                  <a:gd name="connsiteX11" fmla="*/ 6594947 w 7073839"/>
                  <a:gd name="connsiteY11" fmla="*/ 0 h 2374045"/>
                  <a:gd name="connsiteX12" fmla="*/ 7073839 w 7073839"/>
                  <a:gd name="connsiteY12" fmla="*/ 478892 h 2374045"/>
                  <a:gd name="connsiteX13" fmla="*/ 7073839 w 7073839"/>
                  <a:gd name="connsiteY13" fmla="*/ 922654 h 2374045"/>
                  <a:gd name="connsiteX14" fmla="*/ 7073839 w 7073839"/>
                  <a:gd name="connsiteY14" fmla="*/ 1408903 h 2374045"/>
                  <a:gd name="connsiteX15" fmla="*/ 7073839 w 7073839"/>
                  <a:gd name="connsiteY15" fmla="*/ 1895153 h 2374045"/>
                  <a:gd name="connsiteX16" fmla="*/ 6594947 w 7073839"/>
                  <a:gd name="connsiteY16" fmla="*/ 2374045 h 2374045"/>
                  <a:gd name="connsiteX17" fmla="*/ 5854225 w 7073839"/>
                  <a:gd name="connsiteY17" fmla="*/ 2374045 h 2374045"/>
                  <a:gd name="connsiteX18" fmla="*/ 5235824 w 7073839"/>
                  <a:gd name="connsiteY18" fmla="*/ 2374045 h 2374045"/>
                  <a:gd name="connsiteX19" fmla="*/ 4678583 w 7073839"/>
                  <a:gd name="connsiteY19" fmla="*/ 2374045 h 2374045"/>
                  <a:gd name="connsiteX20" fmla="*/ 4182503 w 7073839"/>
                  <a:gd name="connsiteY20" fmla="*/ 2374045 h 2374045"/>
                  <a:gd name="connsiteX21" fmla="*/ 3380620 w 7073839"/>
                  <a:gd name="connsiteY21" fmla="*/ 2374045 h 2374045"/>
                  <a:gd name="connsiteX22" fmla="*/ 2701059 w 7073839"/>
                  <a:gd name="connsiteY22" fmla="*/ 2374045 h 2374045"/>
                  <a:gd name="connsiteX23" fmla="*/ 2082658 w 7073839"/>
                  <a:gd name="connsiteY23" fmla="*/ 2374045 h 2374045"/>
                  <a:gd name="connsiteX24" fmla="*/ 1341935 w 7073839"/>
                  <a:gd name="connsiteY24" fmla="*/ 2374045 h 2374045"/>
                  <a:gd name="connsiteX25" fmla="*/ 478892 w 7073839"/>
                  <a:gd name="connsiteY25" fmla="*/ 2374045 h 2374045"/>
                  <a:gd name="connsiteX26" fmla="*/ 0 w 7073839"/>
                  <a:gd name="connsiteY26" fmla="*/ 1895153 h 2374045"/>
                  <a:gd name="connsiteX27" fmla="*/ 0 w 7073839"/>
                  <a:gd name="connsiteY27" fmla="*/ 1451391 h 2374045"/>
                  <a:gd name="connsiteX28" fmla="*/ 0 w 7073839"/>
                  <a:gd name="connsiteY28" fmla="*/ 993467 h 2374045"/>
                  <a:gd name="connsiteX29" fmla="*/ 0 w 7073839"/>
                  <a:gd name="connsiteY29" fmla="*/ 478892 h 2374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073839" h="2374045" fill="none" extrusionOk="0">
                    <a:moveTo>
                      <a:pt x="0" y="478892"/>
                    </a:moveTo>
                    <a:cubicBezTo>
                      <a:pt x="-33932" y="205008"/>
                      <a:pt x="166216" y="53"/>
                      <a:pt x="478892" y="0"/>
                    </a:cubicBezTo>
                    <a:cubicBezTo>
                      <a:pt x="738913" y="25185"/>
                      <a:pt x="933003" y="20101"/>
                      <a:pt x="1097293" y="0"/>
                    </a:cubicBezTo>
                    <a:cubicBezTo>
                      <a:pt x="1261583" y="-20101"/>
                      <a:pt x="1349914" y="-1897"/>
                      <a:pt x="1593373" y="0"/>
                    </a:cubicBezTo>
                    <a:cubicBezTo>
                      <a:pt x="1836832" y="1897"/>
                      <a:pt x="1905197" y="-8320"/>
                      <a:pt x="2150614" y="0"/>
                    </a:cubicBezTo>
                    <a:cubicBezTo>
                      <a:pt x="2396031" y="8320"/>
                      <a:pt x="2714805" y="17423"/>
                      <a:pt x="2952496" y="0"/>
                    </a:cubicBezTo>
                    <a:cubicBezTo>
                      <a:pt x="3190187" y="-17423"/>
                      <a:pt x="3326616" y="17423"/>
                      <a:pt x="3448576" y="0"/>
                    </a:cubicBezTo>
                    <a:cubicBezTo>
                      <a:pt x="3570536" y="-17423"/>
                      <a:pt x="3725566" y="-21148"/>
                      <a:pt x="3944657" y="0"/>
                    </a:cubicBezTo>
                    <a:cubicBezTo>
                      <a:pt x="4163748" y="21148"/>
                      <a:pt x="4341473" y="-19653"/>
                      <a:pt x="4440737" y="0"/>
                    </a:cubicBezTo>
                    <a:cubicBezTo>
                      <a:pt x="4540001" y="19653"/>
                      <a:pt x="4848741" y="30927"/>
                      <a:pt x="5120298" y="0"/>
                    </a:cubicBezTo>
                    <a:cubicBezTo>
                      <a:pt x="5391855" y="-30927"/>
                      <a:pt x="5586431" y="12679"/>
                      <a:pt x="5799860" y="0"/>
                    </a:cubicBezTo>
                    <a:cubicBezTo>
                      <a:pt x="6013289" y="-12679"/>
                      <a:pt x="6424305" y="-15154"/>
                      <a:pt x="6594947" y="0"/>
                    </a:cubicBezTo>
                    <a:cubicBezTo>
                      <a:pt x="6866460" y="-15120"/>
                      <a:pt x="7082700" y="150941"/>
                      <a:pt x="7073839" y="478892"/>
                    </a:cubicBezTo>
                    <a:cubicBezTo>
                      <a:pt x="7062031" y="632193"/>
                      <a:pt x="7082946" y="745727"/>
                      <a:pt x="7073839" y="922654"/>
                    </a:cubicBezTo>
                    <a:cubicBezTo>
                      <a:pt x="7064732" y="1099581"/>
                      <a:pt x="7067799" y="1304638"/>
                      <a:pt x="7073839" y="1408903"/>
                    </a:cubicBezTo>
                    <a:cubicBezTo>
                      <a:pt x="7079879" y="1513168"/>
                      <a:pt x="7077814" y="1738021"/>
                      <a:pt x="7073839" y="1895153"/>
                    </a:cubicBezTo>
                    <a:cubicBezTo>
                      <a:pt x="7027852" y="2167025"/>
                      <a:pt x="6888758" y="2372166"/>
                      <a:pt x="6594947" y="2374045"/>
                    </a:cubicBezTo>
                    <a:cubicBezTo>
                      <a:pt x="6431924" y="2374600"/>
                      <a:pt x="6198848" y="2386783"/>
                      <a:pt x="5854225" y="2374045"/>
                    </a:cubicBezTo>
                    <a:cubicBezTo>
                      <a:pt x="5509602" y="2361307"/>
                      <a:pt x="5450220" y="2351113"/>
                      <a:pt x="5235824" y="2374045"/>
                    </a:cubicBezTo>
                    <a:cubicBezTo>
                      <a:pt x="5021428" y="2396977"/>
                      <a:pt x="4802329" y="2361097"/>
                      <a:pt x="4678583" y="2374045"/>
                    </a:cubicBezTo>
                    <a:cubicBezTo>
                      <a:pt x="4554837" y="2386993"/>
                      <a:pt x="4287584" y="2350186"/>
                      <a:pt x="4182503" y="2374045"/>
                    </a:cubicBezTo>
                    <a:cubicBezTo>
                      <a:pt x="4077422" y="2397904"/>
                      <a:pt x="3690946" y="2364882"/>
                      <a:pt x="3380620" y="2374045"/>
                    </a:cubicBezTo>
                    <a:cubicBezTo>
                      <a:pt x="3070294" y="2383208"/>
                      <a:pt x="2912805" y="2384628"/>
                      <a:pt x="2701059" y="2374045"/>
                    </a:cubicBezTo>
                    <a:cubicBezTo>
                      <a:pt x="2489313" y="2363462"/>
                      <a:pt x="2293632" y="2370090"/>
                      <a:pt x="2082658" y="2374045"/>
                    </a:cubicBezTo>
                    <a:cubicBezTo>
                      <a:pt x="1871684" y="2378000"/>
                      <a:pt x="1625941" y="2408564"/>
                      <a:pt x="1341935" y="2374045"/>
                    </a:cubicBezTo>
                    <a:cubicBezTo>
                      <a:pt x="1057929" y="2339526"/>
                      <a:pt x="748123" y="2370757"/>
                      <a:pt x="478892" y="2374045"/>
                    </a:cubicBezTo>
                    <a:cubicBezTo>
                      <a:pt x="205953" y="2438256"/>
                      <a:pt x="35798" y="2167204"/>
                      <a:pt x="0" y="1895153"/>
                    </a:cubicBezTo>
                    <a:cubicBezTo>
                      <a:pt x="-12492" y="1687798"/>
                      <a:pt x="19105" y="1626039"/>
                      <a:pt x="0" y="1451391"/>
                    </a:cubicBezTo>
                    <a:cubicBezTo>
                      <a:pt x="-19105" y="1276743"/>
                      <a:pt x="-1966" y="1218902"/>
                      <a:pt x="0" y="993467"/>
                    </a:cubicBezTo>
                    <a:cubicBezTo>
                      <a:pt x="1966" y="768032"/>
                      <a:pt x="2780" y="690888"/>
                      <a:pt x="0" y="478892"/>
                    </a:cubicBezTo>
                    <a:close/>
                  </a:path>
                  <a:path w="7073839" h="2374045" stroke="0" extrusionOk="0">
                    <a:moveTo>
                      <a:pt x="0" y="478892"/>
                    </a:moveTo>
                    <a:cubicBezTo>
                      <a:pt x="1648" y="264812"/>
                      <a:pt x="242370" y="49968"/>
                      <a:pt x="478892" y="0"/>
                    </a:cubicBezTo>
                    <a:cubicBezTo>
                      <a:pt x="846073" y="-21546"/>
                      <a:pt x="896275" y="27112"/>
                      <a:pt x="1219614" y="0"/>
                    </a:cubicBezTo>
                    <a:cubicBezTo>
                      <a:pt x="1542953" y="-27112"/>
                      <a:pt x="1555803" y="-27759"/>
                      <a:pt x="1776855" y="0"/>
                    </a:cubicBezTo>
                    <a:cubicBezTo>
                      <a:pt x="1997907" y="27759"/>
                      <a:pt x="2172020" y="20465"/>
                      <a:pt x="2334095" y="0"/>
                    </a:cubicBezTo>
                    <a:cubicBezTo>
                      <a:pt x="2496170" y="-20465"/>
                      <a:pt x="2849603" y="28605"/>
                      <a:pt x="3074818" y="0"/>
                    </a:cubicBezTo>
                    <a:cubicBezTo>
                      <a:pt x="3300033" y="-28605"/>
                      <a:pt x="3527499" y="-1748"/>
                      <a:pt x="3693219" y="0"/>
                    </a:cubicBezTo>
                    <a:cubicBezTo>
                      <a:pt x="3858939" y="1748"/>
                      <a:pt x="4319286" y="31299"/>
                      <a:pt x="4495101" y="0"/>
                    </a:cubicBezTo>
                    <a:cubicBezTo>
                      <a:pt x="4670916" y="-31299"/>
                      <a:pt x="4931001" y="-8594"/>
                      <a:pt x="5296984" y="0"/>
                    </a:cubicBezTo>
                    <a:cubicBezTo>
                      <a:pt x="5662967" y="8594"/>
                      <a:pt x="6235251" y="29344"/>
                      <a:pt x="6594947" y="0"/>
                    </a:cubicBezTo>
                    <a:cubicBezTo>
                      <a:pt x="6851797" y="-3430"/>
                      <a:pt x="7023339" y="213963"/>
                      <a:pt x="7073839" y="478892"/>
                    </a:cubicBezTo>
                    <a:cubicBezTo>
                      <a:pt x="7059093" y="687907"/>
                      <a:pt x="7073386" y="759322"/>
                      <a:pt x="7073839" y="950979"/>
                    </a:cubicBezTo>
                    <a:cubicBezTo>
                      <a:pt x="7074292" y="1142636"/>
                      <a:pt x="7080990" y="1295443"/>
                      <a:pt x="7073839" y="1423066"/>
                    </a:cubicBezTo>
                    <a:cubicBezTo>
                      <a:pt x="7066688" y="1550689"/>
                      <a:pt x="7075507" y="1672103"/>
                      <a:pt x="7073839" y="1895153"/>
                    </a:cubicBezTo>
                    <a:cubicBezTo>
                      <a:pt x="7103404" y="2163292"/>
                      <a:pt x="6862366" y="2388985"/>
                      <a:pt x="6594947" y="2374045"/>
                    </a:cubicBezTo>
                    <a:cubicBezTo>
                      <a:pt x="6408616" y="2362322"/>
                      <a:pt x="6081920" y="2348492"/>
                      <a:pt x="5854225" y="2374045"/>
                    </a:cubicBezTo>
                    <a:cubicBezTo>
                      <a:pt x="5626530" y="2399598"/>
                      <a:pt x="5471618" y="2376886"/>
                      <a:pt x="5235824" y="2374045"/>
                    </a:cubicBezTo>
                    <a:cubicBezTo>
                      <a:pt x="5000030" y="2371204"/>
                      <a:pt x="4892923" y="2365370"/>
                      <a:pt x="4617423" y="2374045"/>
                    </a:cubicBezTo>
                    <a:cubicBezTo>
                      <a:pt x="4341923" y="2382720"/>
                      <a:pt x="4064702" y="2372036"/>
                      <a:pt x="3815540" y="2374045"/>
                    </a:cubicBezTo>
                    <a:cubicBezTo>
                      <a:pt x="3566378" y="2376054"/>
                      <a:pt x="3294273" y="2349976"/>
                      <a:pt x="3074818" y="2374045"/>
                    </a:cubicBezTo>
                    <a:cubicBezTo>
                      <a:pt x="2855363" y="2398114"/>
                      <a:pt x="2724305" y="2362142"/>
                      <a:pt x="2456416" y="2374045"/>
                    </a:cubicBezTo>
                    <a:cubicBezTo>
                      <a:pt x="2188527" y="2385948"/>
                      <a:pt x="2025344" y="2351659"/>
                      <a:pt x="1899176" y="2374045"/>
                    </a:cubicBezTo>
                    <a:cubicBezTo>
                      <a:pt x="1773008" y="2396431"/>
                      <a:pt x="1470993" y="2349159"/>
                      <a:pt x="1341935" y="2374045"/>
                    </a:cubicBezTo>
                    <a:cubicBezTo>
                      <a:pt x="1212877" y="2398931"/>
                      <a:pt x="908163" y="2396379"/>
                      <a:pt x="478892" y="2374045"/>
                    </a:cubicBezTo>
                    <a:cubicBezTo>
                      <a:pt x="222251" y="2385156"/>
                      <a:pt x="-31856" y="2188796"/>
                      <a:pt x="0" y="1895153"/>
                    </a:cubicBezTo>
                    <a:cubicBezTo>
                      <a:pt x="-11774" y="1701122"/>
                      <a:pt x="17703" y="1559084"/>
                      <a:pt x="0" y="1437229"/>
                    </a:cubicBezTo>
                    <a:cubicBezTo>
                      <a:pt x="-17703" y="1315374"/>
                      <a:pt x="20067" y="1138095"/>
                      <a:pt x="0" y="979304"/>
                    </a:cubicBezTo>
                    <a:cubicBezTo>
                      <a:pt x="-20067" y="820514"/>
                      <a:pt x="19118" y="614517"/>
                      <a:pt x="0" y="478892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="" xmlns:ask="http://schemas.microsoft.com/office/drawing/2018/sketchyshapes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1.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đúng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2.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to,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rõ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3.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ngắt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nghỉ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đúng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chỗ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CDF905D1-C2FA-7EC0-7A76-25D81347F8CB}"/>
                  </a:ext>
                </a:extLst>
              </p:cNvPr>
              <p:cNvSpPr/>
              <p:nvPr/>
            </p:nvSpPr>
            <p:spPr>
              <a:xfrm>
                <a:off x="4201409" y="1255651"/>
                <a:ext cx="4621427" cy="796835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Tiêu</a:t>
                </a:r>
                <a:r>
                  <a:rPr kumimoji="0" lang="en-US" sz="48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chí</a:t>
                </a:r>
                <a:r>
                  <a:rPr kumimoji="0" lang="en-US" sz="48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đánh</a:t>
                </a:r>
                <a:r>
                  <a:rPr kumimoji="0" lang="en-US" sz="48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giá</a:t>
                </a:r>
                <a:endPara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0E8D8BC-2792-7A30-CFEC-590146F33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87944" y="4801718"/>
              <a:ext cx="469963" cy="46996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4E3A341-6509-9364-EAE4-776930B9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8199" y="4794333"/>
              <a:ext cx="469963" cy="46996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550CC8B-D1B7-4EA2-4A33-B080A1AAE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5532" y="4786947"/>
              <a:ext cx="469963" cy="4699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8BB2D84-DC9F-8C8F-17F8-6235E60B4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14208" y="5409767"/>
              <a:ext cx="469963" cy="46996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89928F4-95A0-79AE-0520-921E43D02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57533" y="5409767"/>
              <a:ext cx="469963" cy="46996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FC78605-C3B7-0A4D-4FBD-47226D0A5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70882" y="5409767"/>
              <a:ext cx="469963" cy="4699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8CBE406-4BDD-D40A-2471-082DF25CD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58314" y="5964719"/>
              <a:ext cx="469963" cy="46996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1AC0B17-68C8-F996-C44E-4110154F9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01640" y="5964719"/>
              <a:ext cx="469963" cy="46996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0F21E42-665B-3A96-7D34-FE2BD4B12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14988" y="5964719"/>
              <a:ext cx="469963" cy="469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190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4B726E-4EBA-A1E3-B09D-2B33A8D5DCB7}"/>
              </a:ext>
            </a:extLst>
          </p:cNvPr>
          <p:cNvSpPr/>
          <p:nvPr/>
        </p:nvSpPr>
        <p:spPr>
          <a:xfrm>
            <a:off x="152399" y="142875"/>
            <a:ext cx="11782425" cy="6591300"/>
          </a:xfrm>
          <a:custGeom>
            <a:avLst/>
            <a:gdLst>
              <a:gd name="connsiteX0" fmla="*/ 0 w 11782425"/>
              <a:gd name="connsiteY0" fmla="*/ 825956 h 6591300"/>
              <a:gd name="connsiteX1" fmla="*/ 825956 w 11782425"/>
              <a:gd name="connsiteY1" fmla="*/ 0 h 6591300"/>
              <a:gd name="connsiteX2" fmla="*/ 1501324 w 11782425"/>
              <a:gd name="connsiteY2" fmla="*/ 0 h 6591300"/>
              <a:gd name="connsiteX3" fmla="*/ 2075386 w 11782425"/>
              <a:gd name="connsiteY3" fmla="*/ 0 h 6591300"/>
              <a:gd name="connsiteX4" fmla="*/ 2446838 w 11782425"/>
              <a:gd name="connsiteY4" fmla="*/ 0 h 6591300"/>
              <a:gd name="connsiteX5" fmla="*/ 3020900 w 11782425"/>
              <a:gd name="connsiteY5" fmla="*/ 0 h 6591300"/>
              <a:gd name="connsiteX6" fmla="*/ 3594963 w 11782425"/>
              <a:gd name="connsiteY6" fmla="*/ 0 h 6591300"/>
              <a:gd name="connsiteX7" fmla="*/ 3966415 w 11782425"/>
              <a:gd name="connsiteY7" fmla="*/ 0 h 6591300"/>
              <a:gd name="connsiteX8" fmla="*/ 4439172 w 11782425"/>
              <a:gd name="connsiteY8" fmla="*/ 0 h 6591300"/>
              <a:gd name="connsiteX9" fmla="*/ 4810624 w 11782425"/>
              <a:gd name="connsiteY9" fmla="*/ 0 h 6591300"/>
              <a:gd name="connsiteX10" fmla="*/ 5688602 w 11782425"/>
              <a:gd name="connsiteY10" fmla="*/ 0 h 6591300"/>
              <a:gd name="connsiteX11" fmla="*/ 6161360 w 11782425"/>
              <a:gd name="connsiteY11" fmla="*/ 0 h 6591300"/>
              <a:gd name="connsiteX12" fmla="*/ 6634117 w 11782425"/>
              <a:gd name="connsiteY12" fmla="*/ 0 h 6591300"/>
              <a:gd name="connsiteX13" fmla="*/ 7512095 w 11782425"/>
              <a:gd name="connsiteY13" fmla="*/ 0 h 6591300"/>
              <a:gd name="connsiteX14" fmla="*/ 7883547 w 11782425"/>
              <a:gd name="connsiteY14" fmla="*/ 0 h 6591300"/>
              <a:gd name="connsiteX15" fmla="*/ 8660219 w 11782425"/>
              <a:gd name="connsiteY15" fmla="*/ 0 h 6591300"/>
              <a:gd name="connsiteX16" fmla="*/ 9335587 w 11782425"/>
              <a:gd name="connsiteY16" fmla="*/ 0 h 6591300"/>
              <a:gd name="connsiteX17" fmla="*/ 10112260 w 11782425"/>
              <a:gd name="connsiteY17" fmla="*/ 0 h 6591300"/>
              <a:gd name="connsiteX18" fmla="*/ 10956469 w 11782425"/>
              <a:gd name="connsiteY18" fmla="*/ 0 h 6591300"/>
              <a:gd name="connsiteX19" fmla="*/ 11782425 w 11782425"/>
              <a:gd name="connsiteY19" fmla="*/ 825956 h 6591300"/>
              <a:gd name="connsiteX20" fmla="*/ 11782425 w 11782425"/>
              <a:gd name="connsiteY20" fmla="*/ 1344592 h 6591300"/>
              <a:gd name="connsiteX21" fmla="*/ 11782425 w 11782425"/>
              <a:gd name="connsiteY21" fmla="*/ 1912621 h 6591300"/>
              <a:gd name="connsiteX22" fmla="*/ 11782425 w 11782425"/>
              <a:gd name="connsiteY22" fmla="*/ 2480651 h 6591300"/>
              <a:gd name="connsiteX23" fmla="*/ 11782425 w 11782425"/>
              <a:gd name="connsiteY23" fmla="*/ 3098074 h 6591300"/>
              <a:gd name="connsiteX24" fmla="*/ 11782425 w 11782425"/>
              <a:gd name="connsiteY24" fmla="*/ 3814286 h 6591300"/>
              <a:gd name="connsiteX25" fmla="*/ 11782425 w 11782425"/>
              <a:gd name="connsiteY25" fmla="*/ 4382315 h 6591300"/>
              <a:gd name="connsiteX26" fmla="*/ 11782425 w 11782425"/>
              <a:gd name="connsiteY26" fmla="*/ 4999739 h 6591300"/>
              <a:gd name="connsiteX27" fmla="*/ 11782425 w 11782425"/>
              <a:gd name="connsiteY27" fmla="*/ 5765344 h 6591300"/>
              <a:gd name="connsiteX28" fmla="*/ 10956469 w 11782425"/>
              <a:gd name="connsiteY28" fmla="*/ 6591300 h 6591300"/>
              <a:gd name="connsiteX29" fmla="*/ 10483712 w 11782425"/>
              <a:gd name="connsiteY29" fmla="*/ 6591300 h 6591300"/>
              <a:gd name="connsiteX30" fmla="*/ 9605734 w 11782425"/>
              <a:gd name="connsiteY30" fmla="*/ 6591300 h 6591300"/>
              <a:gd name="connsiteX31" fmla="*/ 8930366 w 11782425"/>
              <a:gd name="connsiteY31" fmla="*/ 6591300 h 6591300"/>
              <a:gd name="connsiteX32" fmla="*/ 8457609 w 11782425"/>
              <a:gd name="connsiteY32" fmla="*/ 6591300 h 6591300"/>
              <a:gd name="connsiteX33" fmla="*/ 7579631 w 11782425"/>
              <a:gd name="connsiteY33" fmla="*/ 6591300 h 6591300"/>
              <a:gd name="connsiteX34" fmla="*/ 6701654 w 11782425"/>
              <a:gd name="connsiteY34" fmla="*/ 6591300 h 6591300"/>
              <a:gd name="connsiteX35" fmla="*/ 6228896 w 11782425"/>
              <a:gd name="connsiteY35" fmla="*/ 6591300 h 6591300"/>
              <a:gd name="connsiteX36" fmla="*/ 5654834 w 11782425"/>
              <a:gd name="connsiteY36" fmla="*/ 6591300 h 6591300"/>
              <a:gd name="connsiteX37" fmla="*/ 4878161 w 11782425"/>
              <a:gd name="connsiteY37" fmla="*/ 6591300 h 6591300"/>
              <a:gd name="connsiteX38" fmla="*/ 4101489 w 11782425"/>
              <a:gd name="connsiteY38" fmla="*/ 6591300 h 6591300"/>
              <a:gd name="connsiteX39" fmla="*/ 3223511 w 11782425"/>
              <a:gd name="connsiteY39" fmla="*/ 6591300 h 6591300"/>
              <a:gd name="connsiteX40" fmla="*/ 2852059 w 11782425"/>
              <a:gd name="connsiteY40" fmla="*/ 6591300 h 6591300"/>
              <a:gd name="connsiteX41" fmla="*/ 2379301 w 11782425"/>
              <a:gd name="connsiteY41" fmla="*/ 6591300 h 6591300"/>
              <a:gd name="connsiteX42" fmla="*/ 1703934 w 11782425"/>
              <a:gd name="connsiteY42" fmla="*/ 6591300 h 6591300"/>
              <a:gd name="connsiteX43" fmla="*/ 825956 w 11782425"/>
              <a:gd name="connsiteY43" fmla="*/ 6591300 h 6591300"/>
              <a:gd name="connsiteX44" fmla="*/ 0 w 11782425"/>
              <a:gd name="connsiteY44" fmla="*/ 5765344 h 6591300"/>
              <a:gd name="connsiteX45" fmla="*/ 0 w 11782425"/>
              <a:gd name="connsiteY45" fmla="*/ 5049133 h 6591300"/>
              <a:gd name="connsiteX46" fmla="*/ 0 w 11782425"/>
              <a:gd name="connsiteY46" fmla="*/ 4431709 h 6591300"/>
              <a:gd name="connsiteX47" fmla="*/ 0 w 11782425"/>
              <a:gd name="connsiteY47" fmla="*/ 3962467 h 6591300"/>
              <a:gd name="connsiteX48" fmla="*/ 0 w 11782425"/>
              <a:gd name="connsiteY48" fmla="*/ 3295650 h 6591300"/>
              <a:gd name="connsiteX49" fmla="*/ 0 w 11782425"/>
              <a:gd name="connsiteY49" fmla="*/ 2727620 h 6591300"/>
              <a:gd name="connsiteX50" fmla="*/ 0 w 11782425"/>
              <a:gd name="connsiteY50" fmla="*/ 2110197 h 6591300"/>
              <a:gd name="connsiteX51" fmla="*/ 0 w 11782425"/>
              <a:gd name="connsiteY51" fmla="*/ 1591561 h 6591300"/>
              <a:gd name="connsiteX52" fmla="*/ 0 w 11782425"/>
              <a:gd name="connsiteY52" fmla="*/ 825956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782425" h="6591300" fill="none" extrusionOk="0">
                <a:moveTo>
                  <a:pt x="0" y="825956"/>
                </a:moveTo>
                <a:cubicBezTo>
                  <a:pt x="-31041" y="310406"/>
                  <a:pt x="435224" y="-19623"/>
                  <a:pt x="825956" y="0"/>
                </a:cubicBezTo>
                <a:cubicBezTo>
                  <a:pt x="1087981" y="-31407"/>
                  <a:pt x="1179400" y="29802"/>
                  <a:pt x="1501324" y="0"/>
                </a:cubicBezTo>
                <a:cubicBezTo>
                  <a:pt x="1823248" y="-29802"/>
                  <a:pt x="1960525" y="28048"/>
                  <a:pt x="2075386" y="0"/>
                </a:cubicBezTo>
                <a:cubicBezTo>
                  <a:pt x="2190247" y="-28048"/>
                  <a:pt x="2321662" y="-5071"/>
                  <a:pt x="2446838" y="0"/>
                </a:cubicBezTo>
                <a:cubicBezTo>
                  <a:pt x="2572014" y="5071"/>
                  <a:pt x="2837242" y="2415"/>
                  <a:pt x="3020900" y="0"/>
                </a:cubicBezTo>
                <a:cubicBezTo>
                  <a:pt x="3204558" y="-2415"/>
                  <a:pt x="3437317" y="8218"/>
                  <a:pt x="3594963" y="0"/>
                </a:cubicBezTo>
                <a:cubicBezTo>
                  <a:pt x="3752609" y="-8218"/>
                  <a:pt x="3782807" y="7559"/>
                  <a:pt x="3966415" y="0"/>
                </a:cubicBezTo>
                <a:cubicBezTo>
                  <a:pt x="4150023" y="-7559"/>
                  <a:pt x="4267900" y="22356"/>
                  <a:pt x="4439172" y="0"/>
                </a:cubicBezTo>
                <a:cubicBezTo>
                  <a:pt x="4610444" y="-22356"/>
                  <a:pt x="4670284" y="10658"/>
                  <a:pt x="4810624" y="0"/>
                </a:cubicBezTo>
                <a:cubicBezTo>
                  <a:pt x="4950964" y="-10658"/>
                  <a:pt x="5293996" y="15824"/>
                  <a:pt x="5688602" y="0"/>
                </a:cubicBezTo>
                <a:cubicBezTo>
                  <a:pt x="6083208" y="-15824"/>
                  <a:pt x="5983131" y="9386"/>
                  <a:pt x="6161360" y="0"/>
                </a:cubicBezTo>
                <a:cubicBezTo>
                  <a:pt x="6339589" y="-9386"/>
                  <a:pt x="6476132" y="1002"/>
                  <a:pt x="6634117" y="0"/>
                </a:cubicBezTo>
                <a:cubicBezTo>
                  <a:pt x="6792102" y="-1002"/>
                  <a:pt x="7216516" y="-38005"/>
                  <a:pt x="7512095" y="0"/>
                </a:cubicBezTo>
                <a:cubicBezTo>
                  <a:pt x="7807674" y="38005"/>
                  <a:pt x="7747069" y="17925"/>
                  <a:pt x="7883547" y="0"/>
                </a:cubicBezTo>
                <a:cubicBezTo>
                  <a:pt x="8020025" y="-17925"/>
                  <a:pt x="8293805" y="4920"/>
                  <a:pt x="8660219" y="0"/>
                </a:cubicBezTo>
                <a:cubicBezTo>
                  <a:pt x="9026633" y="-4920"/>
                  <a:pt x="9076200" y="28353"/>
                  <a:pt x="9335587" y="0"/>
                </a:cubicBezTo>
                <a:cubicBezTo>
                  <a:pt x="9594974" y="-28353"/>
                  <a:pt x="9864310" y="25781"/>
                  <a:pt x="10112260" y="0"/>
                </a:cubicBezTo>
                <a:cubicBezTo>
                  <a:pt x="10360210" y="-25781"/>
                  <a:pt x="10685386" y="-20254"/>
                  <a:pt x="10956469" y="0"/>
                </a:cubicBezTo>
                <a:cubicBezTo>
                  <a:pt x="11422639" y="71271"/>
                  <a:pt x="11757132" y="365755"/>
                  <a:pt x="11782425" y="825956"/>
                </a:cubicBezTo>
                <a:cubicBezTo>
                  <a:pt x="11802414" y="1058122"/>
                  <a:pt x="11769766" y="1136952"/>
                  <a:pt x="11782425" y="1344592"/>
                </a:cubicBezTo>
                <a:cubicBezTo>
                  <a:pt x="11795084" y="1552232"/>
                  <a:pt x="11800891" y="1744151"/>
                  <a:pt x="11782425" y="1912621"/>
                </a:cubicBezTo>
                <a:cubicBezTo>
                  <a:pt x="11763959" y="2081091"/>
                  <a:pt x="11771181" y="2283994"/>
                  <a:pt x="11782425" y="2480651"/>
                </a:cubicBezTo>
                <a:cubicBezTo>
                  <a:pt x="11793670" y="2677308"/>
                  <a:pt x="11764950" y="2943179"/>
                  <a:pt x="11782425" y="3098074"/>
                </a:cubicBezTo>
                <a:cubicBezTo>
                  <a:pt x="11799900" y="3252969"/>
                  <a:pt x="11815162" y="3566973"/>
                  <a:pt x="11782425" y="3814286"/>
                </a:cubicBezTo>
                <a:cubicBezTo>
                  <a:pt x="11749688" y="4061599"/>
                  <a:pt x="11780144" y="4248833"/>
                  <a:pt x="11782425" y="4382315"/>
                </a:cubicBezTo>
                <a:cubicBezTo>
                  <a:pt x="11784706" y="4515797"/>
                  <a:pt x="11759870" y="4854265"/>
                  <a:pt x="11782425" y="4999739"/>
                </a:cubicBezTo>
                <a:cubicBezTo>
                  <a:pt x="11804980" y="5145213"/>
                  <a:pt x="11769781" y="5579944"/>
                  <a:pt x="11782425" y="5765344"/>
                </a:cubicBezTo>
                <a:cubicBezTo>
                  <a:pt x="11672917" y="6237219"/>
                  <a:pt x="11366849" y="6620048"/>
                  <a:pt x="10956469" y="6591300"/>
                </a:cubicBezTo>
                <a:cubicBezTo>
                  <a:pt x="10722063" y="6613748"/>
                  <a:pt x="10580370" y="6576774"/>
                  <a:pt x="10483712" y="6591300"/>
                </a:cubicBezTo>
                <a:cubicBezTo>
                  <a:pt x="10387054" y="6605826"/>
                  <a:pt x="9921410" y="6625846"/>
                  <a:pt x="9605734" y="6591300"/>
                </a:cubicBezTo>
                <a:cubicBezTo>
                  <a:pt x="9290058" y="6556754"/>
                  <a:pt x="9237966" y="6579880"/>
                  <a:pt x="8930366" y="6591300"/>
                </a:cubicBezTo>
                <a:cubicBezTo>
                  <a:pt x="8622766" y="6602720"/>
                  <a:pt x="8626430" y="6579152"/>
                  <a:pt x="8457609" y="6591300"/>
                </a:cubicBezTo>
                <a:cubicBezTo>
                  <a:pt x="8288788" y="6603448"/>
                  <a:pt x="7810891" y="6610495"/>
                  <a:pt x="7579631" y="6591300"/>
                </a:cubicBezTo>
                <a:cubicBezTo>
                  <a:pt x="7348371" y="6572105"/>
                  <a:pt x="6878397" y="6574172"/>
                  <a:pt x="6701654" y="6591300"/>
                </a:cubicBezTo>
                <a:cubicBezTo>
                  <a:pt x="6524911" y="6608428"/>
                  <a:pt x="6359252" y="6601043"/>
                  <a:pt x="6228896" y="6591300"/>
                </a:cubicBezTo>
                <a:cubicBezTo>
                  <a:pt x="6098540" y="6581557"/>
                  <a:pt x="5889822" y="6611909"/>
                  <a:pt x="5654834" y="6591300"/>
                </a:cubicBezTo>
                <a:cubicBezTo>
                  <a:pt x="5419846" y="6570691"/>
                  <a:pt x="5252383" y="6606877"/>
                  <a:pt x="4878161" y="6591300"/>
                </a:cubicBezTo>
                <a:cubicBezTo>
                  <a:pt x="4503939" y="6575723"/>
                  <a:pt x="4440546" y="6625522"/>
                  <a:pt x="4101489" y="6591300"/>
                </a:cubicBezTo>
                <a:cubicBezTo>
                  <a:pt x="3762432" y="6557078"/>
                  <a:pt x="3547585" y="6634612"/>
                  <a:pt x="3223511" y="6591300"/>
                </a:cubicBezTo>
                <a:cubicBezTo>
                  <a:pt x="2899437" y="6547988"/>
                  <a:pt x="2956612" y="6589126"/>
                  <a:pt x="2852059" y="6591300"/>
                </a:cubicBezTo>
                <a:cubicBezTo>
                  <a:pt x="2747506" y="6593474"/>
                  <a:pt x="2525896" y="6603687"/>
                  <a:pt x="2379301" y="6591300"/>
                </a:cubicBezTo>
                <a:cubicBezTo>
                  <a:pt x="2232706" y="6578913"/>
                  <a:pt x="1891948" y="6578588"/>
                  <a:pt x="1703934" y="6591300"/>
                </a:cubicBezTo>
                <a:cubicBezTo>
                  <a:pt x="1515920" y="6604012"/>
                  <a:pt x="1132977" y="6603425"/>
                  <a:pt x="825956" y="6591300"/>
                </a:cubicBezTo>
                <a:cubicBezTo>
                  <a:pt x="388956" y="6530096"/>
                  <a:pt x="28980" y="6150296"/>
                  <a:pt x="0" y="5765344"/>
                </a:cubicBezTo>
                <a:cubicBezTo>
                  <a:pt x="27345" y="5543743"/>
                  <a:pt x="6874" y="5289718"/>
                  <a:pt x="0" y="5049133"/>
                </a:cubicBezTo>
                <a:cubicBezTo>
                  <a:pt x="-6874" y="4808548"/>
                  <a:pt x="2361" y="4560975"/>
                  <a:pt x="0" y="4431709"/>
                </a:cubicBezTo>
                <a:cubicBezTo>
                  <a:pt x="-2361" y="4302443"/>
                  <a:pt x="22033" y="4086334"/>
                  <a:pt x="0" y="3962467"/>
                </a:cubicBezTo>
                <a:cubicBezTo>
                  <a:pt x="-22033" y="3838600"/>
                  <a:pt x="-10990" y="3430526"/>
                  <a:pt x="0" y="3295650"/>
                </a:cubicBezTo>
                <a:cubicBezTo>
                  <a:pt x="10990" y="3160774"/>
                  <a:pt x="22462" y="2896351"/>
                  <a:pt x="0" y="2727620"/>
                </a:cubicBezTo>
                <a:cubicBezTo>
                  <a:pt x="-22462" y="2558889"/>
                  <a:pt x="9521" y="2266741"/>
                  <a:pt x="0" y="2110197"/>
                </a:cubicBezTo>
                <a:cubicBezTo>
                  <a:pt x="-9521" y="1953653"/>
                  <a:pt x="893" y="1824657"/>
                  <a:pt x="0" y="1591561"/>
                </a:cubicBezTo>
                <a:cubicBezTo>
                  <a:pt x="-893" y="1358465"/>
                  <a:pt x="-36069" y="1114263"/>
                  <a:pt x="0" y="825956"/>
                </a:cubicBezTo>
                <a:close/>
              </a:path>
              <a:path w="11782425" h="6591300" stroke="0" extrusionOk="0">
                <a:moveTo>
                  <a:pt x="0" y="825956"/>
                </a:moveTo>
                <a:cubicBezTo>
                  <a:pt x="3076" y="463846"/>
                  <a:pt x="412937" y="77094"/>
                  <a:pt x="825956" y="0"/>
                </a:cubicBezTo>
                <a:cubicBezTo>
                  <a:pt x="1156087" y="-31485"/>
                  <a:pt x="1303110" y="13314"/>
                  <a:pt x="1602629" y="0"/>
                </a:cubicBezTo>
                <a:cubicBezTo>
                  <a:pt x="1902148" y="-13314"/>
                  <a:pt x="1923985" y="-7531"/>
                  <a:pt x="2075386" y="0"/>
                </a:cubicBezTo>
                <a:cubicBezTo>
                  <a:pt x="2226787" y="7531"/>
                  <a:pt x="2312409" y="13526"/>
                  <a:pt x="2548143" y="0"/>
                </a:cubicBezTo>
                <a:cubicBezTo>
                  <a:pt x="2783877" y="-13526"/>
                  <a:pt x="2993055" y="28342"/>
                  <a:pt x="3324816" y="0"/>
                </a:cubicBezTo>
                <a:cubicBezTo>
                  <a:pt x="3656577" y="-28342"/>
                  <a:pt x="3660534" y="-2400"/>
                  <a:pt x="3898878" y="0"/>
                </a:cubicBezTo>
                <a:cubicBezTo>
                  <a:pt x="4137222" y="2400"/>
                  <a:pt x="4454159" y="-43424"/>
                  <a:pt x="4776856" y="0"/>
                </a:cubicBezTo>
                <a:cubicBezTo>
                  <a:pt x="5099553" y="43424"/>
                  <a:pt x="5328600" y="39467"/>
                  <a:pt x="5654834" y="0"/>
                </a:cubicBezTo>
                <a:cubicBezTo>
                  <a:pt x="5981068" y="-39467"/>
                  <a:pt x="6170485" y="1441"/>
                  <a:pt x="6431507" y="0"/>
                </a:cubicBezTo>
                <a:cubicBezTo>
                  <a:pt x="6692529" y="-1441"/>
                  <a:pt x="6789616" y="23530"/>
                  <a:pt x="6904264" y="0"/>
                </a:cubicBezTo>
                <a:cubicBezTo>
                  <a:pt x="7018912" y="-23530"/>
                  <a:pt x="7165018" y="13794"/>
                  <a:pt x="7275716" y="0"/>
                </a:cubicBezTo>
                <a:cubicBezTo>
                  <a:pt x="7386414" y="-13794"/>
                  <a:pt x="7921330" y="4494"/>
                  <a:pt x="8153694" y="0"/>
                </a:cubicBezTo>
                <a:cubicBezTo>
                  <a:pt x="8386058" y="-4494"/>
                  <a:pt x="8661237" y="14540"/>
                  <a:pt x="8829061" y="0"/>
                </a:cubicBezTo>
                <a:cubicBezTo>
                  <a:pt x="8996885" y="-14540"/>
                  <a:pt x="9275977" y="19805"/>
                  <a:pt x="9504429" y="0"/>
                </a:cubicBezTo>
                <a:cubicBezTo>
                  <a:pt x="9732881" y="-19805"/>
                  <a:pt x="9870897" y="4413"/>
                  <a:pt x="9977186" y="0"/>
                </a:cubicBezTo>
                <a:cubicBezTo>
                  <a:pt x="10083475" y="-4413"/>
                  <a:pt x="10701638" y="-6463"/>
                  <a:pt x="10956469" y="0"/>
                </a:cubicBezTo>
                <a:cubicBezTo>
                  <a:pt x="11499328" y="19674"/>
                  <a:pt x="11746176" y="357795"/>
                  <a:pt x="11782425" y="825956"/>
                </a:cubicBezTo>
                <a:cubicBezTo>
                  <a:pt x="11780179" y="935009"/>
                  <a:pt x="11787911" y="1234379"/>
                  <a:pt x="11782425" y="1344592"/>
                </a:cubicBezTo>
                <a:cubicBezTo>
                  <a:pt x="11776939" y="1454805"/>
                  <a:pt x="11747693" y="1797041"/>
                  <a:pt x="11782425" y="2060803"/>
                </a:cubicBezTo>
                <a:cubicBezTo>
                  <a:pt x="11817157" y="2324565"/>
                  <a:pt x="11781096" y="2539657"/>
                  <a:pt x="11782425" y="2727620"/>
                </a:cubicBezTo>
                <a:cubicBezTo>
                  <a:pt x="11783754" y="2915583"/>
                  <a:pt x="11764051" y="3159496"/>
                  <a:pt x="11782425" y="3295650"/>
                </a:cubicBezTo>
                <a:cubicBezTo>
                  <a:pt x="11800800" y="3431804"/>
                  <a:pt x="11795261" y="3636177"/>
                  <a:pt x="11782425" y="3814286"/>
                </a:cubicBezTo>
                <a:cubicBezTo>
                  <a:pt x="11769589" y="3992395"/>
                  <a:pt x="11766834" y="4176182"/>
                  <a:pt x="11782425" y="4332921"/>
                </a:cubicBezTo>
                <a:cubicBezTo>
                  <a:pt x="11798016" y="4489661"/>
                  <a:pt x="11761075" y="4736883"/>
                  <a:pt x="11782425" y="5049133"/>
                </a:cubicBezTo>
                <a:cubicBezTo>
                  <a:pt x="11803775" y="5361383"/>
                  <a:pt x="11804052" y="5430192"/>
                  <a:pt x="11782425" y="5765344"/>
                </a:cubicBezTo>
                <a:cubicBezTo>
                  <a:pt x="11778282" y="6208126"/>
                  <a:pt x="11406006" y="6606104"/>
                  <a:pt x="10956469" y="6591300"/>
                </a:cubicBezTo>
                <a:cubicBezTo>
                  <a:pt x="10570799" y="6609786"/>
                  <a:pt x="10383708" y="6605044"/>
                  <a:pt x="10078491" y="6591300"/>
                </a:cubicBezTo>
                <a:cubicBezTo>
                  <a:pt x="9773274" y="6577556"/>
                  <a:pt x="9864481" y="6588244"/>
                  <a:pt x="9707039" y="6591300"/>
                </a:cubicBezTo>
                <a:cubicBezTo>
                  <a:pt x="9549597" y="6594356"/>
                  <a:pt x="9399818" y="6607565"/>
                  <a:pt x="9234282" y="6591300"/>
                </a:cubicBezTo>
                <a:cubicBezTo>
                  <a:pt x="9068746" y="6575035"/>
                  <a:pt x="8922834" y="6572554"/>
                  <a:pt x="8761525" y="6591300"/>
                </a:cubicBezTo>
                <a:cubicBezTo>
                  <a:pt x="8600216" y="6610046"/>
                  <a:pt x="8162043" y="6623710"/>
                  <a:pt x="7984852" y="6591300"/>
                </a:cubicBezTo>
                <a:cubicBezTo>
                  <a:pt x="7807661" y="6558890"/>
                  <a:pt x="7703196" y="6573140"/>
                  <a:pt x="7613400" y="6591300"/>
                </a:cubicBezTo>
                <a:cubicBezTo>
                  <a:pt x="7523604" y="6609460"/>
                  <a:pt x="7284803" y="6575734"/>
                  <a:pt x="7140642" y="6591300"/>
                </a:cubicBezTo>
                <a:cubicBezTo>
                  <a:pt x="6996481" y="6606866"/>
                  <a:pt x="6442178" y="6590915"/>
                  <a:pt x="6262665" y="6591300"/>
                </a:cubicBezTo>
                <a:cubicBezTo>
                  <a:pt x="6083152" y="6591685"/>
                  <a:pt x="6011256" y="6602950"/>
                  <a:pt x="5891213" y="6591300"/>
                </a:cubicBezTo>
                <a:cubicBezTo>
                  <a:pt x="5771170" y="6579650"/>
                  <a:pt x="5689842" y="6608971"/>
                  <a:pt x="5519760" y="6591300"/>
                </a:cubicBezTo>
                <a:cubicBezTo>
                  <a:pt x="5349678" y="6573629"/>
                  <a:pt x="5272932" y="6593349"/>
                  <a:pt x="5148308" y="6591300"/>
                </a:cubicBezTo>
                <a:cubicBezTo>
                  <a:pt x="5023684" y="6589251"/>
                  <a:pt x="4705247" y="6611026"/>
                  <a:pt x="4472941" y="6591300"/>
                </a:cubicBezTo>
                <a:cubicBezTo>
                  <a:pt x="4240635" y="6571574"/>
                  <a:pt x="4128592" y="6567660"/>
                  <a:pt x="3797573" y="6591300"/>
                </a:cubicBezTo>
                <a:cubicBezTo>
                  <a:pt x="3466554" y="6614940"/>
                  <a:pt x="3307397" y="6615911"/>
                  <a:pt x="3122206" y="6591300"/>
                </a:cubicBezTo>
                <a:cubicBezTo>
                  <a:pt x="2937015" y="6566689"/>
                  <a:pt x="2540576" y="6633222"/>
                  <a:pt x="2244228" y="6591300"/>
                </a:cubicBezTo>
                <a:cubicBezTo>
                  <a:pt x="1947880" y="6549378"/>
                  <a:pt x="1722680" y="6599683"/>
                  <a:pt x="1568860" y="6591300"/>
                </a:cubicBezTo>
                <a:cubicBezTo>
                  <a:pt x="1415040" y="6582917"/>
                  <a:pt x="1156353" y="6622781"/>
                  <a:pt x="825956" y="6591300"/>
                </a:cubicBezTo>
                <a:cubicBezTo>
                  <a:pt x="342576" y="6533819"/>
                  <a:pt x="-43978" y="6256110"/>
                  <a:pt x="0" y="5765344"/>
                </a:cubicBezTo>
                <a:cubicBezTo>
                  <a:pt x="16914" y="5622377"/>
                  <a:pt x="-20997" y="5429334"/>
                  <a:pt x="0" y="5147921"/>
                </a:cubicBezTo>
                <a:cubicBezTo>
                  <a:pt x="20997" y="4866508"/>
                  <a:pt x="19059" y="4757648"/>
                  <a:pt x="0" y="4579891"/>
                </a:cubicBezTo>
                <a:cubicBezTo>
                  <a:pt x="-19059" y="4402134"/>
                  <a:pt x="3419" y="4224597"/>
                  <a:pt x="0" y="4110649"/>
                </a:cubicBezTo>
                <a:cubicBezTo>
                  <a:pt x="-3419" y="3996701"/>
                  <a:pt x="-17350" y="3712566"/>
                  <a:pt x="0" y="3542619"/>
                </a:cubicBezTo>
                <a:cubicBezTo>
                  <a:pt x="17350" y="3372672"/>
                  <a:pt x="-4957" y="3202038"/>
                  <a:pt x="0" y="3023984"/>
                </a:cubicBezTo>
                <a:cubicBezTo>
                  <a:pt x="4957" y="2845930"/>
                  <a:pt x="9404" y="2749843"/>
                  <a:pt x="0" y="2554742"/>
                </a:cubicBezTo>
                <a:cubicBezTo>
                  <a:pt x="-9404" y="2359641"/>
                  <a:pt x="28752" y="2049588"/>
                  <a:pt x="0" y="1838531"/>
                </a:cubicBezTo>
                <a:cubicBezTo>
                  <a:pt x="-28752" y="1627474"/>
                  <a:pt x="35182" y="1093789"/>
                  <a:pt x="0" y="82595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608" y="369569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em mèo trắng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Vác giỏ đi câu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ngồi bờ ao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ra sông cái.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2A6E7-8ED4-4520-A915-A2737B184107}"/>
              </a:ext>
            </a:extLst>
          </p:cNvPr>
          <p:cNvSpPr/>
          <p:nvPr/>
        </p:nvSpPr>
        <p:spPr>
          <a:xfrm>
            <a:off x="95983" y="2150744"/>
            <a:ext cx="4485541" cy="289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Hiu hiu gió thổi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 ngủ quá chừng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anh ngả lưng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 luôn một giấc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 riêng thầm nhắc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có em rồi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4A9195-4CD6-431C-BF9B-C1A7819AA01D}"/>
              </a:ext>
            </a:extLst>
          </p:cNvPr>
          <p:cNvSpPr/>
          <p:nvPr/>
        </p:nvSpPr>
        <p:spPr>
          <a:xfrm>
            <a:off x="95983" y="4760594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em đang ngồi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bầy thỏ bạn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 chơi múa lượn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 quá là vui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B959CF-E02C-47F0-A974-92B2BD8DFBBC}"/>
              </a:ext>
            </a:extLst>
          </p:cNvPr>
          <p:cNvSpPr/>
          <p:nvPr/>
        </p:nvSpPr>
        <p:spPr>
          <a:xfrm>
            <a:off x="4144108" y="960119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nghĩ: Ồ thôi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câu cũng đủ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 rồi hớn hở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Nhập bọn vui chơi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32E4CF-E275-48BC-BFFC-9C9AFA8D5B51}"/>
              </a:ext>
            </a:extLst>
          </p:cNvPr>
          <p:cNvSpPr/>
          <p:nvPr/>
        </p:nvSpPr>
        <p:spPr>
          <a:xfrm>
            <a:off x="4153633" y="2827019"/>
            <a:ext cx="4485541" cy="2491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 ông mặt trời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 núi đi ngủ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Đôi mèo hối hả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Quay về lều tranh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 em, giỏ 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con cá nhỏ…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1FC60D-4CFA-4FBC-9EFE-9654A82B9E17}"/>
              </a:ext>
            </a:extLst>
          </p:cNvPr>
          <p:cNvSpPr/>
          <p:nvPr/>
        </p:nvSpPr>
        <p:spPr>
          <a:xfrm>
            <a:off x="5772883" y="5208269"/>
            <a:ext cx="4485541" cy="45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0AC6E1-D317-4169-BDD3-E58A8B1E7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886" y="236951"/>
            <a:ext cx="425537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0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4">
            <a:extLst>
              <a:ext uri="{FF2B5EF4-FFF2-40B4-BE49-F238E27FC236}">
                <a16:creationId xmlns:a16="http://schemas.microsoft.com/office/drawing/2014/main" id="{5000AD7F-B89E-AC32-C190-F0A64EDB0B78}"/>
              </a:ext>
            </a:extLst>
          </p:cNvPr>
          <p:cNvGrpSpPr/>
          <p:nvPr/>
        </p:nvGrpSpPr>
        <p:grpSpPr>
          <a:xfrm>
            <a:off x="184009" y="166345"/>
            <a:ext cx="11930385" cy="2782534"/>
            <a:chOff x="383638" y="416667"/>
            <a:chExt cx="10910347" cy="1340647"/>
          </a:xfrm>
          <a:solidFill>
            <a:srgbClr val="FFFFFF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C1887DC-9E4B-029D-F831-DFAAEE3D05E2}"/>
                </a:ext>
              </a:extLst>
            </p:cNvPr>
            <p:cNvSpPr/>
            <p:nvPr/>
          </p:nvSpPr>
          <p:spPr>
            <a:xfrm>
              <a:off x="10008386" y="703151"/>
              <a:ext cx="1285599" cy="451637"/>
            </a:xfrm>
            <a:custGeom>
              <a:avLst/>
              <a:gdLst>
                <a:gd name="connsiteX0" fmla="*/ 261472 w 1285599"/>
                <a:gd name="connsiteY0" fmla="*/ 126626 h 451637"/>
                <a:gd name="connsiteX1" fmla="*/ 468736 w 1285599"/>
                <a:gd name="connsiteY1" fmla="*/ 3182 h 451637"/>
                <a:gd name="connsiteX2" fmla="*/ 702822 w 1285599"/>
                <a:gd name="connsiteY2" fmla="*/ 92336 h 451637"/>
                <a:gd name="connsiteX3" fmla="*/ 1017376 w 1285599"/>
                <a:gd name="connsiteY3" fmla="*/ 69019 h 451637"/>
                <a:gd name="connsiteX4" fmla="*/ 1134419 w 1285599"/>
                <a:gd name="connsiteY4" fmla="*/ 199321 h 451637"/>
                <a:gd name="connsiteX5" fmla="*/ 1285600 w 1285599"/>
                <a:gd name="connsiteY5" fmla="*/ 288475 h 451637"/>
                <a:gd name="connsiteX6" fmla="*/ 1051513 w 1285599"/>
                <a:gd name="connsiteY6" fmla="*/ 365285 h 451637"/>
                <a:gd name="connsiteX7" fmla="*/ 900332 w 1285599"/>
                <a:gd name="connsiteY7" fmla="*/ 448952 h 451637"/>
                <a:gd name="connsiteX8" fmla="*/ 644300 w 1285599"/>
                <a:gd name="connsiteY8" fmla="*/ 389973 h 451637"/>
                <a:gd name="connsiteX9" fmla="*/ 422406 w 1285599"/>
                <a:gd name="connsiteY9" fmla="*/ 448952 h 451637"/>
                <a:gd name="connsiteX10" fmla="*/ 259033 w 1285599"/>
                <a:gd name="connsiteY10" fmla="*/ 354312 h 451637"/>
                <a:gd name="connsiteX11" fmla="*/ 563 w 1285599"/>
                <a:gd name="connsiteY11" fmla="*/ 239097 h 451637"/>
                <a:gd name="connsiteX12" fmla="*/ 261472 w 1285599"/>
                <a:gd name="connsiteY12" fmla="*/ 126626 h 45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5599" h="451637">
                  <a:moveTo>
                    <a:pt x="261472" y="126626"/>
                  </a:moveTo>
                  <a:cubicBezTo>
                    <a:pt x="261472" y="126626"/>
                    <a:pt x="327308" y="22385"/>
                    <a:pt x="468736" y="3182"/>
                  </a:cubicBezTo>
                  <a:cubicBezTo>
                    <a:pt x="651616" y="-20135"/>
                    <a:pt x="702822" y="92336"/>
                    <a:pt x="702822" y="92336"/>
                  </a:cubicBezTo>
                  <a:cubicBezTo>
                    <a:pt x="702822" y="92336"/>
                    <a:pt x="878387" y="21013"/>
                    <a:pt x="1017376" y="69019"/>
                  </a:cubicBezTo>
                  <a:cubicBezTo>
                    <a:pt x="1156364" y="117025"/>
                    <a:pt x="1134419" y="199321"/>
                    <a:pt x="1134419" y="199321"/>
                  </a:cubicBezTo>
                  <a:cubicBezTo>
                    <a:pt x="1134419" y="199321"/>
                    <a:pt x="1285600" y="204807"/>
                    <a:pt x="1285600" y="288475"/>
                  </a:cubicBezTo>
                  <a:cubicBezTo>
                    <a:pt x="1285600" y="372143"/>
                    <a:pt x="1051513" y="365285"/>
                    <a:pt x="1051513" y="365285"/>
                  </a:cubicBezTo>
                  <a:cubicBezTo>
                    <a:pt x="1051513" y="365285"/>
                    <a:pt x="1039321" y="442094"/>
                    <a:pt x="900332" y="448952"/>
                  </a:cubicBezTo>
                  <a:cubicBezTo>
                    <a:pt x="761344" y="454439"/>
                    <a:pt x="644300" y="389973"/>
                    <a:pt x="644300" y="389973"/>
                  </a:cubicBezTo>
                  <a:cubicBezTo>
                    <a:pt x="644300" y="389973"/>
                    <a:pt x="573587" y="466783"/>
                    <a:pt x="422406" y="448952"/>
                  </a:cubicBezTo>
                  <a:cubicBezTo>
                    <a:pt x="307801" y="435236"/>
                    <a:pt x="259033" y="354312"/>
                    <a:pt x="259033" y="354312"/>
                  </a:cubicBezTo>
                  <a:cubicBezTo>
                    <a:pt x="259033" y="354312"/>
                    <a:pt x="17632" y="339224"/>
                    <a:pt x="563" y="239097"/>
                  </a:cubicBezTo>
                  <a:cubicBezTo>
                    <a:pt x="-14068" y="138971"/>
                    <a:pt x="261472" y="126626"/>
                    <a:pt x="261472" y="12662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BE1453B-C525-E059-7B87-545BD5C9EC97}"/>
                </a:ext>
              </a:extLst>
            </p:cNvPr>
            <p:cNvSpPr/>
            <p:nvPr/>
          </p:nvSpPr>
          <p:spPr>
            <a:xfrm>
              <a:off x="7409448" y="416667"/>
              <a:ext cx="688478" cy="244443"/>
            </a:xfrm>
            <a:custGeom>
              <a:avLst/>
              <a:gdLst>
                <a:gd name="connsiteX0" fmla="*/ 144715 w 688478"/>
                <a:gd name="connsiteY0" fmla="*/ 64764 h 244443"/>
                <a:gd name="connsiteX1" fmla="*/ 225182 w 688478"/>
                <a:gd name="connsiteY1" fmla="*/ 5785 h 244443"/>
                <a:gd name="connsiteX2" fmla="*/ 361733 w 688478"/>
                <a:gd name="connsiteY2" fmla="*/ 34589 h 244443"/>
                <a:gd name="connsiteX3" fmla="*/ 532421 w 688478"/>
                <a:gd name="connsiteY3" fmla="*/ 7157 h 244443"/>
                <a:gd name="connsiteX4" fmla="*/ 590942 w 688478"/>
                <a:gd name="connsiteY4" fmla="*/ 81223 h 244443"/>
                <a:gd name="connsiteX5" fmla="*/ 688478 w 688478"/>
                <a:gd name="connsiteY5" fmla="*/ 137459 h 244443"/>
                <a:gd name="connsiteX6" fmla="*/ 564120 w 688478"/>
                <a:gd name="connsiteY6" fmla="*/ 185465 h 244443"/>
                <a:gd name="connsiteX7" fmla="*/ 454392 w 688478"/>
                <a:gd name="connsiteY7" fmla="*/ 244444 h 244443"/>
                <a:gd name="connsiteX8" fmla="*/ 330033 w 688478"/>
                <a:gd name="connsiteY8" fmla="*/ 201924 h 244443"/>
                <a:gd name="connsiteX9" fmla="*/ 127646 w 688478"/>
                <a:gd name="connsiteY9" fmla="*/ 225241 h 244443"/>
                <a:gd name="connsiteX10" fmla="*/ 76440 w 688478"/>
                <a:gd name="connsiteY10" fmla="*/ 156661 h 244443"/>
                <a:gd name="connsiteX11" fmla="*/ 3288 w 688478"/>
                <a:gd name="connsiteY11" fmla="*/ 89453 h 244443"/>
                <a:gd name="connsiteX12" fmla="*/ 144715 w 688478"/>
                <a:gd name="connsiteY12" fmla="*/ 64764 h 24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8478" h="244443">
                  <a:moveTo>
                    <a:pt x="144715" y="64764"/>
                  </a:moveTo>
                  <a:cubicBezTo>
                    <a:pt x="144715" y="64764"/>
                    <a:pt x="152030" y="24988"/>
                    <a:pt x="225182" y="5785"/>
                  </a:cubicBezTo>
                  <a:cubicBezTo>
                    <a:pt x="298334" y="-12045"/>
                    <a:pt x="361733" y="34589"/>
                    <a:pt x="361733" y="34589"/>
                  </a:cubicBezTo>
                  <a:cubicBezTo>
                    <a:pt x="361733" y="34589"/>
                    <a:pt x="447077" y="-18903"/>
                    <a:pt x="532421" y="7157"/>
                  </a:cubicBezTo>
                  <a:cubicBezTo>
                    <a:pt x="617765" y="33217"/>
                    <a:pt x="590942" y="81223"/>
                    <a:pt x="590942" y="81223"/>
                  </a:cubicBezTo>
                  <a:cubicBezTo>
                    <a:pt x="590942" y="81223"/>
                    <a:pt x="688478" y="88081"/>
                    <a:pt x="688478" y="137459"/>
                  </a:cubicBezTo>
                  <a:cubicBezTo>
                    <a:pt x="688478" y="186837"/>
                    <a:pt x="564120" y="185465"/>
                    <a:pt x="564120" y="185465"/>
                  </a:cubicBezTo>
                  <a:cubicBezTo>
                    <a:pt x="564120" y="185465"/>
                    <a:pt x="537297" y="244444"/>
                    <a:pt x="454392" y="244444"/>
                  </a:cubicBezTo>
                  <a:cubicBezTo>
                    <a:pt x="371486" y="244444"/>
                    <a:pt x="330033" y="201924"/>
                    <a:pt x="330033" y="201924"/>
                  </a:cubicBezTo>
                  <a:cubicBezTo>
                    <a:pt x="330033" y="201924"/>
                    <a:pt x="210552" y="252673"/>
                    <a:pt x="127646" y="225241"/>
                  </a:cubicBezTo>
                  <a:cubicBezTo>
                    <a:pt x="44741" y="197809"/>
                    <a:pt x="76440" y="156661"/>
                    <a:pt x="76440" y="156661"/>
                  </a:cubicBezTo>
                  <a:cubicBezTo>
                    <a:pt x="76440" y="156661"/>
                    <a:pt x="-18658" y="130601"/>
                    <a:pt x="3288" y="89453"/>
                  </a:cubicBezTo>
                  <a:cubicBezTo>
                    <a:pt x="27672" y="51048"/>
                    <a:pt x="144715" y="64764"/>
                    <a:pt x="144715" y="64764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45D59B1-79EA-A9A4-6803-3F99630C2DCD}"/>
                </a:ext>
              </a:extLst>
            </p:cNvPr>
            <p:cNvSpPr/>
            <p:nvPr/>
          </p:nvSpPr>
          <p:spPr>
            <a:xfrm>
              <a:off x="383638" y="1217178"/>
              <a:ext cx="1308735" cy="430348"/>
            </a:xfrm>
            <a:custGeom>
              <a:avLst/>
              <a:gdLst>
                <a:gd name="connsiteX0" fmla="*/ 1115618 w 1308735"/>
                <a:gd name="connsiteY0" fmla="*/ 144286 h 430348"/>
                <a:gd name="connsiteX1" fmla="*/ 1091234 w 1308735"/>
                <a:gd name="connsiteY1" fmla="*/ 52388 h 430348"/>
                <a:gd name="connsiteX2" fmla="*/ 830325 w 1308735"/>
                <a:gd name="connsiteY2" fmla="*/ 7126 h 430348"/>
                <a:gd name="connsiteX3" fmla="*/ 603554 w 1308735"/>
                <a:gd name="connsiteY3" fmla="*/ 57875 h 430348"/>
                <a:gd name="connsiteX4" fmla="*/ 479196 w 1308735"/>
                <a:gd name="connsiteY4" fmla="*/ 3011 h 430348"/>
                <a:gd name="connsiteX5" fmla="*/ 271932 w 1308735"/>
                <a:gd name="connsiteY5" fmla="*/ 83935 h 430348"/>
                <a:gd name="connsiteX6" fmla="*/ 271932 w 1308735"/>
                <a:gd name="connsiteY6" fmla="*/ 133313 h 430348"/>
                <a:gd name="connsiteX7" fmla="*/ 6146 w 1308735"/>
                <a:gd name="connsiteY7" fmla="*/ 280074 h 430348"/>
                <a:gd name="connsiteX8" fmla="*/ 249986 w 1308735"/>
                <a:gd name="connsiteY8" fmla="*/ 360998 h 430348"/>
                <a:gd name="connsiteX9" fmla="*/ 388975 w 1308735"/>
                <a:gd name="connsiteY9" fmla="*/ 341796 h 430348"/>
                <a:gd name="connsiteX10" fmla="*/ 413359 w 1308735"/>
                <a:gd name="connsiteY10" fmla="*/ 376086 h 430348"/>
                <a:gd name="connsiteX11" fmla="*/ 649884 w 1308735"/>
                <a:gd name="connsiteY11" fmla="*/ 428207 h 430348"/>
                <a:gd name="connsiteX12" fmla="*/ 832764 w 1308735"/>
                <a:gd name="connsiteY12" fmla="*/ 339053 h 430348"/>
                <a:gd name="connsiteX13" fmla="*/ 1227785 w 1308735"/>
                <a:gd name="connsiteY13" fmla="*/ 323965 h 430348"/>
                <a:gd name="connsiteX14" fmla="*/ 1115618 w 1308735"/>
                <a:gd name="connsiteY14" fmla="*/ 144286 h 4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8735" h="430348">
                  <a:moveTo>
                    <a:pt x="1115618" y="144286"/>
                  </a:moveTo>
                  <a:cubicBezTo>
                    <a:pt x="1132687" y="112739"/>
                    <a:pt x="1127810" y="79820"/>
                    <a:pt x="1091234" y="52388"/>
                  </a:cubicBezTo>
                  <a:cubicBezTo>
                    <a:pt x="1032713" y="12612"/>
                    <a:pt x="922985" y="-1104"/>
                    <a:pt x="830325" y="7126"/>
                  </a:cubicBezTo>
                  <a:cubicBezTo>
                    <a:pt x="759612" y="12612"/>
                    <a:pt x="676706" y="31814"/>
                    <a:pt x="603554" y="57875"/>
                  </a:cubicBezTo>
                  <a:cubicBezTo>
                    <a:pt x="566978" y="30443"/>
                    <a:pt x="523087" y="8497"/>
                    <a:pt x="479196" y="3011"/>
                  </a:cubicBezTo>
                  <a:cubicBezTo>
                    <a:pt x="367029" y="-12077"/>
                    <a:pt x="293877" y="31814"/>
                    <a:pt x="271932" y="83935"/>
                  </a:cubicBezTo>
                  <a:cubicBezTo>
                    <a:pt x="264617" y="101766"/>
                    <a:pt x="264617" y="119597"/>
                    <a:pt x="271932" y="133313"/>
                  </a:cubicBezTo>
                  <a:cubicBezTo>
                    <a:pt x="120751" y="137428"/>
                    <a:pt x="-32868" y="199150"/>
                    <a:pt x="6146" y="280074"/>
                  </a:cubicBezTo>
                  <a:cubicBezTo>
                    <a:pt x="30530" y="332195"/>
                    <a:pt x="154889" y="358255"/>
                    <a:pt x="249986" y="360998"/>
                  </a:cubicBezTo>
                  <a:cubicBezTo>
                    <a:pt x="301193" y="362370"/>
                    <a:pt x="345084" y="351397"/>
                    <a:pt x="388975" y="341796"/>
                  </a:cubicBezTo>
                  <a:cubicBezTo>
                    <a:pt x="393852" y="352769"/>
                    <a:pt x="401167" y="365113"/>
                    <a:pt x="413359" y="376086"/>
                  </a:cubicBezTo>
                  <a:cubicBezTo>
                    <a:pt x="457250" y="421349"/>
                    <a:pt x="559663" y="436436"/>
                    <a:pt x="649884" y="428207"/>
                  </a:cubicBezTo>
                  <a:cubicBezTo>
                    <a:pt x="720597" y="421349"/>
                    <a:pt x="796188" y="382944"/>
                    <a:pt x="832764" y="339053"/>
                  </a:cubicBezTo>
                  <a:cubicBezTo>
                    <a:pt x="964437" y="367856"/>
                    <a:pt x="1105865" y="367856"/>
                    <a:pt x="1227785" y="323965"/>
                  </a:cubicBezTo>
                  <a:cubicBezTo>
                    <a:pt x="1396034" y="262243"/>
                    <a:pt x="1274114" y="174461"/>
                    <a:pt x="1115618" y="14428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6563BFF-3952-F7ED-C3D1-C7BDCF0B0932}"/>
                </a:ext>
              </a:extLst>
            </p:cNvPr>
            <p:cNvSpPr/>
            <p:nvPr/>
          </p:nvSpPr>
          <p:spPr>
            <a:xfrm>
              <a:off x="2009117" y="1454712"/>
              <a:ext cx="900972" cy="302602"/>
            </a:xfrm>
            <a:custGeom>
              <a:avLst/>
              <a:gdLst>
                <a:gd name="connsiteX0" fmla="*/ 776511 w 900972"/>
                <a:gd name="connsiteY0" fmla="*/ 84746 h 302602"/>
                <a:gd name="connsiteX1" fmla="*/ 764319 w 900972"/>
                <a:gd name="connsiteY1" fmla="*/ 83374 h 302602"/>
                <a:gd name="connsiteX2" fmla="*/ 637522 w 900972"/>
                <a:gd name="connsiteY2" fmla="*/ 3821 h 302602"/>
                <a:gd name="connsiteX3" fmla="*/ 486341 w 900972"/>
                <a:gd name="connsiteY3" fmla="*/ 20280 h 302602"/>
                <a:gd name="connsiteX4" fmla="*/ 447326 w 900972"/>
                <a:gd name="connsiteY4" fmla="*/ 40854 h 302602"/>
                <a:gd name="connsiteX5" fmla="*/ 418066 w 900972"/>
                <a:gd name="connsiteY5" fmla="*/ 29882 h 302602"/>
                <a:gd name="connsiteX6" fmla="*/ 252254 w 900972"/>
                <a:gd name="connsiteY6" fmla="*/ 32625 h 302602"/>
                <a:gd name="connsiteX7" fmla="*/ 186418 w 900972"/>
                <a:gd name="connsiteY7" fmla="*/ 108063 h 302602"/>
                <a:gd name="connsiteX8" fmla="*/ 188856 w 900972"/>
                <a:gd name="connsiteY8" fmla="*/ 112178 h 302602"/>
                <a:gd name="connsiteX9" fmla="*/ 49867 w 900972"/>
                <a:gd name="connsiteY9" fmla="*/ 256196 h 302602"/>
                <a:gd name="connsiteX10" fmla="*/ 330283 w 900972"/>
                <a:gd name="connsiteY10" fmla="*/ 298715 h 302602"/>
                <a:gd name="connsiteX11" fmla="*/ 396120 w 900972"/>
                <a:gd name="connsiteY11" fmla="*/ 279513 h 302602"/>
                <a:gd name="connsiteX12" fmla="*/ 554616 w 900972"/>
                <a:gd name="connsiteY12" fmla="*/ 282256 h 302602"/>
                <a:gd name="connsiteX13" fmla="*/ 615576 w 900972"/>
                <a:gd name="connsiteY13" fmla="*/ 247966 h 302602"/>
                <a:gd name="connsiteX14" fmla="*/ 900869 w 900972"/>
                <a:gd name="connsiteY14" fmla="*/ 165670 h 302602"/>
                <a:gd name="connsiteX15" fmla="*/ 776511 w 900972"/>
                <a:gd name="connsiteY15" fmla="*/ 84746 h 30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0972" h="302602">
                  <a:moveTo>
                    <a:pt x="776511" y="84746"/>
                  </a:moveTo>
                  <a:cubicBezTo>
                    <a:pt x="771634" y="83374"/>
                    <a:pt x="766757" y="83374"/>
                    <a:pt x="764319" y="83374"/>
                  </a:cubicBezTo>
                  <a:cubicBezTo>
                    <a:pt x="761880" y="46341"/>
                    <a:pt x="705797" y="14794"/>
                    <a:pt x="637522" y="3821"/>
                  </a:cubicBezTo>
                  <a:cubicBezTo>
                    <a:pt x="586315" y="-5780"/>
                    <a:pt x="527794" y="3821"/>
                    <a:pt x="486341" y="20280"/>
                  </a:cubicBezTo>
                  <a:cubicBezTo>
                    <a:pt x="471710" y="25767"/>
                    <a:pt x="459518" y="32625"/>
                    <a:pt x="447326" y="40854"/>
                  </a:cubicBezTo>
                  <a:cubicBezTo>
                    <a:pt x="440011" y="36740"/>
                    <a:pt x="430258" y="33996"/>
                    <a:pt x="418066" y="29882"/>
                  </a:cubicBezTo>
                  <a:cubicBezTo>
                    <a:pt x="361982" y="13422"/>
                    <a:pt x="308338" y="13422"/>
                    <a:pt x="252254" y="32625"/>
                  </a:cubicBezTo>
                  <a:cubicBezTo>
                    <a:pt x="213240" y="47712"/>
                    <a:pt x="169349" y="80631"/>
                    <a:pt x="186418" y="108063"/>
                  </a:cubicBezTo>
                  <a:cubicBezTo>
                    <a:pt x="186418" y="109434"/>
                    <a:pt x="188856" y="110806"/>
                    <a:pt x="188856" y="112178"/>
                  </a:cubicBezTo>
                  <a:cubicBezTo>
                    <a:pt x="57182" y="125894"/>
                    <a:pt x="-74491" y="194474"/>
                    <a:pt x="49867" y="256196"/>
                  </a:cubicBezTo>
                  <a:cubicBezTo>
                    <a:pt x="123019" y="293229"/>
                    <a:pt x="232747" y="311060"/>
                    <a:pt x="330283" y="298715"/>
                  </a:cubicBezTo>
                  <a:cubicBezTo>
                    <a:pt x="354667" y="295972"/>
                    <a:pt x="379051" y="289114"/>
                    <a:pt x="396120" y="279513"/>
                  </a:cubicBezTo>
                  <a:cubicBezTo>
                    <a:pt x="442450" y="294600"/>
                    <a:pt x="503410" y="295972"/>
                    <a:pt x="554616" y="282256"/>
                  </a:cubicBezTo>
                  <a:cubicBezTo>
                    <a:pt x="581439" y="275398"/>
                    <a:pt x="603384" y="263054"/>
                    <a:pt x="615576" y="247966"/>
                  </a:cubicBezTo>
                  <a:cubicBezTo>
                    <a:pt x="737496" y="254824"/>
                    <a:pt x="905746" y="242480"/>
                    <a:pt x="900869" y="165670"/>
                  </a:cubicBezTo>
                  <a:cubicBezTo>
                    <a:pt x="900869" y="130008"/>
                    <a:pt x="837471" y="95718"/>
                    <a:pt x="776511" y="8474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61D0CAC-1275-1856-0E84-90D812703431}"/>
                </a:ext>
              </a:extLst>
            </p:cNvPr>
            <p:cNvSpPr/>
            <p:nvPr/>
          </p:nvSpPr>
          <p:spPr>
            <a:xfrm>
              <a:off x="7668018" y="1384635"/>
              <a:ext cx="885121" cy="283050"/>
            </a:xfrm>
            <a:custGeom>
              <a:avLst/>
              <a:gdLst>
                <a:gd name="connsiteX0" fmla="*/ 827367 w 885121"/>
                <a:gd name="connsiteY0" fmla="*/ 140584 h 283050"/>
                <a:gd name="connsiteX1" fmla="*/ 751777 w 885121"/>
                <a:gd name="connsiteY1" fmla="*/ 125496 h 283050"/>
                <a:gd name="connsiteX2" fmla="*/ 729831 w 885121"/>
                <a:gd name="connsiteY2" fmla="*/ 78862 h 283050"/>
                <a:gd name="connsiteX3" fmla="*/ 593281 w 885121"/>
                <a:gd name="connsiteY3" fmla="*/ 40457 h 283050"/>
                <a:gd name="connsiteX4" fmla="*/ 505499 w 885121"/>
                <a:gd name="connsiteY4" fmla="*/ 45943 h 283050"/>
                <a:gd name="connsiteX5" fmla="*/ 495745 w 885121"/>
                <a:gd name="connsiteY5" fmla="*/ 32227 h 283050"/>
                <a:gd name="connsiteX6" fmla="*/ 356756 w 885121"/>
                <a:gd name="connsiteY6" fmla="*/ 3424 h 283050"/>
                <a:gd name="connsiteX7" fmla="*/ 239713 w 885121"/>
                <a:gd name="connsiteY7" fmla="*/ 67889 h 283050"/>
                <a:gd name="connsiteX8" fmla="*/ 234836 w 885121"/>
                <a:gd name="connsiteY8" fmla="*/ 74747 h 283050"/>
                <a:gd name="connsiteX9" fmla="*/ 750 w 885121"/>
                <a:gd name="connsiteY9" fmla="*/ 140584 h 283050"/>
                <a:gd name="connsiteX10" fmla="*/ 147054 w 885121"/>
                <a:gd name="connsiteY10" fmla="*/ 202306 h 283050"/>
                <a:gd name="connsiteX11" fmla="*/ 166561 w 885121"/>
                <a:gd name="connsiteY11" fmla="*/ 202306 h 283050"/>
                <a:gd name="connsiteX12" fmla="*/ 244590 w 885121"/>
                <a:gd name="connsiteY12" fmla="*/ 269514 h 283050"/>
                <a:gd name="connsiteX13" fmla="*/ 410401 w 885121"/>
                <a:gd name="connsiteY13" fmla="*/ 235224 h 283050"/>
                <a:gd name="connsiteX14" fmla="*/ 415278 w 885121"/>
                <a:gd name="connsiteY14" fmla="*/ 236596 h 283050"/>
                <a:gd name="connsiteX15" fmla="*/ 624980 w 885121"/>
                <a:gd name="connsiteY15" fmla="*/ 280487 h 283050"/>
                <a:gd name="connsiteX16" fmla="*/ 722516 w 885121"/>
                <a:gd name="connsiteY16" fmla="*/ 244825 h 283050"/>
                <a:gd name="connsiteX17" fmla="*/ 841998 w 885121"/>
                <a:gd name="connsiteY17" fmla="*/ 233852 h 283050"/>
                <a:gd name="connsiteX18" fmla="*/ 827367 w 885121"/>
                <a:gd name="connsiteY18" fmla="*/ 140584 h 28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5121" h="283050">
                  <a:moveTo>
                    <a:pt x="827367" y="140584"/>
                  </a:moveTo>
                  <a:cubicBezTo>
                    <a:pt x="802983" y="133726"/>
                    <a:pt x="776161" y="129611"/>
                    <a:pt x="751777" y="125496"/>
                  </a:cubicBezTo>
                  <a:cubicBezTo>
                    <a:pt x="754215" y="109037"/>
                    <a:pt x="746900" y="93949"/>
                    <a:pt x="729831" y="78862"/>
                  </a:cubicBezTo>
                  <a:cubicBezTo>
                    <a:pt x="695694" y="50058"/>
                    <a:pt x="644487" y="40457"/>
                    <a:pt x="593281" y="40457"/>
                  </a:cubicBezTo>
                  <a:cubicBezTo>
                    <a:pt x="566459" y="40457"/>
                    <a:pt x="534759" y="40457"/>
                    <a:pt x="505499" y="45943"/>
                  </a:cubicBezTo>
                  <a:cubicBezTo>
                    <a:pt x="503060" y="41828"/>
                    <a:pt x="498183" y="37714"/>
                    <a:pt x="495745" y="32227"/>
                  </a:cubicBezTo>
                  <a:cubicBezTo>
                    <a:pt x="466484" y="680"/>
                    <a:pt x="405524" y="-4806"/>
                    <a:pt x="356756" y="3424"/>
                  </a:cubicBezTo>
                  <a:cubicBezTo>
                    <a:pt x="307988" y="11653"/>
                    <a:pt x="261659" y="37714"/>
                    <a:pt x="239713" y="67889"/>
                  </a:cubicBezTo>
                  <a:cubicBezTo>
                    <a:pt x="237275" y="70632"/>
                    <a:pt x="237275" y="72004"/>
                    <a:pt x="234836" y="74747"/>
                  </a:cubicBezTo>
                  <a:cubicBezTo>
                    <a:pt x="127547" y="65146"/>
                    <a:pt x="-11442" y="72004"/>
                    <a:pt x="750" y="140584"/>
                  </a:cubicBezTo>
                  <a:cubicBezTo>
                    <a:pt x="10503" y="188590"/>
                    <a:pt x="86094" y="200934"/>
                    <a:pt x="147054" y="202306"/>
                  </a:cubicBezTo>
                  <a:cubicBezTo>
                    <a:pt x="154369" y="202306"/>
                    <a:pt x="159246" y="202306"/>
                    <a:pt x="166561" y="202306"/>
                  </a:cubicBezTo>
                  <a:cubicBezTo>
                    <a:pt x="161684" y="233852"/>
                    <a:pt x="200699" y="259913"/>
                    <a:pt x="244590" y="269514"/>
                  </a:cubicBezTo>
                  <a:cubicBezTo>
                    <a:pt x="300673" y="281858"/>
                    <a:pt x="368948" y="258541"/>
                    <a:pt x="410401" y="235224"/>
                  </a:cubicBezTo>
                  <a:cubicBezTo>
                    <a:pt x="412839" y="236596"/>
                    <a:pt x="412839" y="236596"/>
                    <a:pt x="415278" y="236596"/>
                  </a:cubicBezTo>
                  <a:cubicBezTo>
                    <a:pt x="478676" y="265399"/>
                    <a:pt x="542075" y="291460"/>
                    <a:pt x="624980" y="280487"/>
                  </a:cubicBezTo>
                  <a:cubicBezTo>
                    <a:pt x="663995" y="275000"/>
                    <a:pt x="698132" y="262656"/>
                    <a:pt x="722516" y="244825"/>
                  </a:cubicBezTo>
                  <a:cubicBezTo>
                    <a:pt x="763969" y="247568"/>
                    <a:pt x="805422" y="244825"/>
                    <a:pt x="841998" y="233852"/>
                  </a:cubicBezTo>
                  <a:cubicBezTo>
                    <a:pt x="912711" y="214650"/>
                    <a:pt x="888327" y="157043"/>
                    <a:pt x="827367" y="140584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id="{4F3815A0-073E-A67C-3BC9-BB554B108902}"/>
              </a:ext>
            </a:extLst>
          </p:cNvPr>
          <p:cNvGrpSpPr/>
          <p:nvPr/>
        </p:nvGrpSpPr>
        <p:grpSpPr>
          <a:xfrm>
            <a:off x="336499" y="253746"/>
            <a:ext cx="11589715" cy="6135166"/>
            <a:chOff x="336499" y="253746"/>
            <a:chExt cx="11589715" cy="613516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1D5581-D802-CBCB-A4C9-6461548EAC1B}"/>
                </a:ext>
              </a:extLst>
            </p:cNvPr>
            <p:cNvSpPr/>
            <p:nvPr/>
          </p:nvSpPr>
          <p:spPr>
            <a:xfrm>
              <a:off x="519379" y="2301846"/>
              <a:ext cx="358444" cy="193093"/>
            </a:xfrm>
            <a:custGeom>
              <a:avLst/>
              <a:gdLst>
                <a:gd name="connsiteX0" fmla="*/ 0 w 358444"/>
                <a:gd name="connsiteY0" fmla="*/ 97082 h 193093"/>
                <a:gd name="connsiteX1" fmla="*/ 65837 w 358444"/>
                <a:gd name="connsiteY1" fmla="*/ 193094 h 193093"/>
                <a:gd name="connsiteX2" fmla="*/ 87782 w 358444"/>
                <a:gd name="connsiteY2" fmla="*/ 184864 h 193093"/>
                <a:gd name="connsiteX3" fmla="*/ 302362 w 358444"/>
                <a:gd name="connsiteY3" fmla="*/ 79251 h 193093"/>
                <a:gd name="connsiteX4" fmla="*/ 358445 w 358444"/>
                <a:gd name="connsiteY4" fmla="*/ 23015 h 193093"/>
                <a:gd name="connsiteX5" fmla="*/ 275539 w 358444"/>
                <a:gd name="connsiteY5" fmla="*/ 1070 h 193093"/>
                <a:gd name="connsiteX6" fmla="*/ 114605 w 358444"/>
                <a:gd name="connsiteY6" fmla="*/ 31245 h 193093"/>
                <a:gd name="connsiteX7" fmla="*/ 0 w 358444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4" h="193093">
                  <a:moveTo>
                    <a:pt x="0" y="97082"/>
                  </a:moveTo>
                  <a:cubicBezTo>
                    <a:pt x="7315" y="130000"/>
                    <a:pt x="34138" y="162918"/>
                    <a:pt x="65837" y="193094"/>
                  </a:cubicBezTo>
                  <a:cubicBezTo>
                    <a:pt x="73152" y="190350"/>
                    <a:pt x="80467" y="187607"/>
                    <a:pt x="87782" y="184864"/>
                  </a:cubicBezTo>
                  <a:cubicBezTo>
                    <a:pt x="165811" y="154689"/>
                    <a:pt x="204826" y="81994"/>
                    <a:pt x="302362" y="79251"/>
                  </a:cubicBezTo>
                  <a:cubicBezTo>
                    <a:pt x="316992" y="60048"/>
                    <a:pt x="334061" y="40846"/>
                    <a:pt x="358445" y="23015"/>
                  </a:cubicBezTo>
                  <a:cubicBezTo>
                    <a:pt x="334061" y="12042"/>
                    <a:pt x="309677" y="3813"/>
                    <a:pt x="275539" y="1070"/>
                  </a:cubicBezTo>
                  <a:cubicBezTo>
                    <a:pt x="219456" y="-4417"/>
                    <a:pt x="158496" y="12042"/>
                    <a:pt x="114605" y="31245"/>
                  </a:cubicBezTo>
                  <a:cubicBezTo>
                    <a:pt x="70714" y="50447"/>
                    <a:pt x="41453" y="77879"/>
                    <a:pt x="0" y="97082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4089E78-221E-0BC9-F35F-C99F299BD7AD}"/>
                </a:ext>
              </a:extLst>
            </p:cNvPr>
            <p:cNvSpPr/>
            <p:nvPr/>
          </p:nvSpPr>
          <p:spPr>
            <a:xfrm>
              <a:off x="1238707" y="5398617"/>
              <a:ext cx="246278" cy="154990"/>
            </a:xfrm>
            <a:custGeom>
              <a:avLst/>
              <a:gdLst>
                <a:gd name="connsiteX0" fmla="*/ 158496 w 246278"/>
                <a:gd name="connsiteY0" fmla="*/ 154991 h 154990"/>
                <a:gd name="connsiteX1" fmla="*/ 0 w 246278"/>
                <a:gd name="connsiteY1" fmla="*/ 97384 h 154990"/>
                <a:gd name="connsiteX2" fmla="*/ 34138 w 246278"/>
                <a:gd name="connsiteY2" fmla="*/ 53492 h 154990"/>
                <a:gd name="connsiteX3" fmla="*/ 134112 w 246278"/>
                <a:gd name="connsiteY3" fmla="*/ 0 h 154990"/>
                <a:gd name="connsiteX4" fmla="*/ 246278 w 246278"/>
                <a:gd name="connsiteY4" fmla="*/ 64465 h 154990"/>
                <a:gd name="connsiteX5" fmla="*/ 175565 w 246278"/>
                <a:gd name="connsiteY5" fmla="*/ 120701 h 154990"/>
                <a:gd name="connsiteX6" fmla="*/ 158496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158496" y="154991"/>
                  </a:moveTo>
                  <a:cubicBezTo>
                    <a:pt x="107290" y="134417"/>
                    <a:pt x="51206" y="117958"/>
                    <a:pt x="0" y="97384"/>
                  </a:cubicBezTo>
                  <a:cubicBezTo>
                    <a:pt x="9754" y="82296"/>
                    <a:pt x="19507" y="68580"/>
                    <a:pt x="34138" y="53492"/>
                  </a:cubicBezTo>
                  <a:cubicBezTo>
                    <a:pt x="51206" y="35662"/>
                    <a:pt x="92659" y="13716"/>
                    <a:pt x="134112" y="0"/>
                  </a:cubicBezTo>
                  <a:cubicBezTo>
                    <a:pt x="175565" y="20574"/>
                    <a:pt x="209702" y="42520"/>
                    <a:pt x="246278" y="64465"/>
                  </a:cubicBezTo>
                  <a:cubicBezTo>
                    <a:pt x="221894" y="82296"/>
                    <a:pt x="190195" y="98755"/>
                    <a:pt x="175565" y="120701"/>
                  </a:cubicBezTo>
                  <a:cubicBezTo>
                    <a:pt x="170688" y="133045"/>
                    <a:pt x="163373" y="144018"/>
                    <a:pt x="158496" y="15499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271B58-49D6-1776-89FC-5EAF50808E1A}"/>
                </a:ext>
              </a:extLst>
            </p:cNvPr>
            <p:cNvSpPr/>
            <p:nvPr/>
          </p:nvSpPr>
          <p:spPr>
            <a:xfrm>
              <a:off x="612987" y="409766"/>
              <a:ext cx="238014" cy="206082"/>
            </a:xfrm>
            <a:custGeom>
              <a:avLst/>
              <a:gdLst>
                <a:gd name="connsiteX0" fmla="*/ 113656 w 238014"/>
                <a:gd name="connsiteY0" fmla="*/ 206082 h 206082"/>
                <a:gd name="connsiteX1" fmla="*/ 238014 w 238014"/>
                <a:gd name="connsiteY1" fmla="*/ 116928 h 206082"/>
                <a:gd name="connsiteX2" fmla="*/ 211192 w 238014"/>
                <a:gd name="connsiteY2" fmla="*/ 100469 h 206082"/>
                <a:gd name="connsiteX3" fmla="*/ 184369 w 238014"/>
                <a:gd name="connsiteY3" fmla="*/ 5829 h 206082"/>
                <a:gd name="connsiteX4" fmla="*/ 30750 w 238014"/>
                <a:gd name="connsiteY4" fmla="*/ 1714 h 206082"/>
                <a:gd name="connsiteX5" fmla="*/ 77080 w 238014"/>
                <a:gd name="connsiteY5" fmla="*/ 185508 h 206082"/>
                <a:gd name="connsiteX6" fmla="*/ 113656 w 238014"/>
                <a:gd name="connsiteY6" fmla="*/ 206082 h 2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4" h="206082">
                  <a:moveTo>
                    <a:pt x="113656" y="206082"/>
                  </a:moveTo>
                  <a:cubicBezTo>
                    <a:pt x="150232" y="174535"/>
                    <a:pt x="194123" y="144360"/>
                    <a:pt x="238014" y="116928"/>
                  </a:cubicBezTo>
                  <a:cubicBezTo>
                    <a:pt x="228261" y="112813"/>
                    <a:pt x="218507" y="107327"/>
                    <a:pt x="211192" y="100469"/>
                  </a:cubicBezTo>
                  <a:cubicBezTo>
                    <a:pt x="179493" y="73037"/>
                    <a:pt x="179493" y="38747"/>
                    <a:pt x="184369" y="5829"/>
                  </a:cubicBezTo>
                  <a:cubicBezTo>
                    <a:pt x="135601" y="-1029"/>
                    <a:pt x="81957" y="-1029"/>
                    <a:pt x="30750" y="1714"/>
                  </a:cubicBezTo>
                  <a:cubicBezTo>
                    <a:pt x="-18018" y="63436"/>
                    <a:pt x="-13141" y="129273"/>
                    <a:pt x="77080" y="185508"/>
                  </a:cubicBezTo>
                  <a:cubicBezTo>
                    <a:pt x="84395" y="192366"/>
                    <a:pt x="99025" y="199224"/>
                    <a:pt x="113656" y="206082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EB2DDAF-BD74-4D7A-8160-5AA6D1F58B1F}"/>
                </a:ext>
              </a:extLst>
            </p:cNvPr>
            <p:cNvSpPr/>
            <p:nvPr/>
          </p:nvSpPr>
          <p:spPr>
            <a:xfrm>
              <a:off x="11694126" y="3150565"/>
              <a:ext cx="232087" cy="160477"/>
            </a:xfrm>
            <a:custGeom>
              <a:avLst/>
              <a:gdLst>
                <a:gd name="connsiteX0" fmla="*/ 166251 w 232087"/>
                <a:gd name="connsiteY0" fmla="*/ 0 h 160477"/>
                <a:gd name="connsiteX1" fmla="*/ 440 w 232087"/>
                <a:gd name="connsiteY1" fmla="*/ 16459 h 160477"/>
                <a:gd name="connsiteX2" fmla="*/ 66276 w 232087"/>
                <a:gd name="connsiteY2" fmla="*/ 145390 h 160477"/>
                <a:gd name="connsiteX3" fmla="*/ 83345 w 232087"/>
                <a:gd name="connsiteY3" fmla="*/ 160477 h 160477"/>
                <a:gd name="connsiteX4" fmla="*/ 232088 w 232087"/>
                <a:gd name="connsiteY4" fmla="*/ 137160 h 160477"/>
                <a:gd name="connsiteX5" fmla="*/ 166251 w 232087"/>
                <a:gd name="connsiteY5" fmla="*/ 0 h 1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7">
                  <a:moveTo>
                    <a:pt x="166251" y="0"/>
                  </a:moveTo>
                  <a:cubicBezTo>
                    <a:pt x="110168" y="5487"/>
                    <a:pt x="56523" y="12345"/>
                    <a:pt x="440" y="16459"/>
                  </a:cubicBezTo>
                  <a:cubicBezTo>
                    <a:pt x="-4437" y="58979"/>
                    <a:pt x="32139" y="109728"/>
                    <a:pt x="66276" y="145390"/>
                  </a:cubicBezTo>
                  <a:cubicBezTo>
                    <a:pt x="71153" y="150876"/>
                    <a:pt x="76030" y="156363"/>
                    <a:pt x="83345" y="160477"/>
                  </a:cubicBezTo>
                  <a:cubicBezTo>
                    <a:pt x="129675" y="149505"/>
                    <a:pt x="180881" y="142647"/>
                    <a:pt x="232088" y="137160"/>
                  </a:cubicBezTo>
                  <a:cubicBezTo>
                    <a:pt x="202827" y="93269"/>
                    <a:pt x="180881" y="48006"/>
                    <a:pt x="166251" y="0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EB21A97-CCD9-829E-0B17-93DCAF0140C5}"/>
                </a:ext>
              </a:extLst>
            </p:cNvPr>
            <p:cNvSpPr/>
            <p:nvPr/>
          </p:nvSpPr>
          <p:spPr>
            <a:xfrm>
              <a:off x="11113889" y="1533448"/>
              <a:ext cx="373412" cy="141274"/>
            </a:xfrm>
            <a:custGeom>
              <a:avLst/>
              <a:gdLst>
                <a:gd name="connsiteX0" fmla="*/ 273438 w 373412"/>
                <a:gd name="connsiteY0" fmla="*/ 141275 h 141274"/>
                <a:gd name="connsiteX1" fmla="*/ 373413 w 373412"/>
                <a:gd name="connsiteY1" fmla="*/ 56236 h 141274"/>
                <a:gd name="connsiteX2" fmla="*/ 117381 w 373412"/>
                <a:gd name="connsiteY2" fmla="*/ 1372 h 141274"/>
                <a:gd name="connsiteX3" fmla="*/ 5214 w 373412"/>
                <a:gd name="connsiteY3" fmla="*/ 0 h 141274"/>
                <a:gd name="connsiteX4" fmla="*/ 7653 w 373412"/>
                <a:gd name="connsiteY4" fmla="*/ 50749 h 141274"/>
                <a:gd name="connsiteX5" fmla="*/ 129573 w 373412"/>
                <a:gd name="connsiteY5" fmla="*/ 116586 h 141274"/>
                <a:gd name="connsiteX6" fmla="*/ 273438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273438" y="141275"/>
                  </a:moveTo>
                  <a:cubicBezTo>
                    <a:pt x="305137" y="111100"/>
                    <a:pt x="341713" y="80924"/>
                    <a:pt x="373413" y="56236"/>
                  </a:cubicBezTo>
                  <a:cubicBezTo>
                    <a:pt x="290507" y="35662"/>
                    <a:pt x="163710" y="46634"/>
                    <a:pt x="117381" y="1372"/>
                  </a:cubicBezTo>
                  <a:cubicBezTo>
                    <a:pt x="78366" y="2743"/>
                    <a:pt x="41790" y="2743"/>
                    <a:pt x="5214" y="0"/>
                  </a:cubicBezTo>
                  <a:cubicBezTo>
                    <a:pt x="-2101" y="16459"/>
                    <a:pt x="-2101" y="32918"/>
                    <a:pt x="7653" y="50749"/>
                  </a:cubicBezTo>
                  <a:cubicBezTo>
                    <a:pt x="24721" y="82296"/>
                    <a:pt x="78366" y="102870"/>
                    <a:pt x="129573" y="116586"/>
                  </a:cubicBezTo>
                  <a:cubicBezTo>
                    <a:pt x="173464" y="128930"/>
                    <a:pt x="227109" y="131674"/>
                    <a:pt x="273438" y="141275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BF4843D-CC5D-3FD8-1C4C-F91D330815DF}"/>
                </a:ext>
              </a:extLst>
            </p:cNvPr>
            <p:cNvSpPr/>
            <p:nvPr/>
          </p:nvSpPr>
          <p:spPr>
            <a:xfrm>
              <a:off x="4245254" y="253746"/>
              <a:ext cx="246278" cy="154990"/>
            </a:xfrm>
            <a:custGeom>
              <a:avLst/>
              <a:gdLst>
                <a:gd name="connsiteX0" fmla="*/ 158496 w 246278"/>
                <a:gd name="connsiteY0" fmla="*/ 154991 h 154990"/>
                <a:gd name="connsiteX1" fmla="*/ 0 w 246278"/>
                <a:gd name="connsiteY1" fmla="*/ 97384 h 154990"/>
                <a:gd name="connsiteX2" fmla="*/ 34137 w 246278"/>
                <a:gd name="connsiteY2" fmla="*/ 53492 h 154990"/>
                <a:gd name="connsiteX3" fmla="*/ 134112 w 246278"/>
                <a:gd name="connsiteY3" fmla="*/ 0 h 154990"/>
                <a:gd name="connsiteX4" fmla="*/ 246278 w 246278"/>
                <a:gd name="connsiteY4" fmla="*/ 64465 h 154990"/>
                <a:gd name="connsiteX5" fmla="*/ 175565 w 246278"/>
                <a:gd name="connsiteY5" fmla="*/ 120701 h 154990"/>
                <a:gd name="connsiteX6" fmla="*/ 158496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158496" y="154991"/>
                  </a:moveTo>
                  <a:cubicBezTo>
                    <a:pt x="107289" y="134417"/>
                    <a:pt x="51206" y="117958"/>
                    <a:pt x="0" y="97384"/>
                  </a:cubicBezTo>
                  <a:cubicBezTo>
                    <a:pt x="9753" y="82296"/>
                    <a:pt x="19507" y="68580"/>
                    <a:pt x="34137" y="53492"/>
                  </a:cubicBezTo>
                  <a:cubicBezTo>
                    <a:pt x="51206" y="35662"/>
                    <a:pt x="92659" y="13716"/>
                    <a:pt x="134112" y="0"/>
                  </a:cubicBezTo>
                  <a:cubicBezTo>
                    <a:pt x="175565" y="20574"/>
                    <a:pt x="209702" y="42520"/>
                    <a:pt x="246278" y="64465"/>
                  </a:cubicBezTo>
                  <a:cubicBezTo>
                    <a:pt x="221894" y="82296"/>
                    <a:pt x="190195" y="98755"/>
                    <a:pt x="175565" y="120701"/>
                  </a:cubicBezTo>
                  <a:cubicBezTo>
                    <a:pt x="170688" y="133045"/>
                    <a:pt x="163373" y="144018"/>
                    <a:pt x="158496" y="15499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5FC1B87-F266-3D82-40A6-5A2460861531}"/>
                </a:ext>
              </a:extLst>
            </p:cNvPr>
            <p:cNvSpPr/>
            <p:nvPr/>
          </p:nvSpPr>
          <p:spPr>
            <a:xfrm>
              <a:off x="5065184" y="1445666"/>
              <a:ext cx="245651" cy="196138"/>
            </a:xfrm>
            <a:custGeom>
              <a:avLst/>
              <a:gdLst>
                <a:gd name="connsiteX0" fmla="*/ 128608 w 245651"/>
                <a:gd name="connsiteY0" fmla="*/ 196139 h 196138"/>
                <a:gd name="connsiteX1" fmla="*/ 245651 w 245651"/>
                <a:gd name="connsiteY1" fmla="*/ 124816 h 196138"/>
                <a:gd name="connsiteX2" fmla="*/ 128608 w 245651"/>
                <a:gd name="connsiteY2" fmla="*/ 28804 h 196138"/>
                <a:gd name="connsiteX3" fmla="*/ 21318 w 245651"/>
                <a:gd name="connsiteY3" fmla="*/ 0 h 196138"/>
                <a:gd name="connsiteX4" fmla="*/ 77401 w 245651"/>
                <a:gd name="connsiteY4" fmla="*/ 168707 h 196138"/>
                <a:gd name="connsiteX5" fmla="*/ 128608 w 245651"/>
                <a:gd name="connsiteY5" fmla="*/ 196139 h 19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51" h="196138">
                  <a:moveTo>
                    <a:pt x="128608" y="196139"/>
                  </a:moveTo>
                  <a:cubicBezTo>
                    <a:pt x="162745" y="170078"/>
                    <a:pt x="201760" y="146761"/>
                    <a:pt x="245651" y="124816"/>
                  </a:cubicBezTo>
                  <a:cubicBezTo>
                    <a:pt x="192006" y="101498"/>
                    <a:pt x="152992" y="68580"/>
                    <a:pt x="128608" y="28804"/>
                  </a:cubicBezTo>
                  <a:cubicBezTo>
                    <a:pt x="89593" y="21946"/>
                    <a:pt x="55456" y="12344"/>
                    <a:pt x="21318" y="0"/>
                  </a:cubicBezTo>
                  <a:cubicBezTo>
                    <a:pt x="-17696" y="57607"/>
                    <a:pt x="-5504" y="116586"/>
                    <a:pt x="77401" y="168707"/>
                  </a:cubicBezTo>
                  <a:cubicBezTo>
                    <a:pt x="92032" y="178308"/>
                    <a:pt x="109101" y="187909"/>
                    <a:pt x="128608" y="196139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99BE3DF-B99F-3C8A-05BE-48E229EDE9E1}"/>
                </a:ext>
              </a:extLst>
            </p:cNvPr>
            <p:cNvSpPr/>
            <p:nvPr/>
          </p:nvSpPr>
          <p:spPr>
            <a:xfrm>
              <a:off x="8689959" y="681685"/>
              <a:ext cx="176063" cy="135788"/>
            </a:xfrm>
            <a:custGeom>
              <a:avLst/>
              <a:gdLst>
                <a:gd name="connsiteX0" fmla="*/ 176063 w 176063"/>
                <a:gd name="connsiteY0" fmla="*/ 120701 h 135788"/>
                <a:gd name="connsiteX1" fmla="*/ 127295 w 176063"/>
                <a:gd name="connsiteY1" fmla="*/ 0 h 135788"/>
                <a:gd name="connsiteX2" fmla="*/ 498 w 176063"/>
                <a:gd name="connsiteY2" fmla="*/ 10973 h 135788"/>
                <a:gd name="connsiteX3" fmla="*/ 61458 w 176063"/>
                <a:gd name="connsiteY3" fmla="*/ 135788 h 135788"/>
                <a:gd name="connsiteX4" fmla="*/ 176063 w 176063"/>
                <a:gd name="connsiteY4" fmla="*/ 120701 h 1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63" h="135788">
                  <a:moveTo>
                    <a:pt x="176063" y="120701"/>
                  </a:moveTo>
                  <a:cubicBezTo>
                    <a:pt x="149241" y="82296"/>
                    <a:pt x="132172" y="41148"/>
                    <a:pt x="127295" y="0"/>
                  </a:cubicBezTo>
                  <a:cubicBezTo>
                    <a:pt x="85842" y="4115"/>
                    <a:pt x="44390" y="8230"/>
                    <a:pt x="498" y="10973"/>
                  </a:cubicBezTo>
                  <a:cubicBezTo>
                    <a:pt x="-4378" y="52121"/>
                    <a:pt x="27321" y="100127"/>
                    <a:pt x="61458" y="135788"/>
                  </a:cubicBezTo>
                  <a:cubicBezTo>
                    <a:pt x="100473" y="130302"/>
                    <a:pt x="139487" y="124816"/>
                    <a:pt x="176063" y="12070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8DCB91-34CF-BBCC-627D-85F5DEAF25FD}"/>
                </a:ext>
              </a:extLst>
            </p:cNvPr>
            <p:cNvSpPr/>
            <p:nvPr/>
          </p:nvSpPr>
          <p:spPr>
            <a:xfrm>
              <a:off x="6986016" y="1299207"/>
              <a:ext cx="358445" cy="193093"/>
            </a:xfrm>
            <a:custGeom>
              <a:avLst/>
              <a:gdLst>
                <a:gd name="connsiteX0" fmla="*/ 358445 w 358445"/>
                <a:gd name="connsiteY0" fmla="*/ 97082 h 193093"/>
                <a:gd name="connsiteX1" fmla="*/ 292608 w 358445"/>
                <a:gd name="connsiteY1" fmla="*/ 193094 h 193093"/>
                <a:gd name="connsiteX2" fmla="*/ 270663 w 358445"/>
                <a:gd name="connsiteY2" fmla="*/ 184864 h 193093"/>
                <a:gd name="connsiteX3" fmla="*/ 56083 w 358445"/>
                <a:gd name="connsiteY3" fmla="*/ 79251 h 193093"/>
                <a:gd name="connsiteX4" fmla="*/ 0 w 358445"/>
                <a:gd name="connsiteY4" fmla="*/ 23015 h 193093"/>
                <a:gd name="connsiteX5" fmla="*/ 82905 w 358445"/>
                <a:gd name="connsiteY5" fmla="*/ 1070 h 193093"/>
                <a:gd name="connsiteX6" fmla="*/ 243840 w 358445"/>
                <a:gd name="connsiteY6" fmla="*/ 31245 h 193093"/>
                <a:gd name="connsiteX7" fmla="*/ 358445 w 358445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5" h="193093">
                  <a:moveTo>
                    <a:pt x="358445" y="97082"/>
                  </a:moveTo>
                  <a:cubicBezTo>
                    <a:pt x="351129" y="130000"/>
                    <a:pt x="324307" y="162918"/>
                    <a:pt x="292608" y="193094"/>
                  </a:cubicBezTo>
                  <a:cubicBezTo>
                    <a:pt x="285293" y="190350"/>
                    <a:pt x="277977" y="187607"/>
                    <a:pt x="270663" y="184864"/>
                  </a:cubicBezTo>
                  <a:cubicBezTo>
                    <a:pt x="192633" y="154689"/>
                    <a:pt x="153619" y="81994"/>
                    <a:pt x="56083" y="79251"/>
                  </a:cubicBezTo>
                  <a:cubicBezTo>
                    <a:pt x="41453" y="60048"/>
                    <a:pt x="24384" y="40846"/>
                    <a:pt x="0" y="23015"/>
                  </a:cubicBezTo>
                  <a:cubicBezTo>
                    <a:pt x="24384" y="12042"/>
                    <a:pt x="48768" y="3813"/>
                    <a:pt x="82905" y="1070"/>
                  </a:cubicBezTo>
                  <a:cubicBezTo>
                    <a:pt x="138989" y="-4417"/>
                    <a:pt x="199949" y="12042"/>
                    <a:pt x="243840" y="31245"/>
                  </a:cubicBezTo>
                  <a:cubicBezTo>
                    <a:pt x="285293" y="49076"/>
                    <a:pt x="316992" y="76508"/>
                    <a:pt x="358445" y="97082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5AFC5D9-B80B-ADD3-4CDF-73D2776D468E}"/>
                </a:ext>
              </a:extLst>
            </p:cNvPr>
            <p:cNvSpPr/>
            <p:nvPr/>
          </p:nvSpPr>
          <p:spPr>
            <a:xfrm>
              <a:off x="10331501" y="1995678"/>
              <a:ext cx="246277" cy="154990"/>
            </a:xfrm>
            <a:custGeom>
              <a:avLst/>
              <a:gdLst>
                <a:gd name="connsiteX0" fmla="*/ 87782 w 246277"/>
                <a:gd name="connsiteY0" fmla="*/ 154991 h 154990"/>
                <a:gd name="connsiteX1" fmla="*/ 246278 w 246277"/>
                <a:gd name="connsiteY1" fmla="*/ 97384 h 154990"/>
                <a:gd name="connsiteX2" fmla="*/ 212140 w 246277"/>
                <a:gd name="connsiteY2" fmla="*/ 53492 h 154990"/>
                <a:gd name="connsiteX3" fmla="*/ 112166 w 246277"/>
                <a:gd name="connsiteY3" fmla="*/ 0 h 154990"/>
                <a:gd name="connsiteX4" fmla="*/ 0 w 246277"/>
                <a:gd name="connsiteY4" fmla="*/ 64465 h 154990"/>
                <a:gd name="connsiteX5" fmla="*/ 70713 w 246277"/>
                <a:gd name="connsiteY5" fmla="*/ 120701 h 154990"/>
                <a:gd name="connsiteX6" fmla="*/ 87782 w 246277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7" h="154990">
                  <a:moveTo>
                    <a:pt x="87782" y="154991"/>
                  </a:moveTo>
                  <a:cubicBezTo>
                    <a:pt x="138988" y="134417"/>
                    <a:pt x="195072" y="117958"/>
                    <a:pt x="246278" y="97384"/>
                  </a:cubicBezTo>
                  <a:cubicBezTo>
                    <a:pt x="236524" y="82296"/>
                    <a:pt x="226771" y="68580"/>
                    <a:pt x="212140" y="53492"/>
                  </a:cubicBezTo>
                  <a:cubicBezTo>
                    <a:pt x="195072" y="35662"/>
                    <a:pt x="153619" y="13716"/>
                    <a:pt x="112166" y="0"/>
                  </a:cubicBezTo>
                  <a:cubicBezTo>
                    <a:pt x="70713" y="20574"/>
                    <a:pt x="36576" y="42520"/>
                    <a:pt x="0" y="64465"/>
                  </a:cubicBezTo>
                  <a:cubicBezTo>
                    <a:pt x="24384" y="82296"/>
                    <a:pt x="56083" y="98755"/>
                    <a:pt x="70713" y="120701"/>
                  </a:cubicBezTo>
                  <a:cubicBezTo>
                    <a:pt x="78028" y="133045"/>
                    <a:pt x="82905" y="144018"/>
                    <a:pt x="87782" y="15499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CC55FA-0544-A08D-F316-243D41301351}"/>
                </a:ext>
              </a:extLst>
            </p:cNvPr>
            <p:cNvSpPr/>
            <p:nvPr/>
          </p:nvSpPr>
          <p:spPr>
            <a:xfrm>
              <a:off x="9419538" y="588074"/>
              <a:ext cx="238014" cy="206082"/>
            </a:xfrm>
            <a:custGeom>
              <a:avLst/>
              <a:gdLst>
                <a:gd name="connsiteX0" fmla="*/ 124359 w 238014"/>
                <a:gd name="connsiteY0" fmla="*/ 206082 h 206082"/>
                <a:gd name="connsiteX1" fmla="*/ 0 w 238014"/>
                <a:gd name="connsiteY1" fmla="*/ 116928 h 206082"/>
                <a:gd name="connsiteX2" fmla="*/ 26823 w 238014"/>
                <a:gd name="connsiteY2" fmla="*/ 100469 h 206082"/>
                <a:gd name="connsiteX3" fmla="*/ 53645 w 238014"/>
                <a:gd name="connsiteY3" fmla="*/ 5829 h 206082"/>
                <a:gd name="connsiteX4" fmla="*/ 207264 w 238014"/>
                <a:gd name="connsiteY4" fmla="*/ 1714 h 206082"/>
                <a:gd name="connsiteX5" fmla="*/ 160935 w 238014"/>
                <a:gd name="connsiteY5" fmla="*/ 185508 h 206082"/>
                <a:gd name="connsiteX6" fmla="*/ 124359 w 238014"/>
                <a:gd name="connsiteY6" fmla="*/ 206082 h 2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4" h="206082">
                  <a:moveTo>
                    <a:pt x="124359" y="206082"/>
                  </a:moveTo>
                  <a:cubicBezTo>
                    <a:pt x="87783" y="174535"/>
                    <a:pt x="43892" y="144360"/>
                    <a:pt x="0" y="116928"/>
                  </a:cubicBezTo>
                  <a:cubicBezTo>
                    <a:pt x="9754" y="112813"/>
                    <a:pt x="19508" y="107327"/>
                    <a:pt x="26823" y="100469"/>
                  </a:cubicBezTo>
                  <a:cubicBezTo>
                    <a:pt x="58522" y="73037"/>
                    <a:pt x="58522" y="38747"/>
                    <a:pt x="53645" y="5829"/>
                  </a:cubicBezTo>
                  <a:cubicBezTo>
                    <a:pt x="102413" y="-1029"/>
                    <a:pt x="156058" y="-1029"/>
                    <a:pt x="207264" y="1714"/>
                  </a:cubicBezTo>
                  <a:cubicBezTo>
                    <a:pt x="256032" y="63436"/>
                    <a:pt x="251156" y="129273"/>
                    <a:pt x="160935" y="185508"/>
                  </a:cubicBezTo>
                  <a:cubicBezTo>
                    <a:pt x="151181" y="192366"/>
                    <a:pt x="138989" y="199224"/>
                    <a:pt x="124359" y="206082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8F6D46E-4693-16D9-9248-A03894B1540F}"/>
                </a:ext>
              </a:extLst>
            </p:cNvPr>
            <p:cNvSpPr/>
            <p:nvPr/>
          </p:nvSpPr>
          <p:spPr>
            <a:xfrm>
              <a:off x="1033881" y="1903780"/>
              <a:ext cx="232087" cy="160477"/>
            </a:xfrm>
            <a:custGeom>
              <a:avLst/>
              <a:gdLst>
                <a:gd name="connsiteX0" fmla="*/ 65837 w 232087"/>
                <a:gd name="connsiteY0" fmla="*/ 0 h 160477"/>
                <a:gd name="connsiteX1" fmla="*/ 231648 w 232087"/>
                <a:gd name="connsiteY1" fmla="*/ 16459 h 160477"/>
                <a:gd name="connsiteX2" fmla="*/ 165811 w 232087"/>
                <a:gd name="connsiteY2" fmla="*/ 145389 h 160477"/>
                <a:gd name="connsiteX3" fmla="*/ 148742 w 232087"/>
                <a:gd name="connsiteY3" fmla="*/ 160477 h 160477"/>
                <a:gd name="connsiteX4" fmla="*/ 0 w 232087"/>
                <a:gd name="connsiteY4" fmla="*/ 137160 h 160477"/>
                <a:gd name="connsiteX5" fmla="*/ 65837 w 232087"/>
                <a:gd name="connsiteY5" fmla="*/ 0 h 1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7">
                  <a:moveTo>
                    <a:pt x="65837" y="0"/>
                  </a:moveTo>
                  <a:cubicBezTo>
                    <a:pt x="121920" y="5486"/>
                    <a:pt x="175565" y="12344"/>
                    <a:pt x="231648" y="16459"/>
                  </a:cubicBezTo>
                  <a:cubicBezTo>
                    <a:pt x="236525" y="58979"/>
                    <a:pt x="199949" y="109728"/>
                    <a:pt x="165811" y="145389"/>
                  </a:cubicBezTo>
                  <a:cubicBezTo>
                    <a:pt x="160934" y="150876"/>
                    <a:pt x="156058" y="156362"/>
                    <a:pt x="148742" y="160477"/>
                  </a:cubicBezTo>
                  <a:cubicBezTo>
                    <a:pt x="102413" y="149504"/>
                    <a:pt x="51206" y="142646"/>
                    <a:pt x="0" y="137160"/>
                  </a:cubicBezTo>
                  <a:cubicBezTo>
                    <a:pt x="29261" y="93269"/>
                    <a:pt x="51206" y="46634"/>
                    <a:pt x="65837" y="0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8979F74-58C5-FFE4-BF69-955A9D338F91}"/>
                </a:ext>
              </a:extLst>
            </p:cNvPr>
            <p:cNvSpPr/>
            <p:nvPr/>
          </p:nvSpPr>
          <p:spPr>
            <a:xfrm>
              <a:off x="5003596" y="560984"/>
              <a:ext cx="373412" cy="141274"/>
            </a:xfrm>
            <a:custGeom>
              <a:avLst/>
              <a:gdLst>
                <a:gd name="connsiteX0" fmla="*/ 99975 w 373412"/>
                <a:gd name="connsiteY0" fmla="*/ 141275 h 141274"/>
                <a:gd name="connsiteX1" fmla="*/ 0 w 373412"/>
                <a:gd name="connsiteY1" fmla="*/ 56236 h 141274"/>
                <a:gd name="connsiteX2" fmla="*/ 256032 w 373412"/>
                <a:gd name="connsiteY2" fmla="*/ 1372 h 141274"/>
                <a:gd name="connsiteX3" fmla="*/ 368199 w 373412"/>
                <a:gd name="connsiteY3" fmla="*/ 0 h 141274"/>
                <a:gd name="connsiteX4" fmla="*/ 365760 w 373412"/>
                <a:gd name="connsiteY4" fmla="*/ 50749 h 141274"/>
                <a:gd name="connsiteX5" fmla="*/ 243840 w 373412"/>
                <a:gd name="connsiteY5" fmla="*/ 116586 h 141274"/>
                <a:gd name="connsiteX6" fmla="*/ 99975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99975" y="141275"/>
                  </a:moveTo>
                  <a:cubicBezTo>
                    <a:pt x="68275" y="111100"/>
                    <a:pt x="31699" y="80924"/>
                    <a:pt x="0" y="56236"/>
                  </a:cubicBezTo>
                  <a:cubicBezTo>
                    <a:pt x="82906" y="35662"/>
                    <a:pt x="209703" y="46634"/>
                    <a:pt x="256032" y="1372"/>
                  </a:cubicBezTo>
                  <a:cubicBezTo>
                    <a:pt x="295047" y="2743"/>
                    <a:pt x="331623" y="2743"/>
                    <a:pt x="368199" y="0"/>
                  </a:cubicBezTo>
                  <a:cubicBezTo>
                    <a:pt x="375514" y="16459"/>
                    <a:pt x="375514" y="32918"/>
                    <a:pt x="365760" y="50749"/>
                  </a:cubicBezTo>
                  <a:cubicBezTo>
                    <a:pt x="348691" y="82296"/>
                    <a:pt x="295047" y="102870"/>
                    <a:pt x="243840" y="116586"/>
                  </a:cubicBezTo>
                  <a:cubicBezTo>
                    <a:pt x="197511" y="128930"/>
                    <a:pt x="146304" y="131674"/>
                    <a:pt x="99975" y="141275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90B1EBC-4FA3-F719-3AE9-1176F08E2C3B}"/>
                </a:ext>
              </a:extLst>
            </p:cNvPr>
            <p:cNvSpPr/>
            <p:nvPr/>
          </p:nvSpPr>
          <p:spPr>
            <a:xfrm>
              <a:off x="7837017" y="6188659"/>
              <a:ext cx="246278" cy="154990"/>
            </a:xfrm>
            <a:custGeom>
              <a:avLst/>
              <a:gdLst>
                <a:gd name="connsiteX0" fmla="*/ 87783 w 246278"/>
                <a:gd name="connsiteY0" fmla="*/ 154991 h 154990"/>
                <a:gd name="connsiteX1" fmla="*/ 246279 w 246278"/>
                <a:gd name="connsiteY1" fmla="*/ 97383 h 154990"/>
                <a:gd name="connsiteX2" fmla="*/ 212141 w 246278"/>
                <a:gd name="connsiteY2" fmla="*/ 53492 h 154990"/>
                <a:gd name="connsiteX3" fmla="*/ 112167 w 246278"/>
                <a:gd name="connsiteY3" fmla="*/ 0 h 154990"/>
                <a:gd name="connsiteX4" fmla="*/ 0 w 246278"/>
                <a:gd name="connsiteY4" fmla="*/ 64465 h 154990"/>
                <a:gd name="connsiteX5" fmla="*/ 70713 w 246278"/>
                <a:gd name="connsiteY5" fmla="*/ 120701 h 154990"/>
                <a:gd name="connsiteX6" fmla="*/ 87783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87783" y="154991"/>
                  </a:moveTo>
                  <a:cubicBezTo>
                    <a:pt x="138989" y="134417"/>
                    <a:pt x="195072" y="117957"/>
                    <a:pt x="246279" y="97383"/>
                  </a:cubicBezTo>
                  <a:cubicBezTo>
                    <a:pt x="236525" y="82296"/>
                    <a:pt x="226772" y="68580"/>
                    <a:pt x="212141" y="53492"/>
                  </a:cubicBezTo>
                  <a:cubicBezTo>
                    <a:pt x="195072" y="35661"/>
                    <a:pt x="153620" y="13716"/>
                    <a:pt x="112167" y="0"/>
                  </a:cubicBezTo>
                  <a:cubicBezTo>
                    <a:pt x="70713" y="20574"/>
                    <a:pt x="36576" y="42519"/>
                    <a:pt x="0" y="64465"/>
                  </a:cubicBezTo>
                  <a:cubicBezTo>
                    <a:pt x="24384" y="82296"/>
                    <a:pt x="56084" y="98755"/>
                    <a:pt x="70713" y="120701"/>
                  </a:cubicBezTo>
                  <a:cubicBezTo>
                    <a:pt x="75591" y="133045"/>
                    <a:pt x="80468" y="144018"/>
                    <a:pt x="87783" y="15499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AC9012C-937D-1F1C-7228-2EC11420282F}"/>
                </a:ext>
              </a:extLst>
            </p:cNvPr>
            <p:cNvSpPr/>
            <p:nvPr/>
          </p:nvSpPr>
          <p:spPr>
            <a:xfrm>
              <a:off x="524256" y="5205222"/>
              <a:ext cx="245651" cy="196138"/>
            </a:xfrm>
            <a:custGeom>
              <a:avLst/>
              <a:gdLst>
                <a:gd name="connsiteX0" fmla="*/ 117043 w 245651"/>
                <a:gd name="connsiteY0" fmla="*/ 196139 h 196138"/>
                <a:gd name="connsiteX1" fmla="*/ 0 w 245651"/>
                <a:gd name="connsiteY1" fmla="*/ 124816 h 196138"/>
                <a:gd name="connsiteX2" fmla="*/ 117043 w 245651"/>
                <a:gd name="connsiteY2" fmla="*/ 28804 h 196138"/>
                <a:gd name="connsiteX3" fmla="*/ 224333 w 245651"/>
                <a:gd name="connsiteY3" fmla="*/ 0 h 196138"/>
                <a:gd name="connsiteX4" fmla="*/ 168250 w 245651"/>
                <a:gd name="connsiteY4" fmla="*/ 168707 h 196138"/>
                <a:gd name="connsiteX5" fmla="*/ 117043 w 245651"/>
                <a:gd name="connsiteY5" fmla="*/ 196139 h 19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51" h="196138">
                  <a:moveTo>
                    <a:pt x="117043" y="196139"/>
                  </a:moveTo>
                  <a:cubicBezTo>
                    <a:pt x="82906" y="170078"/>
                    <a:pt x="43891" y="146761"/>
                    <a:pt x="0" y="124816"/>
                  </a:cubicBezTo>
                  <a:cubicBezTo>
                    <a:pt x="53645" y="101498"/>
                    <a:pt x="92659" y="68580"/>
                    <a:pt x="117043" y="28804"/>
                  </a:cubicBezTo>
                  <a:cubicBezTo>
                    <a:pt x="156058" y="21946"/>
                    <a:pt x="190195" y="12344"/>
                    <a:pt x="224333" y="0"/>
                  </a:cubicBezTo>
                  <a:cubicBezTo>
                    <a:pt x="263347" y="57607"/>
                    <a:pt x="251155" y="116586"/>
                    <a:pt x="168250" y="168707"/>
                  </a:cubicBezTo>
                  <a:cubicBezTo>
                    <a:pt x="153619" y="179680"/>
                    <a:pt x="136550" y="187909"/>
                    <a:pt x="117043" y="196139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F3802EE-BD28-0B12-F23B-8FDF25147271}"/>
                </a:ext>
              </a:extLst>
            </p:cNvPr>
            <p:cNvSpPr/>
            <p:nvPr/>
          </p:nvSpPr>
          <p:spPr>
            <a:xfrm>
              <a:off x="3577132" y="1671980"/>
              <a:ext cx="176063" cy="135788"/>
            </a:xfrm>
            <a:custGeom>
              <a:avLst/>
              <a:gdLst>
                <a:gd name="connsiteX0" fmla="*/ 0 w 176063"/>
                <a:gd name="connsiteY0" fmla="*/ 120701 h 135788"/>
                <a:gd name="connsiteX1" fmla="*/ 48768 w 176063"/>
                <a:gd name="connsiteY1" fmla="*/ 0 h 135788"/>
                <a:gd name="connsiteX2" fmla="*/ 175565 w 176063"/>
                <a:gd name="connsiteY2" fmla="*/ 10973 h 135788"/>
                <a:gd name="connsiteX3" fmla="*/ 114605 w 176063"/>
                <a:gd name="connsiteY3" fmla="*/ 135788 h 135788"/>
                <a:gd name="connsiteX4" fmla="*/ 0 w 176063"/>
                <a:gd name="connsiteY4" fmla="*/ 120701 h 1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63" h="135788">
                  <a:moveTo>
                    <a:pt x="0" y="120701"/>
                  </a:moveTo>
                  <a:cubicBezTo>
                    <a:pt x="26823" y="82296"/>
                    <a:pt x="43891" y="41148"/>
                    <a:pt x="48768" y="0"/>
                  </a:cubicBezTo>
                  <a:cubicBezTo>
                    <a:pt x="90221" y="4115"/>
                    <a:pt x="131674" y="8230"/>
                    <a:pt x="175565" y="10973"/>
                  </a:cubicBezTo>
                  <a:cubicBezTo>
                    <a:pt x="180442" y="52121"/>
                    <a:pt x="148743" y="100127"/>
                    <a:pt x="114605" y="135788"/>
                  </a:cubicBezTo>
                  <a:cubicBezTo>
                    <a:pt x="75591" y="130302"/>
                    <a:pt x="39015" y="124816"/>
                    <a:pt x="0" y="12070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1751BF6-F903-86B1-5D15-99DE083A6203}"/>
                </a:ext>
              </a:extLst>
            </p:cNvPr>
            <p:cNvSpPr/>
            <p:nvPr/>
          </p:nvSpPr>
          <p:spPr>
            <a:xfrm>
              <a:off x="336499" y="3731054"/>
              <a:ext cx="358444" cy="193093"/>
            </a:xfrm>
            <a:custGeom>
              <a:avLst/>
              <a:gdLst>
                <a:gd name="connsiteX0" fmla="*/ 358445 w 358444"/>
                <a:gd name="connsiteY0" fmla="*/ 97082 h 193093"/>
                <a:gd name="connsiteX1" fmla="*/ 292608 w 358444"/>
                <a:gd name="connsiteY1" fmla="*/ 193094 h 193093"/>
                <a:gd name="connsiteX2" fmla="*/ 270662 w 358444"/>
                <a:gd name="connsiteY2" fmla="*/ 184864 h 193093"/>
                <a:gd name="connsiteX3" fmla="*/ 56083 w 358444"/>
                <a:gd name="connsiteY3" fmla="*/ 79251 h 193093"/>
                <a:gd name="connsiteX4" fmla="*/ 0 w 358444"/>
                <a:gd name="connsiteY4" fmla="*/ 23015 h 193093"/>
                <a:gd name="connsiteX5" fmla="*/ 82906 w 358444"/>
                <a:gd name="connsiteY5" fmla="*/ 1070 h 193093"/>
                <a:gd name="connsiteX6" fmla="*/ 243840 w 358444"/>
                <a:gd name="connsiteY6" fmla="*/ 31245 h 193093"/>
                <a:gd name="connsiteX7" fmla="*/ 358445 w 358444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4" h="193093">
                  <a:moveTo>
                    <a:pt x="358445" y="97082"/>
                  </a:moveTo>
                  <a:cubicBezTo>
                    <a:pt x="351130" y="130000"/>
                    <a:pt x="324307" y="162918"/>
                    <a:pt x="292608" y="193094"/>
                  </a:cubicBezTo>
                  <a:cubicBezTo>
                    <a:pt x="285293" y="190350"/>
                    <a:pt x="277978" y="187607"/>
                    <a:pt x="270662" y="184864"/>
                  </a:cubicBezTo>
                  <a:cubicBezTo>
                    <a:pt x="192634" y="154689"/>
                    <a:pt x="153619" y="81994"/>
                    <a:pt x="56083" y="79251"/>
                  </a:cubicBezTo>
                  <a:cubicBezTo>
                    <a:pt x="41453" y="60048"/>
                    <a:pt x="24384" y="40846"/>
                    <a:pt x="0" y="23015"/>
                  </a:cubicBezTo>
                  <a:cubicBezTo>
                    <a:pt x="24384" y="12042"/>
                    <a:pt x="48768" y="3813"/>
                    <a:pt x="82906" y="1070"/>
                  </a:cubicBezTo>
                  <a:cubicBezTo>
                    <a:pt x="138989" y="-4417"/>
                    <a:pt x="199949" y="12042"/>
                    <a:pt x="243840" y="31245"/>
                  </a:cubicBezTo>
                  <a:cubicBezTo>
                    <a:pt x="287731" y="50447"/>
                    <a:pt x="316992" y="77879"/>
                    <a:pt x="358445" y="97082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BD4E5DB-4B8D-9C20-3F5D-092009BAA3A9}"/>
                </a:ext>
              </a:extLst>
            </p:cNvPr>
            <p:cNvSpPr/>
            <p:nvPr/>
          </p:nvSpPr>
          <p:spPr>
            <a:xfrm>
              <a:off x="11516562" y="5683910"/>
              <a:ext cx="246278" cy="154991"/>
            </a:xfrm>
            <a:custGeom>
              <a:avLst/>
              <a:gdLst>
                <a:gd name="connsiteX0" fmla="*/ 87783 w 246278"/>
                <a:gd name="connsiteY0" fmla="*/ 154991 h 154991"/>
                <a:gd name="connsiteX1" fmla="*/ 246279 w 246278"/>
                <a:gd name="connsiteY1" fmla="*/ 97384 h 154991"/>
                <a:gd name="connsiteX2" fmla="*/ 212141 w 246278"/>
                <a:gd name="connsiteY2" fmla="*/ 53492 h 154991"/>
                <a:gd name="connsiteX3" fmla="*/ 112167 w 246278"/>
                <a:gd name="connsiteY3" fmla="*/ 0 h 154991"/>
                <a:gd name="connsiteX4" fmla="*/ 0 w 246278"/>
                <a:gd name="connsiteY4" fmla="*/ 64465 h 154991"/>
                <a:gd name="connsiteX5" fmla="*/ 70714 w 246278"/>
                <a:gd name="connsiteY5" fmla="*/ 120701 h 154991"/>
                <a:gd name="connsiteX6" fmla="*/ 87783 w 246278"/>
                <a:gd name="connsiteY6" fmla="*/ 154991 h 15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1">
                  <a:moveTo>
                    <a:pt x="87783" y="154991"/>
                  </a:moveTo>
                  <a:cubicBezTo>
                    <a:pt x="138989" y="134417"/>
                    <a:pt x="195072" y="117958"/>
                    <a:pt x="246279" y="97384"/>
                  </a:cubicBezTo>
                  <a:cubicBezTo>
                    <a:pt x="236525" y="82296"/>
                    <a:pt x="226772" y="68580"/>
                    <a:pt x="212141" y="53492"/>
                  </a:cubicBezTo>
                  <a:cubicBezTo>
                    <a:pt x="195072" y="35662"/>
                    <a:pt x="153620" y="13716"/>
                    <a:pt x="112167" y="0"/>
                  </a:cubicBezTo>
                  <a:cubicBezTo>
                    <a:pt x="70714" y="20574"/>
                    <a:pt x="36576" y="42520"/>
                    <a:pt x="0" y="64465"/>
                  </a:cubicBezTo>
                  <a:cubicBezTo>
                    <a:pt x="24384" y="82296"/>
                    <a:pt x="56084" y="98755"/>
                    <a:pt x="70714" y="120701"/>
                  </a:cubicBezTo>
                  <a:cubicBezTo>
                    <a:pt x="78029" y="133045"/>
                    <a:pt x="82906" y="144018"/>
                    <a:pt x="87783" y="154991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DC58718-1B63-F858-291A-7EE834506228}"/>
                </a:ext>
              </a:extLst>
            </p:cNvPr>
            <p:cNvSpPr/>
            <p:nvPr/>
          </p:nvSpPr>
          <p:spPr>
            <a:xfrm>
              <a:off x="1741017" y="503377"/>
              <a:ext cx="331622" cy="161982"/>
            </a:xfrm>
            <a:custGeom>
              <a:avLst/>
              <a:gdLst>
                <a:gd name="connsiteX0" fmla="*/ 0 w 331622"/>
                <a:gd name="connsiteY0" fmla="*/ 159106 h 161982"/>
                <a:gd name="connsiteX1" fmla="*/ 41453 w 331622"/>
                <a:gd name="connsiteY1" fmla="*/ 48006 h 161982"/>
                <a:gd name="connsiteX2" fmla="*/ 80467 w 331622"/>
                <a:gd name="connsiteY2" fmla="*/ 49378 h 161982"/>
                <a:gd name="connsiteX3" fmla="*/ 226771 w 331622"/>
                <a:gd name="connsiteY3" fmla="*/ 0 h 161982"/>
                <a:gd name="connsiteX4" fmla="*/ 331622 w 331622"/>
                <a:gd name="connsiteY4" fmla="*/ 63094 h 161982"/>
                <a:gd name="connsiteX5" fmla="*/ 51206 w 331622"/>
                <a:gd name="connsiteY5" fmla="*/ 161849 h 161982"/>
                <a:gd name="connsiteX6" fmla="*/ 0 w 331622"/>
                <a:gd name="connsiteY6" fmla="*/ 159106 h 16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622" h="161982">
                  <a:moveTo>
                    <a:pt x="0" y="159106"/>
                  </a:moveTo>
                  <a:cubicBezTo>
                    <a:pt x="19507" y="123444"/>
                    <a:pt x="31699" y="85039"/>
                    <a:pt x="41453" y="48006"/>
                  </a:cubicBezTo>
                  <a:cubicBezTo>
                    <a:pt x="53645" y="49378"/>
                    <a:pt x="68275" y="50749"/>
                    <a:pt x="80467" y="49378"/>
                  </a:cubicBezTo>
                  <a:cubicBezTo>
                    <a:pt x="138989" y="45263"/>
                    <a:pt x="185318" y="23317"/>
                    <a:pt x="226771" y="0"/>
                  </a:cubicBezTo>
                  <a:cubicBezTo>
                    <a:pt x="268224" y="16459"/>
                    <a:pt x="302362" y="39776"/>
                    <a:pt x="331622" y="63094"/>
                  </a:cubicBezTo>
                  <a:cubicBezTo>
                    <a:pt x="277978" y="124816"/>
                    <a:pt x="187757" y="164592"/>
                    <a:pt x="51206" y="161849"/>
                  </a:cubicBezTo>
                  <a:cubicBezTo>
                    <a:pt x="36576" y="161849"/>
                    <a:pt x="17069" y="161849"/>
                    <a:pt x="0" y="159106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90AB7D4-4D63-6859-DA7F-D623E5466918}"/>
                </a:ext>
              </a:extLst>
            </p:cNvPr>
            <p:cNvSpPr/>
            <p:nvPr/>
          </p:nvSpPr>
          <p:spPr>
            <a:xfrm>
              <a:off x="853440" y="6228435"/>
              <a:ext cx="232087" cy="160476"/>
            </a:xfrm>
            <a:custGeom>
              <a:avLst/>
              <a:gdLst>
                <a:gd name="connsiteX0" fmla="*/ 65837 w 232087"/>
                <a:gd name="connsiteY0" fmla="*/ 0 h 160476"/>
                <a:gd name="connsiteX1" fmla="*/ 231648 w 232087"/>
                <a:gd name="connsiteY1" fmla="*/ 16459 h 160476"/>
                <a:gd name="connsiteX2" fmla="*/ 165811 w 232087"/>
                <a:gd name="connsiteY2" fmla="*/ 145390 h 160476"/>
                <a:gd name="connsiteX3" fmla="*/ 148742 w 232087"/>
                <a:gd name="connsiteY3" fmla="*/ 160477 h 160476"/>
                <a:gd name="connsiteX4" fmla="*/ 0 w 232087"/>
                <a:gd name="connsiteY4" fmla="*/ 137160 h 160476"/>
                <a:gd name="connsiteX5" fmla="*/ 65837 w 232087"/>
                <a:gd name="connsiteY5" fmla="*/ 0 h 16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6">
                  <a:moveTo>
                    <a:pt x="65837" y="0"/>
                  </a:moveTo>
                  <a:cubicBezTo>
                    <a:pt x="121920" y="5486"/>
                    <a:pt x="175565" y="12344"/>
                    <a:pt x="231648" y="16459"/>
                  </a:cubicBezTo>
                  <a:cubicBezTo>
                    <a:pt x="236525" y="58979"/>
                    <a:pt x="199949" y="109728"/>
                    <a:pt x="165811" y="145390"/>
                  </a:cubicBezTo>
                  <a:cubicBezTo>
                    <a:pt x="160934" y="150876"/>
                    <a:pt x="156058" y="156362"/>
                    <a:pt x="148742" y="160477"/>
                  </a:cubicBezTo>
                  <a:cubicBezTo>
                    <a:pt x="102413" y="149504"/>
                    <a:pt x="51206" y="142646"/>
                    <a:pt x="0" y="137160"/>
                  </a:cubicBezTo>
                  <a:cubicBezTo>
                    <a:pt x="31699" y="93269"/>
                    <a:pt x="53645" y="46634"/>
                    <a:pt x="65837" y="0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8310B73-4ACD-3FEC-095A-2908E06A39B7}"/>
                </a:ext>
              </a:extLst>
            </p:cNvPr>
            <p:cNvSpPr/>
            <p:nvPr/>
          </p:nvSpPr>
          <p:spPr>
            <a:xfrm>
              <a:off x="7685837" y="1954530"/>
              <a:ext cx="373412" cy="141274"/>
            </a:xfrm>
            <a:custGeom>
              <a:avLst/>
              <a:gdLst>
                <a:gd name="connsiteX0" fmla="*/ 99974 w 373412"/>
                <a:gd name="connsiteY0" fmla="*/ 141275 h 141274"/>
                <a:gd name="connsiteX1" fmla="*/ 0 w 373412"/>
                <a:gd name="connsiteY1" fmla="*/ 56236 h 141274"/>
                <a:gd name="connsiteX2" fmla="*/ 256032 w 373412"/>
                <a:gd name="connsiteY2" fmla="*/ 1372 h 141274"/>
                <a:gd name="connsiteX3" fmla="*/ 368198 w 373412"/>
                <a:gd name="connsiteY3" fmla="*/ 0 h 141274"/>
                <a:gd name="connsiteX4" fmla="*/ 365760 w 373412"/>
                <a:gd name="connsiteY4" fmla="*/ 50749 h 141274"/>
                <a:gd name="connsiteX5" fmla="*/ 243840 w 373412"/>
                <a:gd name="connsiteY5" fmla="*/ 116586 h 141274"/>
                <a:gd name="connsiteX6" fmla="*/ 99974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99974" y="141275"/>
                  </a:moveTo>
                  <a:cubicBezTo>
                    <a:pt x="68275" y="111100"/>
                    <a:pt x="31699" y="80924"/>
                    <a:pt x="0" y="56236"/>
                  </a:cubicBezTo>
                  <a:cubicBezTo>
                    <a:pt x="82905" y="35662"/>
                    <a:pt x="209702" y="46634"/>
                    <a:pt x="256032" y="1372"/>
                  </a:cubicBezTo>
                  <a:cubicBezTo>
                    <a:pt x="295046" y="2743"/>
                    <a:pt x="331622" y="2743"/>
                    <a:pt x="368198" y="0"/>
                  </a:cubicBezTo>
                  <a:cubicBezTo>
                    <a:pt x="375513" y="16459"/>
                    <a:pt x="375513" y="32918"/>
                    <a:pt x="365760" y="50749"/>
                  </a:cubicBezTo>
                  <a:cubicBezTo>
                    <a:pt x="348691" y="82296"/>
                    <a:pt x="295046" y="102870"/>
                    <a:pt x="243840" y="116586"/>
                  </a:cubicBezTo>
                  <a:cubicBezTo>
                    <a:pt x="197510" y="128930"/>
                    <a:pt x="146304" y="131674"/>
                    <a:pt x="99974" y="141275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6721FEF-E757-32A7-A743-013778D4A50F}"/>
                </a:ext>
              </a:extLst>
            </p:cNvPr>
            <p:cNvSpPr/>
            <p:nvPr/>
          </p:nvSpPr>
          <p:spPr>
            <a:xfrm>
              <a:off x="5774131" y="475945"/>
              <a:ext cx="246278" cy="154990"/>
            </a:xfrm>
            <a:custGeom>
              <a:avLst/>
              <a:gdLst>
                <a:gd name="connsiteX0" fmla="*/ 87782 w 246278"/>
                <a:gd name="connsiteY0" fmla="*/ 154991 h 154990"/>
                <a:gd name="connsiteX1" fmla="*/ 246278 w 246278"/>
                <a:gd name="connsiteY1" fmla="*/ 97384 h 154990"/>
                <a:gd name="connsiteX2" fmla="*/ 212141 w 246278"/>
                <a:gd name="connsiteY2" fmla="*/ 53492 h 154990"/>
                <a:gd name="connsiteX3" fmla="*/ 112166 w 246278"/>
                <a:gd name="connsiteY3" fmla="*/ 0 h 154990"/>
                <a:gd name="connsiteX4" fmla="*/ 0 w 246278"/>
                <a:gd name="connsiteY4" fmla="*/ 64465 h 154990"/>
                <a:gd name="connsiteX5" fmla="*/ 70713 w 246278"/>
                <a:gd name="connsiteY5" fmla="*/ 120701 h 154990"/>
                <a:gd name="connsiteX6" fmla="*/ 87782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87782" y="154991"/>
                  </a:moveTo>
                  <a:cubicBezTo>
                    <a:pt x="138989" y="134417"/>
                    <a:pt x="195072" y="117958"/>
                    <a:pt x="246278" y="97384"/>
                  </a:cubicBezTo>
                  <a:cubicBezTo>
                    <a:pt x="236525" y="82296"/>
                    <a:pt x="226771" y="68580"/>
                    <a:pt x="212141" y="53492"/>
                  </a:cubicBezTo>
                  <a:cubicBezTo>
                    <a:pt x="195072" y="35662"/>
                    <a:pt x="153619" y="13716"/>
                    <a:pt x="112166" y="0"/>
                  </a:cubicBezTo>
                  <a:cubicBezTo>
                    <a:pt x="70713" y="20574"/>
                    <a:pt x="36576" y="42520"/>
                    <a:pt x="0" y="64465"/>
                  </a:cubicBezTo>
                  <a:cubicBezTo>
                    <a:pt x="24384" y="82296"/>
                    <a:pt x="56083" y="98755"/>
                    <a:pt x="70713" y="120701"/>
                  </a:cubicBezTo>
                  <a:cubicBezTo>
                    <a:pt x="78029" y="133045"/>
                    <a:pt x="82905" y="144018"/>
                    <a:pt x="87782" y="154991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7073A-694E-B9B0-913B-894669928DD6}"/>
                </a:ext>
              </a:extLst>
            </p:cNvPr>
            <p:cNvSpPr/>
            <p:nvPr/>
          </p:nvSpPr>
          <p:spPr>
            <a:xfrm>
              <a:off x="3672230" y="1153515"/>
              <a:ext cx="297484" cy="152247"/>
            </a:xfrm>
            <a:custGeom>
              <a:avLst/>
              <a:gdLst>
                <a:gd name="connsiteX0" fmla="*/ 51206 w 297484"/>
                <a:gd name="connsiteY0" fmla="*/ 152248 h 152247"/>
                <a:gd name="connsiteX1" fmla="*/ 0 w 297484"/>
                <a:gd name="connsiteY1" fmla="*/ 58979 h 152247"/>
                <a:gd name="connsiteX2" fmla="*/ 178003 w 297484"/>
                <a:gd name="connsiteY2" fmla="*/ 0 h 152247"/>
                <a:gd name="connsiteX3" fmla="*/ 297485 w 297484"/>
                <a:gd name="connsiteY3" fmla="*/ 0 h 152247"/>
                <a:gd name="connsiteX4" fmla="*/ 119481 w 297484"/>
                <a:gd name="connsiteY4" fmla="*/ 139903 h 152247"/>
                <a:gd name="connsiteX5" fmla="*/ 51206 w 297484"/>
                <a:gd name="connsiteY5" fmla="*/ 152248 h 15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484" h="152247">
                  <a:moveTo>
                    <a:pt x="51206" y="152248"/>
                  </a:moveTo>
                  <a:cubicBezTo>
                    <a:pt x="39014" y="120701"/>
                    <a:pt x="21945" y="89154"/>
                    <a:pt x="0" y="58979"/>
                  </a:cubicBezTo>
                  <a:cubicBezTo>
                    <a:pt x="65837" y="49378"/>
                    <a:pt x="126797" y="30175"/>
                    <a:pt x="178003" y="0"/>
                  </a:cubicBezTo>
                  <a:cubicBezTo>
                    <a:pt x="217017" y="2743"/>
                    <a:pt x="258470" y="2743"/>
                    <a:pt x="297485" y="0"/>
                  </a:cubicBezTo>
                  <a:cubicBezTo>
                    <a:pt x="287731" y="61722"/>
                    <a:pt x="234086" y="112471"/>
                    <a:pt x="119481" y="139903"/>
                  </a:cubicBezTo>
                  <a:cubicBezTo>
                    <a:pt x="97536" y="145390"/>
                    <a:pt x="75590" y="149504"/>
                    <a:pt x="51206" y="152248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556E682-51F9-962E-429C-F02A2A3E4B12}"/>
                </a:ext>
              </a:extLst>
            </p:cNvPr>
            <p:cNvSpPr/>
            <p:nvPr/>
          </p:nvSpPr>
          <p:spPr>
            <a:xfrm>
              <a:off x="10316870" y="261975"/>
              <a:ext cx="251154" cy="134416"/>
            </a:xfrm>
            <a:custGeom>
              <a:avLst/>
              <a:gdLst>
                <a:gd name="connsiteX0" fmla="*/ 0 w 251154"/>
                <a:gd name="connsiteY0" fmla="*/ 89154 h 134416"/>
                <a:gd name="connsiteX1" fmla="*/ 153619 w 251154"/>
                <a:gd name="connsiteY1" fmla="*/ 0 h 134416"/>
                <a:gd name="connsiteX2" fmla="*/ 251155 w 251154"/>
                <a:gd name="connsiteY2" fmla="*/ 46634 h 134416"/>
                <a:gd name="connsiteX3" fmla="*/ 82905 w 251154"/>
                <a:gd name="connsiteY3" fmla="*/ 134417 h 134416"/>
                <a:gd name="connsiteX4" fmla="*/ 0 w 251154"/>
                <a:gd name="connsiteY4" fmla="*/ 89154 h 13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154" h="134416">
                  <a:moveTo>
                    <a:pt x="0" y="89154"/>
                  </a:moveTo>
                  <a:cubicBezTo>
                    <a:pt x="58521" y="64465"/>
                    <a:pt x="112167" y="34290"/>
                    <a:pt x="153619" y="0"/>
                  </a:cubicBezTo>
                  <a:cubicBezTo>
                    <a:pt x="185319" y="16459"/>
                    <a:pt x="217017" y="31547"/>
                    <a:pt x="251155" y="46634"/>
                  </a:cubicBezTo>
                  <a:cubicBezTo>
                    <a:pt x="217017" y="83668"/>
                    <a:pt x="143865" y="113843"/>
                    <a:pt x="82905" y="134417"/>
                  </a:cubicBezTo>
                  <a:cubicBezTo>
                    <a:pt x="56083" y="119329"/>
                    <a:pt x="29260" y="104242"/>
                    <a:pt x="0" y="89154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38EFE92-DE87-4EB4-80E0-1C65751DF59B}"/>
              </a:ext>
            </a:extLst>
          </p:cNvPr>
          <p:cNvGrpSpPr/>
          <p:nvPr/>
        </p:nvGrpSpPr>
        <p:grpSpPr>
          <a:xfrm>
            <a:off x="2645524" y="2281688"/>
            <a:ext cx="6772337" cy="4547814"/>
            <a:chOff x="2645524" y="2281688"/>
            <a:chExt cx="6772337" cy="4547814"/>
          </a:xfrm>
        </p:grpSpPr>
        <p:pic>
          <p:nvPicPr>
            <p:cNvPr id="45" name="Picture 44" descr="A picture containing toy, doll&#10;&#10;Description automatically generated">
              <a:extLst>
                <a:ext uri="{FF2B5EF4-FFF2-40B4-BE49-F238E27FC236}">
                  <a16:creationId xmlns:a16="http://schemas.microsoft.com/office/drawing/2014/main" id="{7D58D64E-AA39-EC9C-0CE2-C3A591ACA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6401" y="2281688"/>
              <a:ext cx="6581653" cy="4547814"/>
            </a:xfrm>
            <a:prstGeom prst="rect">
              <a:avLst/>
            </a:prstGeom>
          </p:spPr>
        </p:pic>
        <p:pic>
          <p:nvPicPr>
            <p:cNvPr id="47" name="Picture 46" descr="Icon&#10;&#10;Description automatically generated">
              <a:extLst>
                <a:ext uri="{FF2B5EF4-FFF2-40B4-BE49-F238E27FC236}">
                  <a16:creationId xmlns:a16="http://schemas.microsoft.com/office/drawing/2014/main" id="{02DFB7D5-BAD2-83EF-AE1C-A71B8422D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9548">
              <a:off x="8418889" y="2338760"/>
              <a:ext cx="998972" cy="1046325"/>
            </a:xfrm>
            <a:prstGeom prst="rect">
              <a:avLst/>
            </a:prstGeom>
          </p:spPr>
        </p:pic>
        <p:pic>
          <p:nvPicPr>
            <p:cNvPr id="50" name="Picture 49" descr="Icon&#10;&#10;Description automatically generated">
              <a:extLst>
                <a:ext uri="{FF2B5EF4-FFF2-40B4-BE49-F238E27FC236}">
                  <a16:creationId xmlns:a16="http://schemas.microsoft.com/office/drawing/2014/main" id="{F7380060-CA83-6721-DA14-DCD030AEC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00016">
              <a:off x="2645524" y="3441150"/>
              <a:ext cx="893584" cy="935941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856091E-E2DE-48D5-9584-2808E1CEC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7587" y="876621"/>
            <a:ext cx="9352075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CC27F1-CB41-C0FA-79FF-50A6FEA747C3}"/>
              </a:ext>
            </a:extLst>
          </p:cNvPr>
          <p:cNvGrpSpPr/>
          <p:nvPr/>
        </p:nvGrpSpPr>
        <p:grpSpPr>
          <a:xfrm>
            <a:off x="1645684" y="330232"/>
            <a:ext cx="8534636" cy="830998"/>
            <a:chOff x="2941084" y="292594"/>
            <a:chExt cx="6309828" cy="83099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D1B873-F040-A745-EDFC-C175F496F059}"/>
                </a:ext>
              </a:extLst>
            </p:cNvPr>
            <p:cNvSpPr txBox="1"/>
            <p:nvPr/>
          </p:nvSpPr>
          <p:spPr>
            <a:xfrm>
              <a:off x="2941085" y="292595"/>
              <a:ext cx="63098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kumimoji="0" lang="en-US" sz="48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kumimoji="0" lang="en-US" sz="48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kumimoji="0" lang="en-US" sz="48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kumimoji="0" lang="en-US" sz="48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r>
                <a:rPr kumimoji="0" lang="en-US" sz="48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endParaRPr kumimoji="0" lang="en-US" sz="4800" b="1" i="0" u="none" strike="noStrike" kern="1200" cap="none" spc="0" normalizeH="0" baseline="0" noProof="0" dirty="0">
                <a:ln w="19050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9460F8-EA8D-4E8B-7739-6C380EA8610C}"/>
                </a:ext>
              </a:extLst>
            </p:cNvPr>
            <p:cNvSpPr txBox="1"/>
            <p:nvPr/>
          </p:nvSpPr>
          <p:spPr>
            <a:xfrm>
              <a:off x="2941084" y="292594"/>
              <a:ext cx="63098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endPara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0C7495A3-59C5-270C-28D3-73A6D1B072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7207" y="2215540"/>
            <a:ext cx="3720353" cy="4312227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71E4178-F53D-DB72-7629-96D6A18675B3}"/>
              </a:ext>
            </a:extLst>
          </p:cNvPr>
          <p:cNvSpPr/>
          <p:nvPr/>
        </p:nvSpPr>
        <p:spPr>
          <a:xfrm>
            <a:off x="640598" y="2215540"/>
            <a:ext cx="5714482" cy="2596490"/>
          </a:xfrm>
          <a:custGeom>
            <a:avLst/>
            <a:gdLst>
              <a:gd name="connsiteX0" fmla="*/ 0 w 5714482"/>
              <a:gd name="connsiteY0" fmla="*/ 432757 h 2596490"/>
              <a:gd name="connsiteX1" fmla="*/ 432757 w 5714482"/>
              <a:gd name="connsiteY1" fmla="*/ 0 h 2596490"/>
              <a:gd name="connsiteX2" fmla="*/ 3333448 w 5714482"/>
              <a:gd name="connsiteY2" fmla="*/ 0 h 2596490"/>
              <a:gd name="connsiteX3" fmla="*/ 3333448 w 5714482"/>
              <a:gd name="connsiteY3" fmla="*/ 0 h 2596490"/>
              <a:gd name="connsiteX4" fmla="*/ 4762068 w 5714482"/>
              <a:gd name="connsiteY4" fmla="*/ 0 h 2596490"/>
              <a:gd name="connsiteX5" fmla="*/ 5281725 w 5714482"/>
              <a:gd name="connsiteY5" fmla="*/ 0 h 2596490"/>
              <a:gd name="connsiteX6" fmla="*/ 5714482 w 5714482"/>
              <a:gd name="connsiteY6" fmla="*/ 432757 h 2596490"/>
              <a:gd name="connsiteX7" fmla="*/ 5714482 w 5714482"/>
              <a:gd name="connsiteY7" fmla="*/ 1514619 h 2596490"/>
              <a:gd name="connsiteX8" fmla="*/ 6755946 w 5714482"/>
              <a:gd name="connsiteY8" fmla="*/ 1691743 h 2596490"/>
              <a:gd name="connsiteX9" fmla="*/ 5714482 w 5714482"/>
              <a:gd name="connsiteY9" fmla="*/ 2163742 h 2596490"/>
              <a:gd name="connsiteX10" fmla="*/ 5714482 w 5714482"/>
              <a:gd name="connsiteY10" fmla="*/ 2163733 h 2596490"/>
              <a:gd name="connsiteX11" fmla="*/ 5281725 w 5714482"/>
              <a:gd name="connsiteY11" fmla="*/ 2596490 h 2596490"/>
              <a:gd name="connsiteX12" fmla="*/ 4762068 w 5714482"/>
              <a:gd name="connsiteY12" fmla="*/ 2596490 h 2596490"/>
              <a:gd name="connsiteX13" fmla="*/ 3333448 w 5714482"/>
              <a:gd name="connsiteY13" fmla="*/ 2596490 h 2596490"/>
              <a:gd name="connsiteX14" fmla="*/ 3333448 w 5714482"/>
              <a:gd name="connsiteY14" fmla="*/ 2596490 h 2596490"/>
              <a:gd name="connsiteX15" fmla="*/ 432757 w 5714482"/>
              <a:gd name="connsiteY15" fmla="*/ 2596490 h 2596490"/>
              <a:gd name="connsiteX16" fmla="*/ 0 w 5714482"/>
              <a:gd name="connsiteY16" fmla="*/ 2163733 h 2596490"/>
              <a:gd name="connsiteX17" fmla="*/ 0 w 5714482"/>
              <a:gd name="connsiteY17" fmla="*/ 2163742 h 2596490"/>
              <a:gd name="connsiteX18" fmla="*/ 0 w 5714482"/>
              <a:gd name="connsiteY18" fmla="*/ 1514619 h 2596490"/>
              <a:gd name="connsiteX19" fmla="*/ 0 w 5714482"/>
              <a:gd name="connsiteY19" fmla="*/ 1514619 h 2596490"/>
              <a:gd name="connsiteX20" fmla="*/ 0 w 5714482"/>
              <a:gd name="connsiteY20" fmla="*/ 432757 h 259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14482" h="2596490" fill="none" extrusionOk="0">
                <a:moveTo>
                  <a:pt x="0" y="432757"/>
                </a:moveTo>
                <a:cubicBezTo>
                  <a:pt x="-6400" y="201445"/>
                  <a:pt x="203593" y="-26623"/>
                  <a:pt x="432757" y="0"/>
                </a:cubicBezTo>
                <a:cubicBezTo>
                  <a:pt x="1722307" y="129591"/>
                  <a:pt x="2204699" y="-79037"/>
                  <a:pt x="3333448" y="0"/>
                </a:cubicBezTo>
                <a:lnTo>
                  <a:pt x="3333448" y="0"/>
                </a:lnTo>
                <a:cubicBezTo>
                  <a:pt x="3673179" y="-42663"/>
                  <a:pt x="4616909" y="46235"/>
                  <a:pt x="4762068" y="0"/>
                </a:cubicBezTo>
                <a:cubicBezTo>
                  <a:pt x="4900521" y="-45199"/>
                  <a:pt x="5058361" y="24107"/>
                  <a:pt x="5281725" y="0"/>
                </a:cubicBezTo>
                <a:cubicBezTo>
                  <a:pt x="5529256" y="6860"/>
                  <a:pt x="5700347" y="189169"/>
                  <a:pt x="5714482" y="432757"/>
                </a:cubicBezTo>
                <a:cubicBezTo>
                  <a:pt x="5695447" y="585103"/>
                  <a:pt x="5802645" y="1116826"/>
                  <a:pt x="5714482" y="1514619"/>
                </a:cubicBezTo>
                <a:cubicBezTo>
                  <a:pt x="6092544" y="1665284"/>
                  <a:pt x="6495772" y="1659385"/>
                  <a:pt x="6755946" y="1691743"/>
                </a:cubicBezTo>
                <a:cubicBezTo>
                  <a:pt x="6584700" y="1841326"/>
                  <a:pt x="6146324" y="1908644"/>
                  <a:pt x="5714482" y="2163742"/>
                </a:cubicBezTo>
                <a:lnTo>
                  <a:pt x="5714482" y="2163733"/>
                </a:lnTo>
                <a:cubicBezTo>
                  <a:pt x="5746730" y="2381004"/>
                  <a:pt x="5557872" y="2619430"/>
                  <a:pt x="5281725" y="2596490"/>
                </a:cubicBezTo>
                <a:cubicBezTo>
                  <a:pt x="5081203" y="2573810"/>
                  <a:pt x="4942708" y="2585402"/>
                  <a:pt x="4762068" y="2596490"/>
                </a:cubicBezTo>
                <a:cubicBezTo>
                  <a:pt x="4180848" y="2586349"/>
                  <a:pt x="3522184" y="2544880"/>
                  <a:pt x="3333448" y="2596490"/>
                </a:cubicBezTo>
                <a:lnTo>
                  <a:pt x="3333448" y="2596490"/>
                </a:lnTo>
                <a:cubicBezTo>
                  <a:pt x="2375315" y="2556824"/>
                  <a:pt x="985298" y="2724139"/>
                  <a:pt x="432757" y="2596490"/>
                </a:cubicBezTo>
                <a:cubicBezTo>
                  <a:pt x="188837" y="2590694"/>
                  <a:pt x="35388" y="2424118"/>
                  <a:pt x="0" y="2163733"/>
                </a:cubicBezTo>
                <a:lnTo>
                  <a:pt x="0" y="2163742"/>
                </a:lnTo>
                <a:cubicBezTo>
                  <a:pt x="4394" y="1973809"/>
                  <a:pt x="92" y="1589196"/>
                  <a:pt x="0" y="1514619"/>
                </a:cubicBezTo>
                <a:lnTo>
                  <a:pt x="0" y="1514619"/>
                </a:lnTo>
                <a:cubicBezTo>
                  <a:pt x="-42296" y="1055394"/>
                  <a:pt x="17260" y="757464"/>
                  <a:pt x="0" y="432757"/>
                </a:cubicBezTo>
                <a:close/>
              </a:path>
              <a:path w="5714482" h="2596490" stroke="0" extrusionOk="0">
                <a:moveTo>
                  <a:pt x="0" y="432757"/>
                </a:moveTo>
                <a:cubicBezTo>
                  <a:pt x="5949" y="174391"/>
                  <a:pt x="167426" y="27145"/>
                  <a:pt x="432757" y="0"/>
                </a:cubicBezTo>
                <a:cubicBezTo>
                  <a:pt x="1787372" y="-30226"/>
                  <a:pt x="2446524" y="19287"/>
                  <a:pt x="3333448" y="0"/>
                </a:cubicBezTo>
                <a:lnTo>
                  <a:pt x="3333448" y="0"/>
                </a:lnTo>
                <a:cubicBezTo>
                  <a:pt x="3950055" y="57875"/>
                  <a:pt x="4428323" y="125756"/>
                  <a:pt x="4762068" y="0"/>
                </a:cubicBezTo>
                <a:cubicBezTo>
                  <a:pt x="4836226" y="5818"/>
                  <a:pt x="5197441" y="-15038"/>
                  <a:pt x="5281725" y="0"/>
                </a:cubicBezTo>
                <a:cubicBezTo>
                  <a:pt x="5550037" y="-3498"/>
                  <a:pt x="5690038" y="158787"/>
                  <a:pt x="5714482" y="432757"/>
                </a:cubicBezTo>
                <a:cubicBezTo>
                  <a:pt x="5719642" y="546428"/>
                  <a:pt x="5622112" y="1343837"/>
                  <a:pt x="5714482" y="1514619"/>
                </a:cubicBezTo>
                <a:cubicBezTo>
                  <a:pt x="5957541" y="1506823"/>
                  <a:pt x="6293755" y="1531619"/>
                  <a:pt x="6755946" y="1691743"/>
                </a:cubicBezTo>
                <a:cubicBezTo>
                  <a:pt x="6302241" y="1796746"/>
                  <a:pt x="6135452" y="2008212"/>
                  <a:pt x="5714482" y="2163742"/>
                </a:cubicBezTo>
                <a:lnTo>
                  <a:pt x="5714482" y="2163733"/>
                </a:lnTo>
                <a:cubicBezTo>
                  <a:pt x="5723920" y="2396940"/>
                  <a:pt x="5516740" y="2553747"/>
                  <a:pt x="5281725" y="2596490"/>
                </a:cubicBezTo>
                <a:cubicBezTo>
                  <a:pt x="5190073" y="2629063"/>
                  <a:pt x="4862030" y="2640320"/>
                  <a:pt x="4762068" y="2596490"/>
                </a:cubicBezTo>
                <a:cubicBezTo>
                  <a:pt x="4086233" y="2685052"/>
                  <a:pt x="3729380" y="2720283"/>
                  <a:pt x="3333448" y="2596490"/>
                </a:cubicBezTo>
                <a:lnTo>
                  <a:pt x="3333448" y="2596490"/>
                </a:lnTo>
                <a:cubicBezTo>
                  <a:pt x="3018357" y="2691522"/>
                  <a:pt x="1459112" y="2546567"/>
                  <a:pt x="432757" y="2596490"/>
                </a:cubicBezTo>
                <a:cubicBezTo>
                  <a:pt x="180303" y="2553633"/>
                  <a:pt x="12192" y="2422164"/>
                  <a:pt x="0" y="2163733"/>
                </a:cubicBezTo>
                <a:lnTo>
                  <a:pt x="0" y="2163742"/>
                </a:lnTo>
                <a:cubicBezTo>
                  <a:pt x="32682" y="1860689"/>
                  <a:pt x="20486" y="1586373"/>
                  <a:pt x="0" y="1514619"/>
                </a:cubicBezTo>
                <a:lnTo>
                  <a:pt x="0" y="1514619"/>
                </a:lnTo>
                <a:cubicBezTo>
                  <a:pt x="67611" y="1219064"/>
                  <a:pt x="91262" y="868943"/>
                  <a:pt x="0" y="432757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244475365">
                  <a:prstGeom prst="wedgeRoundRectCallout">
                    <a:avLst>
                      <a:gd name="adj1" fmla="val 68225"/>
                      <a:gd name="adj2" fmla="val 1515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bài đọc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có từ nào em chưa hiểu nghĩa? </a:t>
            </a:r>
          </a:p>
        </p:txBody>
      </p:sp>
    </p:spTree>
    <p:extLst>
      <p:ext uri="{BB962C8B-B14F-4D97-AF65-F5344CB8AC3E}">
        <p14:creationId xmlns:p14="http://schemas.microsoft.com/office/powerpoint/2010/main" val="356359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C99B709F-4965-96C2-60AA-54EF97D5AD8E}"/>
              </a:ext>
            </a:extLst>
          </p:cNvPr>
          <p:cNvGrpSpPr/>
          <p:nvPr/>
        </p:nvGrpSpPr>
        <p:grpSpPr>
          <a:xfrm>
            <a:off x="2428876" y="97971"/>
            <a:ext cx="8353424" cy="1117520"/>
            <a:chOff x="2428876" y="0"/>
            <a:chExt cx="8353424" cy="1117520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F61FC70-B74D-7509-85FF-7895935B2660}"/>
                </a:ext>
              </a:extLst>
            </p:cNvPr>
            <p:cNvSpPr txBox="1"/>
            <p:nvPr/>
          </p:nvSpPr>
          <p:spPr>
            <a:xfrm>
              <a:off x="2447925" y="0"/>
              <a:ext cx="82581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 w="2540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 CẦU CẦN ĐẠT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23A966E-FA2F-4669-7470-053DB2310D12}"/>
                </a:ext>
              </a:extLst>
            </p:cNvPr>
            <p:cNvSpPr txBox="1"/>
            <p:nvPr/>
          </p:nvSpPr>
          <p:spPr>
            <a:xfrm>
              <a:off x="2428876" y="9524"/>
              <a:ext cx="835342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 CẦU CẦN ĐẠT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EEBF05-4E5E-8A07-89C4-DAC7D90E2780}"/>
              </a:ext>
            </a:extLst>
          </p:cNvPr>
          <p:cNvSpPr/>
          <p:nvPr/>
        </p:nvSpPr>
        <p:spPr>
          <a:xfrm>
            <a:off x="255799" y="1606645"/>
            <a:ext cx="11781453" cy="5094514"/>
          </a:xfrm>
          <a:custGeom>
            <a:avLst/>
            <a:gdLst>
              <a:gd name="connsiteX0" fmla="*/ 0 w 11781453"/>
              <a:gd name="connsiteY0" fmla="*/ 690459 h 5094514"/>
              <a:gd name="connsiteX1" fmla="*/ 690459 w 11781453"/>
              <a:gd name="connsiteY1" fmla="*/ 0 h 5094514"/>
              <a:gd name="connsiteX2" fmla="*/ 11090994 w 11781453"/>
              <a:gd name="connsiteY2" fmla="*/ 0 h 5094514"/>
              <a:gd name="connsiteX3" fmla="*/ 11781453 w 11781453"/>
              <a:gd name="connsiteY3" fmla="*/ 690459 h 5094514"/>
              <a:gd name="connsiteX4" fmla="*/ 11781453 w 11781453"/>
              <a:gd name="connsiteY4" fmla="*/ 4404055 h 5094514"/>
              <a:gd name="connsiteX5" fmla="*/ 11090994 w 11781453"/>
              <a:gd name="connsiteY5" fmla="*/ 5094514 h 5094514"/>
              <a:gd name="connsiteX6" fmla="*/ 690459 w 11781453"/>
              <a:gd name="connsiteY6" fmla="*/ 5094514 h 5094514"/>
              <a:gd name="connsiteX7" fmla="*/ 0 w 11781453"/>
              <a:gd name="connsiteY7" fmla="*/ 4404055 h 5094514"/>
              <a:gd name="connsiteX8" fmla="*/ 0 w 11781453"/>
              <a:gd name="connsiteY8" fmla="*/ 690459 h 509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81453" h="5094514" fill="none" extrusionOk="0">
                <a:moveTo>
                  <a:pt x="0" y="690459"/>
                </a:moveTo>
                <a:cubicBezTo>
                  <a:pt x="1725" y="355830"/>
                  <a:pt x="326606" y="29331"/>
                  <a:pt x="690459" y="0"/>
                </a:cubicBezTo>
                <a:cubicBezTo>
                  <a:pt x="4521344" y="72427"/>
                  <a:pt x="7169040" y="61419"/>
                  <a:pt x="11090994" y="0"/>
                </a:cubicBezTo>
                <a:cubicBezTo>
                  <a:pt x="11470876" y="-9969"/>
                  <a:pt x="11724457" y="291889"/>
                  <a:pt x="11781453" y="690459"/>
                </a:cubicBezTo>
                <a:cubicBezTo>
                  <a:pt x="11882329" y="2511261"/>
                  <a:pt x="11674140" y="3764848"/>
                  <a:pt x="11781453" y="4404055"/>
                </a:cubicBezTo>
                <a:cubicBezTo>
                  <a:pt x="11794245" y="4720463"/>
                  <a:pt x="11452101" y="5071843"/>
                  <a:pt x="11090994" y="5094514"/>
                </a:cubicBezTo>
                <a:cubicBezTo>
                  <a:pt x="6763306" y="5124341"/>
                  <a:pt x="2575840" y="5015208"/>
                  <a:pt x="690459" y="5094514"/>
                </a:cubicBezTo>
                <a:cubicBezTo>
                  <a:pt x="336531" y="5091416"/>
                  <a:pt x="-72308" y="4799683"/>
                  <a:pt x="0" y="4404055"/>
                </a:cubicBezTo>
                <a:cubicBezTo>
                  <a:pt x="50037" y="3154905"/>
                  <a:pt x="770" y="2072176"/>
                  <a:pt x="0" y="690459"/>
                </a:cubicBezTo>
                <a:close/>
              </a:path>
              <a:path w="11781453" h="5094514" stroke="0" extrusionOk="0">
                <a:moveTo>
                  <a:pt x="0" y="690459"/>
                </a:moveTo>
                <a:cubicBezTo>
                  <a:pt x="6267" y="310837"/>
                  <a:pt x="327696" y="38684"/>
                  <a:pt x="690459" y="0"/>
                </a:cubicBezTo>
                <a:cubicBezTo>
                  <a:pt x="4180508" y="123000"/>
                  <a:pt x="8612621" y="-96860"/>
                  <a:pt x="11090994" y="0"/>
                </a:cubicBezTo>
                <a:cubicBezTo>
                  <a:pt x="11425653" y="-35570"/>
                  <a:pt x="11785171" y="301634"/>
                  <a:pt x="11781453" y="690459"/>
                </a:cubicBezTo>
                <a:cubicBezTo>
                  <a:pt x="11784626" y="1246364"/>
                  <a:pt x="11875720" y="2571764"/>
                  <a:pt x="11781453" y="4404055"/>
                </a:cubicBezTo>
                <a:cubicBezTo>
                  <a:pt x="11715903" y="4809132"/>
                  <a:pt x="11401787" y="5082970"/>
                  <a:pt x="11090994" y="5094514"/>
                </a:cubicBezTo>
                <a:cubicBezTo>
                  <a:pt x="8015354" y="4933807"/>
                  <a:pt x="3137648" y="5134181"/>
                  <a:pt x="690459" y="5094514"/>
                </a:cubicBezTo>
                <a:cubicBezTo>
                  <a:pt x="304526" y="5093584"/>
                  <a:pt x="-54527" y="4760683"/>
                  <a:pt x="0" y="4404055"/>
                </a:cubicBezTo>
                <a:cubicBezTo>
                  <a:pt x="32216" y="3684371"/>
                  <a:pt x="57206" y="1986174"/>
                  <a:pt x="0" y="690459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13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0" indent="-457200" algn="just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ọc đúng từ khó, biết đọc bài thơ Mèo đi câu cá của Thái Hoàng Linh( ngắt nghỉ, nhấn giọng phù hợp)</a:t>
            </a:r>
          </a:p>
          <a:p>
            <a:pPr marL="914400" lvl="0" indent="-457200" algn="just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Nắm được diễn biến sự việc cùng suy nghĩ của các nhân vật trong bài thơ tự sự Mèo đi câu cá. </a:t>
            </a:r>
          </a:p>
          <a:p>
            <a:pPr marL="914400" lvl="0" indent="-457200" algn="just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 điều tác giả muốn nói qua câu chuyện anh em mèo trắng đi câu. </a:t>
            </a:r>
          </a:p>
          <a:p>
            <a:pPr marL="914400" lvl="0" indent="-457200" algn="just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 nội dung bài: Trong hoạt động tập thể, chúng ta phải tích cực tham gia, không được dựa dẫm vào người khác. Chỉ như thế, công việc mới có kết quả tốt đẹp.</a:t>
            </a:r>
          </a:p>
        </p:txBody>
      </p:sp>
    </p:spTree>
    <p:extLst>
      <p:ext uri="{BB962C8B-B14F-4D97-AF65-F5344CB8AC3E}">
        <p14:creationId xmlns:p14="http://schemas.microsoft.com/office/powerpoint/2010/main" val="168885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1DB434-AF19-F97D-B3DC-375749437DF3}"/>
              </a:ext>
            </a:extLst>
          </p:cNvPr>
          <p:cNvSpPr/>
          <p:nvPr/>
        </p:nvSpPr>
        <p:spPr>
          <a:xfrm>
            <a:off x="548641" y="1691362"/>
            <a:ext cx="6572250" cy="2206268"/>
          </a:xfrm>
          <a:custGeom>
            <a:avLst/>
            <a:gdLst>
              <a:gd name="connsiteX0" fmla="*/ 0 w 6572250"/>
              <a:gd name="connsiteY0" fmla="*/ 538793 h 2206268"/>
              <a:gd name="connsiteX1" fmla="*/ 538793 w 6572250"/>
              <a:gd name="connsiteY1" fmla="*/ 0 h 2206268"/>
              <a:gd name="connsiteX2" fmla="*/ 6033457 w 6572250"/>
              <a:gd name="connsiteY2" fmla="*/ 0 h 2206268"/>
              <a:gd name="connsiteX3" fmla="*/ 6572250 w 6572250"/>
              <a:gd name="connsiteY3" fmla="*/ 538793 h 2206268"/>
              <a:gd name="connsiteX4" fmla="*/ 6572250 w 6572250"/>
              <a:gd name="connsiteY4" fmla="*/ 1667475 h 2206268"/>
              <a:gd name="connsiteX5" fmla="*/ 6033457 w 6572250"/>
              <a:gd name="connsiteY5" fmla="*/ 2206268 h 2206268"/>
              <a:gd name="connsiteX6" fmla="*/ 538793 w 6572250"/>
              <a:gd name="connsiteY6" fmla="*/ 2206268 h 2206268"/>
              <a:gd name="connsiteX7" fmla="*/ 0 w 6572250"/>
              <a:gd name="connsiteY7" fmla="*/ 1667475 h 2206268"/>
              <a:gd name="connsiteX8" fmla="*/ 0 w 6572250"/>
              <a:gd name="connsiteY8" fmla="*/ 538793 h 220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72250" h="2206268" fill="none" extrusionOk="0">
                <a:moveTo>
                  <a:pt x="0" y="538793"/>
                </a:moveTo>
                <a:cubicBezTo>
                  <a:pt x="-11702" y="282233"/>
                  <a:pt x="199162" y="-28268"/>
                  <a:pt x="538793" y="0"/>
                </a:cubicBezTo>
                <a:cubicBezTo>
                  <a:pt x="1377313" y="-35273"/>
                  <a:pt x="4393333" y="-144294"/>
                  <a:pt x="6033457" y="0"/>
                </a:cubicBezTo>
                <a:cubicBezTo>
                  <a:pt x="6355190" y="7356"/>
                  <a:pt x="6537153" y="211635"/>
                  <a:pt x="6572250" y="538793"/>
                </a:cubicBezTo>
                <a:cubicBezTo>
                  <a:pt x="6632221" y="1067798"/>
                  <a:pt x="6510509" y="1145171"/>
                  <a:pt x="6572250" y="1667475"/>
                </a:cubicBezTo>
                <a:cubicBezTo>
                  <a:pt x="6619714" y="1929150"/>
                  <a:pt x="6348687" y="2187120"/>
                  <a:pt x="6033457" y="2206268"/>
                </a:cubicBezTo>
                <a:cubicBezTo>
                  <a:pt x="4761464" y="2283793"/>
                  <a:pt x="3227686" y="2162565"/>
                  <a:pt x="538793" y="2206268"/>
                </a:cubicBezTo>
                <a:cubicBezTo>
                  <a:pt x="237005" y="2205098"/>
                  <a:pt x="-31363" y="1964613"/>
                  <a:pt x="0" y="1667475"/>
                </a:cubicBezTo>
                <a:cubicBezTo>
                  <a:pt x="68993" y="1244359"/>
                  <a:pt x="-99621" y="663370"/>
                  <a:pt x="0" y="538793"/>
                </a:cubicBezTo>
                <a:close/>
              </a:path>
              <a:path w="6572250" h="2206268" stroke="0" extrusionOk="0">
                <a:moveTo>
                  <a:pt x="0" y="538793"/>
                </a:moveTo>
                <a:cubicBezTo>
                  <a:pt x="-3436" y="229352"/>
                  <a:pt x="214640" y="21532"/>
                  <a:pt x="538793" y="0"/>
                </a:cubicBezTo>
                <a:cubicBezTo>
                  <a:pt x="1179512" y="-95379"/>
                  <a:pt x="4489168" y="58096"/>
                  <a:pt x="6033457" y="0"/>
                </a:cubicBezTo>
                <a:cubicBezTo>
                  <a:pt x="6308768" y="-15667"/>
                  <a:pt x="6566473" y="237074"/>
                  <a:pt x="6572250" y="538793"/>
                </a:cubicBezTo>
                <a:cubicBezTo>
                  <a:pt x="6552750" y="711019"/>
                  <a:pt x="6640174" y="1125926"/>
                  <a:pt x="6572250" y="1667475"/>
                </a:cubicBezTo>
                <a:cubicBezTo>
                  <a:pt x="6605796" y="1925168"/>
                  <a:pt x="6313403" y="2188715"/>
                  <a:pt x="6033457" y="2206268"/>
                </a:cubicBezTo>
                <a:cubicBezTo>
                  <a:pt x="3912936" y="2146362"/>
                  <a:pt x="1358859" y="2288782"/>
                  <a:pt x="538793" y="2206268"/>
                </a:cubicBezTo>
                <a:cubicBezTo>
                  <a:pt x="206985" y="2214733"/>
                  <a:pt x="-19957" y="1985297"/>
                  <a:pt x="0" y="1667475"/>
                </a:cubicBezTo>
                <a:cubicBezTo>
                  <a:pt x="53418" y="1428810"/>
                  <a:pt x="-100661" y="790909"/>
                  <a:pt x="0" y="538793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Hối hả: rất vội vã</a:t>
            </a: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1F3A65B-E639-4A97-9864-6C16F6BF31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076" y="2934258"/>
            <a:ext cx="3919605" cy="325916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E5D5B2D-E20F-4D90-8AC8-199EA5DF0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871" y="2976334"/>
            <a:ext cx="2347910" cy="33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9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37">
            <a:extLst>
              <a:ext uri="{FF2B5EF4-FFF2-40B4-BE49-F238E27FC236}">
                <a16:creationId xmlns:a16="http://schemas.microsoft.com/office/drawing/2014/main" id="{A73246B8-2142-4E70-A204-748A15958DC0}"/>
              </a:ext>
            </a:extLst>
          </p:cNvPr>
          <p:cNvSpPr/>
          <p:nvPr/>
        </p:nvSpPr>
        <p:spPr>
          <a:xfrm>
            <a:off x="334761" y="176269"/>
            <a:ext cx="11356340" cy="6224531"/>
          </a:xfrm>
          <a:prstGeom prst="roundRect">
            <a:avLst>
              <a:gd name="adj" fmla="val 8908"/>
            </a:avLst>
          </a:prstGeom>
          <a:solidFill>
            <a:srgbClr val="FDFAF5"/>
          </a:solidFill>
          <a:ln w="50800">
            <a:solidFill>
              <a:srgbClr val="FDE3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视觉坊免费素材shijuef.com(龚帆免费体)" panose="03000600000000000000" charset="-122"/>
              <a:ea typeface="视觉坊免费素材shijuef.com(龚帆免费体)" panose="03000600000000000000" charset="-122"/>
              <a:cs typeface="视觉坊免费素材shijuef.com(龚帆免费体)" panose="03000600000000000000" charset="-122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E6F2701-F3C6-48FA-9D86-DB7431E14CC6}"/>
              </a:ext>
            </a:extLst>
          </p:cNvPr>
          <p:cNvSpPr/>
          <p:nvPr/>
        </p:nvSpPr>
        <p:spPr>
          <a:xfrm>
            <a:off x="1288615" y="162218"/>
            <a:ext cx="3366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 err="1">
                <a:solidFill>
                  <a:srgbClr val="7030A0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Cùng</a:t>
            </a:r>
            <a:r>
              <a:rPr lang="en-US" altLang="zh-CN" sz="3200" b="1" dirty="0">
                <a:solidFill>
                  <a:srgbClr val="7030A0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tìm</a:t>
            </a:r>
            <a:r>
              <a:rPr lang="en-US" altLang="zh-CN" sz="3200" b="1" dirty="0">
                <a:solidFill>
                  <a:srgbClr val="7030A0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hiểu</a:t>
            </a:r>
            <a:endParaRPr lang="zh-CN" altLang="en-US" sz="3200" b="1" dirty="0">
              <a:solidFill>
                <a:srgbClr val="7030A0"/>
              </a:solidFill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5A77CF3-0D51-48A0-9EDC-9B79470A10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891536" y="240596"/>
            <a:ext cx="511318" cy="511318"/>
          </a:xfrm>
          <a:prstGeom prst="rect">
            <a:avLst/>
          </a:prstGeom>
        </p:spPr>
      </p:pic>
      <p:grpSp>
        <p:nvGrpSpPr>
          <p:cNvPr id="31" name="PA_库_组合 5">
            <a:extLst>
              <a:ext uri="{FF2B5EF4-FFF2-40B4-BE49-F238E27FC236}">
                <a16:creationId xmlns:a16="http://schemas.microsoft.com/office/drawing/2014/main" id="{4EC3DAFB-C14C-470C-8D0C-F9BD53430C9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41146" y="1116981"/>
            <a:ext cx="587835" cy="716799"/>
            <a:chOff x="1836100" y="2332000"/>
            <a:chExt cx="1572829" cy="875132"/>
          </a:xfrm>
        </p:grpSpPr>
        <p:sp>
          <p:nvSpPr>
            <p:cNvPr id="32" name="任意多边形 10">
              <a:extLst>
                <a:ext uri="{FF2B5EF4-FFF2-40B4-BE49-F238E27FC236}">
                  <a16:creationId xmlns:a16="http://schemas.microsoft.com/office/drawing/2014/main" id="{AE4238DF-11B8-48A8-ABF5-C86DAF5A6B84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ysClr val="window" lastClr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任意多边形 11">
              <a:extLst>
                <a:ext uri="{FF2B5EF4-FFF2-40B4-BE49-F238E27FC236}">
                  <a16:creationId xmlns:a16="http://schemas.microsoft.com/office/drawing/2014/main" id="{1D2EF31E-8097-4DF2-AEE1-7CD5CBE61E63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4" name="文本框 12">
              <a:extLst>
                <a:ext uri="{FF2B5EF4-FFF2-40B4-BE49-F238E27FC236}">
                  <a16:creationId xmlns:a16="http://schemas.microsoft.com/office/drawing/2014/main" id="{CB91817F-6B2A-47C0-962F-9C560B9BA9F8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8751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A465879-F759-41C6-A3E3-9FD9DCF16E06}"/>
              </a:ext>
            </a:extLst>
          </p:cNvPr>
          <p:cNvSpPr/>
          <p:nvPr/>
        </p:nvSpPr>
        <p:spPr>
          <a:xfrm>
            <a:off x="1573339" y="1167544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zh-C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em mèo trắng làm việc gì? Ở đâu?</a:t>
            </a:r>
          </a:p>
        </p:txBody>
      </p:sp>
      <p:grpSp>
        <p:nvGrpSpPr>
          <p:cNvPr id="36" name="PA_库_组合 5">
            <a:extLst>
              <a:ext uri="{FF2B5EF4-FFF2-40B4-BE49-F238E27FC236}">
                <a16:creationId xmlns:a16="http://schemas.microsoft.com/office/drawing/2014/main" id="{762973AB-C26D-4E4D-A8AC-17C55A025EC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841146" y="2062982"/>
            <a:ext cx="587835" cy="733599"/>
            <a:chOff x="1836100" y="2332000"/>
            <a:chExt cx="1572829" cy="895643"/>
          </a:xfrm>
        </p:grpSpPr>
        <p:sp>
          <p:nvSpPr>
            <p:cNvPr id="37" name="任意多边形 10">
              <a:extLst>
                <a:ext uri="{FF2B5EF4-FFF2-40B4-BE49-F238E27FC236}">
                  <a16:creationId xmlns:a16="http://schemas.microsoft.com/office/drawing/2014/main" id="{EA54E196-6306-4386-B730-25860A39B889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ysClr val="window" lastClr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" name="任意多边形 11">
              <a:extLst>
                <a:ext uri="{FF2B5EF4-FFF2-40B4-BE49-F238E27FC236}">
                  <a16:creationId xmlns:a16="http://schemas.microsoft.com/office/drawing/2014/main" id="{8E7D1388-C6A1-493B-8322-999CFD4BCD39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9" name="文本框 12">
              <a:extLst>
                <a:ext uri="{FF2B5EF4-FFF2-40B4-BE49-F238E27FC236}">
                  <a16:creationId xmlns:a16="http://schemas.microsoft.com/office/drawing/2014/main" id="{C0013FC5-89EC-437F-9A5E-10F0414E1C47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453205D-872A-4E69-A5FD-A20C6BD7AB1D}"/>
              </a:ext>
            </a:extLst>
          </p:cNvPr>
          <p:cNvSpPr/>
          <p:nvPr/>
        </p:nvSpPr>
        <p:spPr>
          <a:xfrm>
            <a:off x="1610470" y="2095195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zh-C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sao mèo anh ngả lưng ngủ luôn một giấc?</a:t>
            </a:r>
          </a:p>
        </p:txBody>
      </p:sp>
      <p:grpSp>
        <p:nvGrpSpPr>
          <p:cNvPr id="41" name="PA_库_组合 5">
            <a:extLst>
              <a:ext uri="{FF2B5EF4-FFF2-40B4-BE49-F238E27FC236}">
                <a16:creationId xmlns:a16="http://schemas.microsoft.com/office/drawing/2014/main" id="{9627159F-8071-4033-B8D5-0805BC7A4ACA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862234" y="2891792"/>
            <a:ext cx="587835" cy="733599"/>
            <a:chOff x="1836100" y="2332000"/>
            <a:chExt cx="1572829" cy="895643"/>
          </a:xfrm>
        </p:grpSpPr>
        <p:sp>
          <p:nvSpPr>
            <p:cNvPr id="42" name="任意多边形 10">
              <a:extLst>
                <a:ext uri="{FF2B5EF4-FFF2-40B4-BE49-F238E27FC236}">
                  <a16:creationId xmlns:a16="http://schemas.microsoft.com/office/drawing/2014/main" id="{401D0DDE-6E6A-414F-873A-3A901B33CD47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ysClr val="window" lastClr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3" name="任意多边形 11">
              <a:extLst>
                <a:ext uri="{FF2B5EF4-FFF2-40B4-BE49-F238E27FC236}">
                  <a16:creationId xmlns:a16="http://schemas.microsoft.com/office/drawing/2014/main" id="{70B29A75-F17F-4676-AF95-46520E393135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文本框 12">
              <a:extLst>
                <a:ext uri="{FF2B5EF4-FFF2-40B4-BE49-F238E27FC236}">
                  <a16:creationId xmlns:a16="http://schemas.microsoft.com/office/drawing/2014/main" id="{579B80CC-C7F6-402D-B88E-599A26FB9227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425B9D38-AA38-4602-9A8C-6CE781EE4AAB}"/>
              </a:ext>
            </a:extLst>
          </p:cNvPr>
          <p:cNvSpPr/>
          <p:nvPr/>
        </p:nvSpPr>
        <p:spPr>
          <a:xfrm>
            <a:off x="1507144" y="2895992"/>
            <a:ext cx="9869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zh-C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nhìn bầy thỏ vui chơi, mèo em nghĩ gì?</a:t>
            </a:r>
          </a:p>
        </p:txBody>
      </p:sp>
      <p:grpSp>
        <p:nvGrpSpPr>
          <p:cNvPr id="46" name="PA_库_组合 5">
            <a:extLst>
              <a:ext uri="{FF2B5EF4-FFF2-40B4-BE49-F238E27FC236}">
                <a16:creationId xmlns:a16="http://schemas.microsoft.com/office/drawing/2014/main" id="{625A85FD-B3E0-4FE7-951B-EF61A4DB2295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41597" y="3795207"/>
            <a:ext cx="587835" cy="733599"/>
            <a:chOff x="1836100" y="2332000"/>
            <a:chExt cx="1572829" cy="895643"/>
          </a:xfrm>
        </p:grpSpPr>
        <p:sp>
          <p:nvSpPr>
            <p:cNvPr id="47" name="任意多边形 10">
              <a:extLst>
                <a:ext uri="{FF2B5EF4-FFF2-40B4-BE49-F238E27FC236}">
                  <a16:creationId xmlns:a16="http://schemas.microsoft.com/office/drawing/2014/main" id="{E97F331D-79BB-4084-B24B-2D76B99A02E6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ysClr val="window" lastClr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8" name="任意多边形 11">
              <a:extLst>
                <a:ext uri="{FF2B5EF4-FFF2-40B4-BE49-F238E27FC236}">
                  <a16:creationId xmlns:a16="http://schemas.microsoft.com/office/drawing/2014/main" id="{7959CBDD-F3D1-4692-8C6C-9EE8DFE00CCA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9" name="文本框 12">
              <a:extLst>
                <a:ext uri="{FF2B5EF4-FFF2-40B4-BE49-F238E27FC236}">
                  <a16:creationId xmlns:a16="http://schemas.microsoft.com/office/drawing/2014/main" id="{60238688-42A3-4C27-BA29-CEB9378E07B7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ADCC8B33-22D5-480D-AA86-B51CF3A8AD4F}"/>
              </a:ext>
            </a:extLst>
          </p:cNvPr>
          <p:cNvSpPr/>
          <p:nvPr/>
        </p:nvSpPr>
        <p:spPr>
          <a:xfrm>
            <a:off x="1440090" y="3711871"/>
            <a:ext cx="100573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zh-C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 quả buổi đi câu của anh em mèo trắng thế nào? Vì sao lại có kết quả đó?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D6999C6-FE60-4CC2-BA58-E8F0B1635492}"/>
              </a:ext>
            </a:extLst>
          </p:cNvPr>
          <p:cNvGrpSpPr/>
          <p:nvPr/>
        </p:nvGrpSpPr>
        <p:grpSpPr>
          <a:xfrm>
            <a:off x="9013151" y="2674328"/>
            <a:ext cx="3104143" cy="3127647"/>
            <a:chOff x="7656474" y="831396"/>
            <a:chExt cx="3689350" cy="3269584"/>
          </a:xfrm>
        </p:grpSpPr>
        <p:pic>
          <p:nvPicPr>
            <p:cNvPr id="52" name="图片 2" descr="2">
              <a:extLst>
                <a:ext uri="{FF2B5EF4-FFF2-40B4-BE49-F238E27FC236}">
                  <a16:creationId xmlns:a16="http://schemas.microsoft.com/office/drawing/2014/main" id="{ED68AF70-737D-4FBC-BEC6-F3DFE5F43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56474" y="831396"/>
              <a:ext cx="3689350" cy="3127375"/>
            </a:xfrm>
            <a:prstGeom prst="rect">
              <a:avLst/>
            </a:prstGeom>
          </p:spPr>
        </p:pic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3FCEC249-2F65-418E-9DE4-02953980B9FF}"/>
                </a:ext>
              </a:extLst>
            </p:cNvPr>
            <p:cNvSpPr/>
            <p:nvPr/>
          </p:nvSpPr>
          <p:spPr>
            <a:xfrm>
              <a:off x="8086969" y="3013280"/>
              <a:ext cx="2912297" cy="10877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F81B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luận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PA_库_组合 5">
            <a:extLst>
              <a:ext uri="{FF2B5EF4-FFF2-40B4-BE49-F238E27FC236}">
                <a16:creationId xmlns:a16="http://schemas.microsoft.com/office/drawing/2014/main" id="{2DC4599A-5F2F-4D14-AAB8-34225A51DAB9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818737" y="4938207"/>
            <a:ext cx="587835" cy="733599"/>
            <a:chOff x="1836100" y="2332000"/>
            <a:chExt cx="1572829" cy="895643"/>
          </a:xfrm>
        </p:grpSpPr>
        <p:sp>
          <p:nvSpPr>
            <p:cNvPr id="55" name="任意多边形 10">
              <a:extLst>
                <a:ext uri="{FF2B5EF4-FFF2-40B4-BE49-F238E27FC236}">
                  <a16:creationId xmlns:a16="http://schemas.microsoft.com/office/drawing/2014/main" id="{393EF212-521C-4D3B-A77E-EEBB23579FB4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ysClr val="window" lastClr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6" name="任意多边形 11">
              <a:extLst>
                <a:ext uri="{FF2B5EF4-FFF2-40B4-BE49-F238E27FC236}">
                  <a16:creationId xmlns:a16="http://schemas.microsoft.com/office/drawing/2014/main" id="{0F345053-90F5-4D29-B64B-722166D48A01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7" name="文本框 12">
              <a:extLst>
                <a:ext uri="{FF2B5EF4-FFF2-40B4-BE49-F238E27FC236}">
                  <a16:creationId xmlns:a16="http://schemas.microsoft.com/office/drawing/2014/main" id="{12FF9B62-64B8-4232-9395-C5BAE4C54FF6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873E9E8D-253E-49C5-8300-F2D8D8596855}"/>
              </a:ext>
            </a:extLst>
          </p:cNvPr>
          <p:cNvSpPr/>
          <p:nvPr/>
        </p:nvSpPr>
        <p:spPr>
          <a:xfrm>
            <a:off x="1417230" y="4854871"/>
            <a:ext cx="74981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zh-C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lời khuyên mà bài thơ Mèo đi câu cá muốn gửi gắm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68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/>
      <p:bldP spid="40" grpId="0"/>
      <p:bldP spid="45" grpId="0"/>
      <p:bldP spid="50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BAD1F2-AD75-B669-12FD-EE4C24FA8ED5}"/>
              </a:ext>
            </a:extLst>
          </p:cNvPr>
          <p:cNvGrpSpPr/>
          <p:nvPr/>
        </p:nvGrpSpPr>
        <p:grpSpPr>
          <a:xfrm>
            <a:off x="259212" y="121298"/>
            <a:ext cx="8026372" cy="2127380"/>
            <a:chOff x="-43718" y="1531104"/>
            <a:chExt cx="8026372" cy="212738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71DB434-AF19-F97D-B3DC-375749437DF3}"/>
                </a:ext>
              </a:extLst>
            </p:cNvPr>
            <p:cNvSpPr/>
            <p:nvPr/>
          </p:nvSpPr>
          <p:spPr>
            <a:xfrm>
              <a:off x="268099" y="2230780"/>
              <a:ext cx="7714555" cy="1427704"/>
            </a:xfrm>
            <a:custGeom>
              <a:avLst/>
              <a:gdLst>
                <a:gd name="connsiteX0" fmla="*/ 0 w 7714555"/>
                <a:gd name="connsiteY0" fmla="*/ 348660 h 1427704"/>
                <a:gd name="connsiteX1" fmla="*/ 348660 w 7714555"/>
                <a:gd name="connsiteY1" fmla="*/ 0 h 1427704"/>
                <a:gd name="connsiteX2" fmla="*/ 7365895 w 7714555"/>
                <a:gd name="connsiteY2" fmla="*/ 0 h 1427704"/>
                <a:gd name="connsiteX3" fmla="*/ 7714555 w 7714555"/>
                <a:gd name="connsiteY3" fmla="*/ 348660 h 1427704"/>
                <a:gd name="connsiteX4" fmla="*/ 7714555 w 7714555"/>
                <a:gd name="connsiteY4" fmla="*/ 1079044 h 1427704"/>
                <a:gd name="connsiteX5" fmla="*/ 7365895 w 7714555"/>
                <a:gd name="connsiteY5" fmla="*/ 1427704 h 1427704"/>
                <a:gd name="connsiteX6" fmla="*/ 348660 w 7714555"/>
                <a:gd name="connsiteY6" fmla="*/ 1427704 h 1427704"/>
                <a:gd name="connsiteX7" fmla="*/ 0 w 7714555"/>
                <a:gd name="connsiteY7" fmla="*/ 1079044 h 1427704"/>
                <a:gd name="connsiteX8" fmla="*/ 0 w 7714555"/>
                <a:gd name="connsiteY8" fmla="*/ 348660 h 142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4555" h="1427704" fill="none" extrusionOk="0">
                  <a:moveTo>
                    <a:pt x="0" y="348660"/>
                  </a:moveTo>
                  <a:cubicBezTo>
                    <a:pt x="-4493" y="171843"/>
                    <a:pt x="128494" y="-18551"/>
                    <a:pt x="348660" y="0"/>
                  </a:cubicBezTo>
                  <a:cubicBezTo>
                    <a:pt x="3194919" y="-35273"/>
                    <a:pt x="6404990" y="-144294"/>
                    <a:pt x="7365895" y="0"/>
                  </a:cubicBezTo>
                  <a:cubicBezTo>
                    <a:pt x="7591884" y="10175"/>
                    <a:pt x="7702870" y="146248"/>
                    <a:pt x="7714555" y="348660"/>
                  </a:cubicBezTo>
                  <a:cubicBezTo>
                    <a:pt x="7683643" y="550018"/>
                    <a:pt x="7776739" y="825273"/>
                    <a:pt x="7714555" y="1079044"/>
                  </a:cubicBezTo>
                  <a:cubicBezTo>
                    <a:pt x="7717712" y="1269216"/>
                    <a:pt x="7568684" y="1416615"/>
                    <a:pt x="7365895" y="1427704"/>
                  </a:cubicBezTo>
                  <a:cubicBezTo>
                    <a:pt x="6495456" y="1505229"/>
                    <a:pt x="3798893" y="1384001"/>
                    <a:pt x="348660" y="1427704"/>
                  </a:cubicBezTo>
                  <a:cubicBezTo>
                    <a:pt x="150086" y="1426038"/>
                    <a:pt x="-12698" y="1271430"/>
                    <a:pt x="0" y="1079044"/>
                  </a:cubicBezTo>
                  <a:cubicBezTo>
                    <a:pt x="-57271" y="784112"/>
                    <a:pt x="57305" y="607547"/>
                    <a:pt x="0" y="348660"/>
                  </a:cubicBezTo>
                  <a:close/>
                </a:path>
                <a:path w="7714555" h="1427704" stroke="0" extrusionOk="0">
                  <a:moveTo>
                    <a:pt x="0" y="348660"/>
                  </a:moveTo>
                  <a:cubicBezTo>
                    <a:pt x="-9131" y="124549"/>
                    <a:pt x="151697" y="3566"/>
                    <a:pt x="348660" y="0"/>
                  </a:cubicBezTo>
                  <a:cubicBezTo>
                    <a:pt x="1813756" y="-95379"/>
                    <a:pt x="4512809" y="58096"/>
                    <a:pt x="7365895" y="0"/>
                  </a:cubicBezTo>
                  <a:cubicBezTo>
                    <a:pt x="7547089" y="-8001"/>
                    <a:pt x="7711591" y="153970"/>
                    <a:pt x="7714555" y="348660"/>
                  </a:cubicBezTo>
                  <a:cubicBezTo>
                    <a:pt x="7680874" y="660282"/>
                    <a:pt x="7683900" y="826424"/>
                    <a:pt x="7714555" y="1079044"/>
                  </a:cubicBezTo>
                  <a:cubicBezTo>
                    <a:pt x="7717074" y="1268609"/>
                    <a:pt x="7532306" y="1401655"/>
                    <a:pt x="7365895" y="1427704"/>
                  </a:cubicBezTo>
                  <a:cubicBezTo>
                    <a:pt x="4971659" y="1367798"/>
                    <a:pt x="3847064" y="1510218"/>
                    <a:pt x="348660" y="1427704"/>
                  </a:cubicBezTo>
                  <a:cubicBezTo>
                    <a:pt x="124055" y="1435626"/>
                    <a:pt x="-7385" y="1279099"/>
                    <a:pt x="0" y="1079044"/>
                  </a:cubicBezTo>
                  <a:cubicBezTo>
                    <a:pt x="-40958" y="731211"/>
                    <a:pt x="23776" y="429352"/>
                    <a:pt x="0" y="34866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Anh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mèo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Ở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endPara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5E76D6-7A5F-014D-9E8B-F40B6D19F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831C289-DDF7-BAF3-D45B-410AC1544C7F}"/>
              </a:ext>
            </a:extLst>
          </p:cNvPr>
          <p:cNvSpPr/>
          <p:nvPr/>
        </p:nvSpPr>
        <p:spPr>
          <a:xfrm>
            <a:off x="284580" y="2914650"/>
            <a:ext cx="7993461" cy="1588770"/>
          </a:xfrm>
          <a:custGeom>
            <a:avLst/>
            <a:gdLst>
              <a:gd name="connsiteX0" fmla="*/ 0 w 7993461"/>
              <a:gd name="connsiteY0" fmla="*/ 199088 h 1588770"/>
              <a:gd name="connsiteX1" fmla="*/ 503292 w 7993461"/>
              <a:gd name="connsiteY1" fmla="*/ 0 h 1588770"/>
              <a:gd name="connsiteX2" fmla="*/ 1201980 w 7993461"/>
              <a:gd name="connsiteY2" fmla="*/ 0 h 1588770"/>
              <a:gd name="connsiteX3" fmla="*/ 1900667 w 7993461"/>
              <a:gd name="connsiteY3" fmla="*/ 0 h 1588770"/>
              <a:gd name="connsiteX4" fmla="*/ 2599355 w 7993461"/>
              <a:gd name="connsiteY4" fmla="*/ 0 h 1588770"/>
              <a:gd name="connsiteX5" fmla="*/ 3437780 w 7993461"/>
              <a:gd name="connsiteY5" fmla="*/ 0 h 1588770"/>
              <a:gd name="connsiteX6" fmla="*/ 4136468 w 7993461"/>
              <a:gd name="connsiteY6" fmla="*/ 0 h 1588770"/>
              <a:gd name="connsiteX7" fmla="*/ 4835156 w 7993461"/>
              <a:gd name="connsiteY7" fmla="*/ 0 h 1588770"/>
              <a:gd name="connsiteX8" fmla="*/ 5603712 w 7993461"/>
              <a:gd name="connsiteY8" fmla="*/ 0 h 1588770"/>
              <a:gd name="connsiteX9" fmla="*/ 6302400 w 7993461"/>
              <a:gd name="connsiteY9" fmla="*/ 0 h 1588770"/>
              <a:gd name="connsiteX10" fmla="*/ 7490169 w 7993461"/>
              <a:gd name="connsiteY10" fmla="*/ 0 h 1588770"/>
              <a:gd name="connsiteX11" fmla="*/ 7993461 w 7993461"/>
              <a:gd name="connsiteY11" fmla="*/ 199088 h 1588770"/>
              <a:gd name="connsiteX12" fmla="*/ 7993461 w 7993461"/>
              <a:gd name="connsiteY12" fmla="*/ 413395 h 1588770"/>
              <a:gd name="connsiteX13" fmla="*/ 7993461 w 7993461"/>
              <a:gd name="connsiteY13" fmla="*/ 627702 h 1588770"/>
              <a:gd name="connsiteX14" fmla="*/ 7993461 w 7993461"/>
              <a:gd name="connsiteY14" fmla="*/ 830102 h 1588770"/>
              <a:gd name="connsiteX15" fmla="*/ 7993461 w 7993461"/>
              <a:gd name="connsiteY15" fmla="*/ 1092033 h 1588770"/>
              <a:gd name="connsiteX16" fmla="*/ 7993461 w 7993461"/>
              <a:gd name="connsiteY16" fmla="*/ 1389681 h 1588770"/>
              <a:gd name="connsiteX17" fmla="*/ 7490169 w 7993461"/>
              <a:gd name="connsiteY17" fmla="*/ 1588770 h 1588770"/>
              <a:gd name="connsiteX18" fmla="*/ 6791481 w 7993461"/>
              <a:gd name="connsiteY18" fmla="*/ 1588770 h 1588770"/>
              <a:gd name="connsiteX19" fmla="*/ 6162662 w 7993461"/>
              <a:gd name="connsiteY19" fmla="*/ 1588770 h 1588770"/>
              <a:gd name="connsiteX20" fmla="*/ 5673581 w 7993461"/>
              <a:gd name="connsiteY20" fmla="*/ 1588770 h 1588770"/>
              <a:gd name="connsiteX21" fmla="*/ 5044762 w 7993461"/>
              <a:gd name="connsiteY21" fmla="*/ 1588770 h 1588770"/>
              <a:gd name="connsiteX22" fmla="*/ 4415943 w 7993461"/>
              <a:gd name="connsiteY22" fmla="*/ 1588770 h 1588770"/>
              <a:gd name="connsiteX23" fmla="*/ 3926862 w 7993461"/>
              <a:gd name="connsiteY23" fmla="*/ 1588770 h 1588770"/>
              <a:gd name="connsiteX24" fmla="*/ 3367912 w 7993461"/>
              <a:gd name="connsiteY24" fmla="*/ 1588770 h 1588770"/>
              <a:gd name="connsiteX25" fmla="*/ 2878830 w 7993461"/>
              <a:gd name="connsiteY25" fmla="*/ 1588770 h 1588770"/>
              <a:gd name="connsiteX26" fmla="*/ 2040405 w 7993461"/>
              <a:gd name="connsiteY26" fmla="*/ 1588770 h 1588770"/>
              <a:gd name="connsiteX27" fmla="*/ 1481455 w 7993461"/>
              <a:gd name="connsiteY27" fmla="*/ 1588770 h 1588770"/>
              <a:gd name="connsiteX28" fmla="*/ 503292 w 7993461"/>
              <a:gd name="connsiteY28" fmla="*/ 1588770 h 1588770"/>
              <a:gd name="connsiteX29" fmla="*/ 0 w 7993461"/>
              <a:gd name="connsiteY29" fmla="*/ 1389681 h 1588770"/>
              <a:gd name="connsiteX30" fmla="*/ 0 w 7993461"/>
              <a:gd name="connsiteY30" fmla="*/ 1163468 h 1588770"/>
              <a:gd name="connsiteX31" fmla="*/ 0 w 7993461"/>
              <a:gd name="connsiteY31" fmla="*/ 925350 h 1588770"/>
              <a:gd name="connsiteX32" fmla="*/ 0 w 7993461"/>
              <a:gd name="connsiteY32" fmla="*/ 675325 h 1588770"/>
              <a:gd name="connsiteX33" fmla="*/ 0 w 7993461"/>
              <a:gd name="connsiteY33" fmla="*/ 425301 h 1588770"/>
              <a:gd name="connsiteX34" fmla="*/ 0 w 7993461"/>
              <a:gd name="connsiteY34" fmla="*/ 199088 h 1588770"/>
              <a:gd name="connsiteX0" fmla="*/ 0 w 7993461"/>
              <a:gd name="connsiteY0" fmla="*/ 199088 h 1588770"/>
              <a:gd name="connsiteX1" fmla="*/ 503292 w 7993461"/>
              <a:gd name="connsiteY1" fmla="*/ 0 h 1588770"/>
              <a:gd name="connsiteX2" fmla="*/ 1271848 w 7993461"/>
              <a:gd name="connsiteY2" fmla="*/ 0 h 1588770"/>
              <a:gd name="connsiteX3" fmla="*/ 1830799 w 7993461"/>
              <a:gd name="connsiteY3" fmla="*/ 0 h 1588770"/>
              <a:gd name="connsiteX4" fmla="*/ 2389749 w 7993461"/>
              <a:gd name="connsiteY4" fmla="*/ 0 h 1588770"/>
              <a:gd name="connsiteX5" fmla="*/ 3158305 w 7993461"/>
              <a:gd name="connsiteY5" fmla="*/ 0 h 1588770"/>
              <a:gd name="connsiteX6" fmla="*/ 3787124 w 7993461"/>
              <a:gd name="connsiteY6" fmla="*/ 0 h 1588770"/>
              <a:gd name="connsiteX7" fmla="*/ 4625549 w 7993461"/>
              <a:gd name="connsiteY7" fmla="*/ 0 h 1588770"/>
              <a:gd name="connsiteX8" fmla="*/ 5463975 w 7993461"/>
              <a:gd name="connsiteY8" fmla="*/ 0 h 1588770"/>
              <a:gd name="connsiteX9" fmla="*/ 6232531 w 7993461"/>
              <a:gd name="connsiteY9" fmla="*/ 0 h 1588770"/>
              <a:gd name="connsiteX10" fmla="*/ 6791481 w 7993461"/>
              <a:gd name="connsiteY10" fmla="*/ 0 h 1588770"/>
              <a:gd name="connsiteX11" fmla="*/ 7490169 w 7993461"/>
              <a:gd name="connsiteY11" fmla="*/ 0 h 1588770"/>
              <a:gd name="connsiteX12" fmla="*/ 7993461 w 7993461"/>
              <a:gd name="connsiteY12" fmla="*/ 199088 h 1588770"/>
              <a:gd name="connsiteX13" fmla="*/ 7993461 w 7993461"/>
              <a:gd name="connsiteY13" fmla="*/ 413395 h 1588770"/>
              <a:gd name="connsiteX14" fmla="*/ 7993461 w 7993461"/>
              <a:gd name="connsiteY14" fmla="*/ 627702 h 1588770"/>
              <a:gd name="connsiteX15" fmla="*/ 7993461 w 7993461"/>
              <a:gd name="connsiteY15" fmla="*/ 877726 h 1588770"/>
              <a:gd name="connsiteX16" fmla="*/ 7993461 w 7993461"/>
              <a:gd name="connsiteY16" fmla="*/ 1139656 h 1588770"/>
              <a:gd name="connsiteX17" fmla="*/ 7993461 w 7993461"/>
              <a:gd name="connsiteY17" fmla="*/ 1389681 h 1588770"/>
              <a:gd name="connsiteX18" fmla="*/ 7490169 w 7993461"/>
              <a:gd name="connsiteY18" fmla="*/ 1588770 h 1588770"/>
              <a:gd name="connsiteX19" fmla="*/ 6791481 w 7993461"/>
              <a:gd name="connsiteY19" fmla="*/ 1588770 h 1588770"/>
              <a:gd name="connsiteX20" fmla="*/ 6162662 w 7993461"/>
              <a:gd name="connsiteY20" fmla="*/ 1588770 h 1588770"/>
              <a:gd name="connsiteX21" fmla="*/ 5603712 w 7993461"/>
              <a:gd name="connsiteY21" fmla="*/ 1588770 h 1588770"/>
              <a:gd name="connsiteX22" fmla="*/ 5044762 w 7993461"/>
              <a:gd name="connsiteY22" fmla="*/ 1588770 h 1588770"/>
              <a:gd name="connsiteX23" fmla="*/ 4206337 w 7993461"/>
              <a:gd name="connsiteY23" fmla="*/ 1588770 h 1588770"/>
              <a:gd name="connsiteX24" fmla="*/ 3577518 w 7993461"/>
              <a:gd name="connsiteY24" fmla="*/ 1588770 h 1588770"/>
              <a:gd name="connsiteX25" fmla="*/ 2739093 w 7993461"/>
              <a:gd name="connsiteY25" fmla="*/ 1588770 h 1588770"/>
              <a:gd name="connsiteX26" fmla="*/ 1900667 w 7993461"/>
              <a:gd name="connsiteY26" fmla="*/ 1588770 h 1588770"/>
              <a:gd name="connsiteX27" fmla="*/ 1271848 w 7993461"/>
              <a:gd name="connsiteY27" fmla="*/ 1588770 h 1588770"/>
              <a:gd name="connsiteX28" fmla="*/ 503292 w 7993461"/>
              <a:gd name="connsiteY28" fmla="*/ 1588770 h 1588770"/>
              <a:gd name="connsiteX29" fmla="*/ 0 w 7993461"/>
              <a:gd name="connsiteY29" fmla="*/ 1389681 h 1588770"/>
              <a:gd name="connsiteX30" fmla="*/ 0 w 7993461"/>
              <a:gd name="connsiteY30" fmla="*/ 1163468 h 1588770"/>
              <a:gd name="connsiteX31" fmla="*/ 0 w 7993461"/>
              <a:gd name="connsiteY31" fmla="*/ 961067 h 1588770"/>
              <a:gd name="connsiteX32" fmla="*/ 0 w 7993461"/>
              <a:gd name="connsiteY32" fmla="*/ 746761 h 1588770"/>
              <a:gd name="connsiteX33" fmla="*/ 0 w 7993461"/>
              <a:gd name="connsiteY33" fmla="*/ 484830 h 1588770"/>
              <a:gd name="connsiteX34" fmla="*/ 0 w 7993461"/>
              <a:gd name="connsiteY34" fmla="*/ 199088 h 15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993461" h="1588770" fill="none" extrusionOk="0">
                <a:moveTo>
                  <a:pt x="0" y="199088"/>
                </a:moveTo>
                <a:cubicBezTo>
                  <a:pt x="-53985" y="58273"/>
                  <a:pt x="239353" y="-27740"/>
                  <a:pt x="503292" y="0"/>
                </a:cubicBezTo>
                <a:cubicBezTo>
                  <a:pt x="629929" y="35789"/>
                  <a:pt x="988259" y="-5850"/>
                  <a:pt x="1201980" y="0"/>
                </a:cubicBezTo>
                <a:cubicBezTo>
                  <a:pt x="1433889" y="-9765"/>
                  <a:pt x="1753581" y="5748"/>
                  <a:pt x="1900667" y="0"/>
                </a:cubicBezTo>
                <a:cubicBezTo>
                  <a:pt x="2069697" y="22963"/>
                  <a:pt x="2454020" y="2225"/>
                  <a:pt x="2599355" y="0"/>
                </a:cubicBezTo>
                <a:cubicBezTo>
                  <a:pt x="2732966" y="-42984"/>
                  <a:pt x="3178572" y="-16333"/>
                  <a:pt x="3437780" y="0"/>
                </a:cubicBezTo>
                <a:cubicBezTo>
                  <a:pt x="3663214" y="18172"/>
                  <a:pt x="3854317" y="-3354"/>
                  <a:pt x="4136468" y="0"/>
                </a:cubicBezTo>
                <a:cubicBezTo>
                  <a:pt x="4422001" y="4911"/>
                  <a:pt x="4673524" y="20686"/>
                  <a:pt x="4835156" y="0"/>
                </a:cubicBezTo>
                <a:cubicBezTo>
                  <a:pt x="5000828" y="30980"/>
                  <a:pt x="5254888" y="-14835"/>
                  <a:pt x="5603712" y="0"/>
                </a:cubicBezTo>
                <a:cubicBezTo>
                  <a:pt x="5934559" y="-33146"/>
                  <a:pt x="6156438" y="2465"/>
                  <a:pt x="6302400" y="0"/>
                </a:cubicBezTo>
                <a:cubicBezTo>
                  <a:pt x="6423981" y="-11295"/>
                  <a:pt x="7060261" y="56219"/>
                  <a:pt x="7490169" y="0"/>
                </a:cubicBezTo>
                <a:cubicBezTo>
                  <a:pt x="7769852" y="-24570"/>
                  <a:pt x="7994961" y="63768"/>
                  <a:pt x="7993461" y="199088"/>
                </a:cubicBezTo>
                <a:cubicBezTo>
                  <a:pt x="7978963" y="299992"/>
                  <a:pt x="7963922" y="365680"/>
                  <a:pt x="7993461" y="413395"/>
                </a:cubicBezTo>
                <a:cubicBezTo>
                  <a:pt x="8023587" y="450132"/>
                  <a:pt x="7991448" y="543559"/>
                  <a:pt x="7993461" y="627702"/>
                </a:cubicBezTo>
                <a:cubicBezTo>
                  <a:pt x="7996201" y="727522"/>
                  <a:pt x="8007482" y="746058"/>
                  <a:pt x="7993461" y="830102"/>
                </a:cubicBezTo>
                <a:cubicBezTo>
                  <a:pt x="7984199" y="911415"/>
                  <a:pt x="8018346" y="977609"/>
                  <a:pt x="7993461" y="1092033"/>
                </a:cubicBezTo>
                <a:cubicBezTo>
                  <a:pt x="7972756" y="1167342"/>
                  <a:pt x="7976821" y="1263655"/>
                  <a:pt x="7993461" y="1389681"/>
                </a:cubicBezTo>
                <a:cubicBezTo>
                  <a:pt x="7972874" y="1446972"/>
                  <a:pt x="7811310" y="1570511"/>
                  <a:pt x="7490169" y="1588770"/>
                </a:cubicBezTo>
                <a:cubicBezTo>
                  <a:pt x="7287800" y="1605297"/>
                  <a:pt x="6973469" y="1590826"/>
                  <a:pt x="6791481" y="1588770"/>
                </a:cubicBezTo>
                <a:cubicBezTo>
                  <a:pt x="6581856" y="1578791"/>
                  <a:pt x="6469657" y="1593832"/>
                  <a:pt x="6162662" y="1588770"/>
                </a:cubicBezTo>
                <a:cubicBezTo>
                  <a:pt x="5848534" y="1583929"/>
                  <a:pt x="5833311" y="1581341"/>
                  <a:pt x="5673581" y="1588770"/>
                </a:cubicBezTo>
                <a:cubicBezTo>
                  <a:pt x="5523942" y="1600366"/>
                  <a:pt x="5334861" y="1580148"/>
                  <a:pt x="5044762" y="1588770"/>
                </a:cubicBezTo>
                <a:cubicBezTo>
                  <a:pt x="4773281" y="1618285"/>
                  <a:pt x="4632715" y="1607344"/>
                  <a:pt x="4415943" y="1588770"/>
                </a:cubicBezTo>
                <a:cubicBezTo>
                  <a:pt x="4184359" y="1602094"/>
                  <a:pt x="4098016" y="1581704"/>
                  <a:pt x="3926862" y="1588770"/>
                </a:cubicBezTo>
                <a:cubicBezTo>
                  <a:pt x="3752218" y="1580847"/>
                  <a:pt x="3541218" y="1581063"/>
                  <a:pt x="3367912" y="1588770"/>
                </a:cubicBezTo>
                <a:cubicBezTo>
                  <a:pt x="3212798" y="1573111"/>
                  <a:pt x="3033782" y="1591820"/>
                  <a:pt x="2878830" y="1588770"/>
                </a:cubicBezTo>
                <a:cubicBezTo>
                  <a:pt x="2738793" y="1620457"/>
                  <a:pt x="2447711" y="1536994"/>
                  <a:pt x="2040405" y="1588770"/>
                </a:cubicBezTo>
                <a:cubicBezTo>
                  <a:pt x="1624507" y="1589903"/>
                  <a:pt x="1667744" y="1592344"/>
                  <a:pt x="1481455" y="1588770"/>
                </a:cubicBezTo>
                <a:cubicBezTo>
                  <a:pt x="1307172" y="1585228"/>
                  <a:pt x="846156" y="1595498"/>
                  <a:pt x="503292" y="1588770"/>
                </a:cubicBezTo>
                <a:cubicBezTo>
                  <a:pt x="208158" y="1593577"/>
                  <a:pt x="10667" y="1491073"/>
                  <a:pt x="0" y="1389681"/>
                </a:cubicBezTo>
                <a:cubicBezTo>
                  <a:pt x="-12848" y="1305168"/>
                  <a:pt x="3641" y="1229360"/>
                  <a:pt x="0" y="1163468"/>
                </a:cubicBezTo>
                <a:cubicBezTo>
                  <a:pt x="-14047" y="1082433"/>
                  <a:pt x="19202" y="1016762"/>
                  <a:pt x="0" y="925350"/>
                </a:cubicBezTo>
                <a:cubicBezTo>
                  <a:pt x="-3724" y="829892"/>
                  <a:pt x="-540" y="728454"/>
                  <a:pt x="0" y="675325"/>
                </a:cubicBezTo>
                <a:cubicBezTo>
                  <a:pt x="7644" y="623929"/>
                  <a:pt x="-3888" y="486592"/>
                  <a:pt x="0" y="425301"/>
                </a:cubicBezTo>
                <a:cubicBezTo>
                  <a:pt x="7541" y="372291"/>
                  <a:pt x="-23329" y="257187"/>
                  <a:pt x="0" y="199088"/>
                </a:cubicBezTo>
                <a:close/>
              </a:path>
              <a:path w="7993461" h="1588770" stroke="0" extrusionOk="0">
                <a:moveTo>
                  <a:pt x="0" y="199088"/>
                </a:moveTo>
                <a:cubicBezTo>
                  <a:pt x="25527" y="94371"/>
                  <a:pt x="242955" y="25353"/>
                  <a:pt x="503292" y="0"/>
                </a:cubicBezTo>
                <a:cubicBezTo>
                  <a:pt x="778156" y="-69670"/>
                  <a:pt x="1016902" y="-2665"/>
                  <a:pt x="1271848" y="0"/>
                </a:cubicBezTo>
                <a:cubicBezTo>
                  <a:pt x="1510910" y="29878"/>
                  <a:pt x="1653666" y="13597"/>
                  <a:pt x="1830799" y="0"/>
                </a:cubicBezTo>
                <a:cubicBezTo>
                  <a:pt x="2037712" y="-6110"/>
                  <a:pt x="2236678" y="34443"/>
                  <a:pt x="2389749" y="0"/>
                </a:cubicBezTo>
                <a:cubicBezTo>
                  <a:pt x="2551871" y="-37672"/>
                  <a:pt x="3009804" y="-1756"/>
                  <a:pt x="3158305" y="0"/>
                </a:cubicBezTo>
                <a:cubicBezTo>
                  <a:pt x="3382793" y="-5988"/>
                  <a:pt x="3487168" y="335"/>
                  <a:pt x="3787124" y="0"/>
                </a:cubicBezTo>
                <a:cubicBezTo>
                  <a:pt x="4069784" y="-47859"/>
                  <a:pt x="4287343" y="-41279"/>
                  <a:pt x="4625549" y="0"/>
                </a:cubicBezTo>
                <a:cubicBezTo>
                  <a:pt x="4967038" y="16205"/>
                  <a:pt x="5223127" y="3644"/>
                  <a:pt x="5463975" y="0"/>
                </a:cubicBezTo>
                <a:cubicBezTo>
                  <a:pt x="5721699" y="9674"/>
                  <a:pt x="6016220" y="-24276"/>
                  <a:pt x="6232531" y="0"/>
                </a:cubicBezTo>
                <a:cubicBezTo>
                  <a:pt x="6468270" y="-30719"/>
                  <a:pt x="6576880" y="-13090"/>
                  <a:pt x="6791481" y="0"/>
                </a:cubicBezTo>
                <a:cubicBezTo>
                  <a:pt x="7004548" y="-30390"/>
                  <a:pt x="7170248" y="17891"/>
                  <a:pt x="7490169" y="0"/>
                </a:cubicBezTo>
                <a:cubicBezTo>
                  <a:pt x="7781034" y="-10867"/>
                  <a:pt x="8000525" y="74704"/>
                  <a:pt x="7993461" y="199088"/>
                </a:cubicBezTo>
                <a:cubicBezTo>
                  <a:pt x="7973899" y="260178"/>
                  <a:pt x="8008428" y="354050"/>
                  <a:pt x="7993461" y="413395"/>
                </a:cubicBezTo>
                <a:cubicBezTo>
                  <a:pt x="7991852" y="477950"/>
                  <a:pt x="7997142" y="558741"/>
                  <a:pt x="7993461" y="627702"/>
                </a:cubicBezTo>
                <a:cubicBezTo>
                  <a:pt x="7998817" y="700630"/>
                  <a:pt x="8009063" y="774452"/>
                  <a:pt x="7993461" y="877726"/>
                </a:cubicBezTo>
                <a:cubicBezTo>
                  <a:pt x="7997353" y="958125"/>
                  <a:pt x="7993798" y="1062253"/>
                  <a:pt x="7993461" y="1139656"/>
                </a:cubicBezTo>
                <a:cubicBezTo>
                  <a:pt x="7993854" y="1238993"/>
                  <a:pt x="7976875" y="1327824"/>
                  <a:pt x="7993461" y="1389681"/>
                </a:cubicBezTo>
                <a:cubicBezTo>
                  <a:pt x="7980832" y="1491279"/>
                  <a:pt x="7777239" y="1582337"/>
                  <a:pt x="7490169" y="1588770"/>
                </a:cubicBezTo>
                <a:cubicBezTo>
                  <a:pt x="7179742" y="1605960"/>
                  <a:pt x="7132944" y="1590856"/>
                  <a:pt x="6791481" y="1588770"/>
                </a:cubicBezTo>
                <a:cubicBezTo>
                  <a:pt x="6460752" y="1568328"/>
                  <a:pt x="6303519" y="1626102"/>
                  <a:pt x="6162662" y="1588770"/>
                </a:cubicBezTo>
                <a:cubicBezTo>
                  <a:pt x="6048572" y="1569809"/>
                  <a:pt x="5789932" y="1556604"/>
                  <a:pt x="5603712" y="1588770"/>
                </a:cubicBezTo>
                <a:cubicBezTo>
                  <a:pt x="5435041" y="1575942"/>
                  <a:pt x="5234679" y="1555349"/>
                  <a:pt x="5044762" y="1588770"/>
                </a:cubicBezTo>
                <a:cubicBezTo>
                  <a:pt x="4874209" y="1549264"/>
                  <a:pt x="4543424" y="1534733"/>
                  <a:pt x="4206337" y="1588770"/>
                </a:cubicBezTo>
                <a:cubicBezTo>
                  <a:pt x="4021728" y="1568041"/>
                  <a:pt x="3832168" y="1558073"/>
                  <a:pt x="3577518" y="1588770"/>
                </a:cubicBezTo>
                <a:cubicBezTo>
                  <a:pt x="3314491" y="1586221"/>
                  <a:pt x="2924181" y="1601450"/>
                  <a:pt x="2739093" y="1588770"/>
                </a:cubicBezTo>
                <a:cubicBezTo>
                  <a:pt x="2570567" y="1520199"/>
                  <a:pt x="2301989" y="1614361"/>
                  <a:pt x="1900667" y="1588770"/>
                </a:cubicBezTo>
                <a:cubicBezTo>
                  <a:pt x="1498403" y="1593775"/>
                  <a:pt x="1560982" y="1588435"/>
                  <a:pt x="1271848" y="1588770"/>
                </a:cubicBezTo>
                <a:cubicBezTo>
                  <a:pt x="987240" y="1585744"/>
                  <a:pt x="771806" y="1634368"/>
                  <a:pt x="503292" y="1588770"/>
                </a:cubicBezTo>
                <a:cubicBezTo>
                  <a:pt x="179426" y="1587776"/>
                  <a:pt x="-15476" y="1511433"/>
                  <a:pt x="0" y="1389681"/>
                </a:cubicBezTo>
                <a:cubicBezTo>
                  <a:pt x="-25777" y="1273803"/>
                  <a:pt x="8966" y="1243209"/>
                  <a:pt x="0" y="1163468"/>
                </a:cubicBezTo>
                <a:cubicBezTo>
                  <a:pt x="-11995" y="1085366"/>
                  <a:pt x="-15821" y="1014351"/>
                  <a:pt x="0" y="961067"/>
                </a:cubicBezTo>
                <a:cubicBezTo>
                  <a:pt x="28206" y="896823"/>
                  <a:pt x="16265" y="861731"/>
                  <a:pt x="0" y="746761"/>
                </a:cubicBezTo>
                <a:cubicBezTo>
                  <a:pt x="-21964" y="638331"/>
                  <a:pt x="-30333" y="601551"/>
                  <a:pt x="0" y="484830"/>
                </a:cubicBezTo>
                <a:cubicBezTo>
                  <a:pt x="25009" y="377707"/>
                  <a:pt x="983" y="260480"/>
                  <a:pt x="0" y="199088"/>
                </a:cubicBezTo>
                <a:close/>
              </a:path>
              <a:path w="7993461" h="1588770" fill="none" stroke="0" extrusionOk="0">
                <a:moveTo>
                  <a:pt x="0" y="199088"/>
                </a:moveTo>
                <a:cubicBezTo>
                  <a:pt x="-16151" y="121468"/>
                  <a:pt x="264160" y="21983"/>
                  <a:pt x="503292" y="0"/>
                </a:cubicBezTo>
                <a:cubicBezTo>
                  <a:pt x="622545" y="8985"/>
                  <a:pt x="946455" y="17406"/>
                  <a:pt x="1201980" y="0"/>
                </a:cubicBezTo>
                <a:cubicBezTo>
                  <a:pt x="1460029" y="-18231"/>
                  <a:pt x="1698514" y="16938"/>
                  <a:pt x="1900667" y="0"/>
                </a:cubicBezTo>
                <a:cubicBezTo>
                  <a:pt x="2064241" y="-6625"/>
                  <a:pt x="2462692" y="-7395"/>
                  <a:pt x="2599355" y="0"/>
                </a:cubicBezTo>
                <a:cubicBezTo>
                  <a:pt x="2806109" y="-23813"/>
                  <a:pt x="3231302" y="-39350"/>
                  <a:pt x="3437780" y="0"/>
                </a:cubicBezTo>
                <a:cubicBezTo>
                  <a:pt x="3663251" y="-13750"/>
                  <a:pt x="3821554" y="35814"/>
                  <a:pt x="4136468" y="0"/>
                </a:cubicBezTo>
                <a:cubicBezTo>
                  <a:pt x="4431283" y="-14058"/>
                  <a:pt x="4696515" y="1209"/>
                  <a:pt x="4835156" y="0"/>
                </a:cubicBezTo>
                <a:cubicBezTo>
                  <a:pt x="4944441" y="12186"/>
                  <a:pt x="5205799" y="-19708"/>
                  <a:pt x="5603712" y="0"/>
                </a:cubicBezTo>
                <a:cubicBezTo>
                  <a:pt x="5941114" y="-3530"/>
                  <a:pt x="6152712" y="-5882"/>
                  <a:pt x="6302400" y="0"/>
                </a:cubicBezTo>
                <a:cubicBezTo>
                  <a:pt x="6484746" y="-82781"/>
                  <a:pt x="7108718" y="29416"/>
                  <a:pt x="7490169" y="0"/>
                </a:cubicBezTo>
                <a:cubicBezTo>
                  <a:pt x="7734615" y="7904"/>
                  <a:pt x="7975156" y="51011"/>
                  <a:pt x="7993461" y="199088"/>
                </a:cubicBezTo>
                <a:cubicBezTo>
                  <a:pt x="7967641" y="279048"/>
                  <a:pt x="7966710" y="364586"/>
                  <a:pt x="7993461" y="413395"/>
                </a:cubicBezTo>
                <a:cubicBezTo>
                  <a:pt x="8024870" y="462628"/>
                  <a:pt x="7993933" y="535151"/>
                  <a:pt x="7993461" y="627702"/>
                </a:cubicBezTo>
                <a:cubicBezTo>
                  <a:pt x="7989105" y="729482"/>
                  <a:pt x="8007979" y="744427"/>
                  <a:pt x="7993461" y="830102"/>
                </a:cubicBezTo>
                <a:cubicBezTo>
                  <a:pt x="7980504" y="917019"/>
                  <a:pt x="8017761" y="983724"/>
                  <a:pt x="7993461" y="1092033"/>
                </a:cubicBezTo>
                <a:cubicBezTo>
                  <a:pt x="7949707" y="1191877"/>
                  <a:pt x="7984949" y="1255430"/>
                  <a:pt x="7993461" y="1389681"/>
                </a:cubicBezTo>
                <a:cubicBezTo>
                  <a:pt x="7959055" y="1510410"/>
                  <a:pt x="7842659" y="1572386"/>
                  <a:pt x="7490169" y="1588770"/>
                </a:cubicBezTo>
                <a:cubicBezTo>
                  <a:pt x="7327351" y="1595837"/>
                  <a:pt x="6996936" y="1594035"/>
                  <a:pt x="6791481" y="1588770"/>
                </a:cubicBezTo>
                <a:cubicBezTo>
                  <a:pt x="6622610" y="1608413"/>
                  <a:pt x="6471545" y="1592242"/>
                  <a:pt x="6162662" y="1588770"/>
                </a:cubicBezTo>
                <a:cubicBezTo>
                  <a:pt x="5848322" y="1584243"/>
                  <a:pt x="5837103" y="1585160"/>
                  <a:pt x="5673581" y="1588770"/>
                </a:cubicBezTo>
                <a:cubicBezTo>
                  <a:pt x="5500560" y="1605104"/>
                  <a:pt x="5343346" y="1568291"/>
                  <a:pt x="5044762" y="1588770"/>
                </a:cubicBezTo>
                <a:cubicBezTo>
                  <a:pt x="4749248" y="1579969"/>
                  <a:pt x="4637998" y="1585248"/>
                  <a:pt x="4415943" y="1588770"/>
                </a:cubicBezTo>
                <a:cubicBezTo>
                  <a:pt x="4192223" y="1602154"/>
                  <a:pt x="4084975" y="1597249"/>
                  <a:pt x="3926862" y="1588770"/>
                </a:cubicBezTo>
                <a:cubicBezTo>
                  <a:pt x="3767036" y="1604811"/>
                  <a:pt x="3518734" y="1595635"/>
                  <a:pt x="3367912" y="1588770"/>
                </a:cubicBezTo>
                <a:cubicBezTo>
                  <a:pt x="3207091" y="1605290"/>
                  <a:pt x="3024951" y="1570398"/>
                  <a:pt x="2878830" y="1588770"/>
                </a:cubicBezTo>
                <a:cubicBezTo>
                  <a:pt x="2739746" y="1594185"/>
                  <a:pt x="2477617" y="1603731"/>
                  <a:pt x="2040405" y="1588770"/>
                </a:cubicBezTo>
                <a:cubicBezTo>
                  <a:pt x="1630197" y="1598402"/>
                  <a:pt x="1684803" y="1586847"/>
                  <a:pt x="1481455" y="1588770"/>
                </a:cubicBezTo>
                <a:cubicBezTo>
                  <a:pt x="1265793" y="1577008"/>
                  <a:pt x="865105" y="1634462"/>
                  <a:pt x="503292" y="1588770"/>
                </a:cubicBezTo>
                <a:cubicBezTo>
                  <a:pt x="228722" y="1579762"/>
                  <a:pt x="9367" y="1491416"/>
                  <a:pt x="0" y="1389681"/>
                </a:cubicBezTo>
                <a:cubicBezTo>
                  <a:pt x="-12076" y="1323618"/>
                  <a:pt x="15357" y="1240570"/>
                  <a:pt x="0" y="1163468"/>
                </a:cubicBezTo>
                <a:cubicBezTo>
                  <a:pt x="-9656" y="1098116"/>
                  <a:pt x="10954" y="989395"/>
                  <a:pt x="0" y="925350"/>
                </a:cubicBezTo>
                <a:cubicBezTo>
                  <a:pt x="-19490" y="837225"/>
                  <a:pt x="6154" y="731058"/>
                  <a:pt x="0" y="675325"/>
                </a:cubicBezTo>
                <a:cubicBezTo>
                  <a:pt x="4516" y="616325"/>
                  <a:pt x="-4967" y="497347"/>
                  <a:pt x="0" y="425301"/>
                </a:cubicBezTo>
                <a:cubicBezTo>
                  <a:pt x="4246" y="370522"/>
                  <a:pt x="-35468" y="255773"/>
                  <a:pt x="0" y="199088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9858240">
                  <a:custGeom>
                    <a:avLst/>
                    <a:gdLst>
                      <a:gd name="connsiteX0" fmla="*/ 0 w 7993461"/>
                      <a:gd name="connsiteY0" fmla="*/ 503292 h 4016372"/>
                      <a:gd name="connsiteX1" fmla="*/ 503292 w 7993461"/>
                      <a:gd name="connsiteY1" fmla="*/ 0 h 4016372"/>
                      <a:gd name="connsiteX2" fmla="*/ 1201980 w 7993461"/>
                      <a:gd name="connsiteY2" fmla="*/ 0 h 4016372"/>
                      <a:gd name="connsiteX3" fmla="*/ 1900667 w 7993461"/>
                      <a:gd name="connsiteY3" fmla="*/ 0 h 4016372"/>
                      <a:gd name="connsiteX4" fmla="*/ 2599355 w 7993461"/>
                      <a:gd name="connsiteY4" fmla="*/ 0 h 4016372"/>
                      <a:gd name="connsiteX5" fmla="*/ 3437780 w 7993461"/>
                      <a:gd name="connsiteY5" fmla="*/ 0 h 4016372"/>
                      <a:gd name="connsiteX6" fmla="*/ 4136468 w 7993461"/>
                      <a:gd name="connsiteY6" fmla="*/ 0 h 4016372"/>
                      <a:gd name="connsiteX7" fmla="*/ 4835156 w 7993461"/>
                      <a:gd name="connsiteY7" fmla="*/ 0 h 4016372"/>
                      <a:gd name="connsiteX8" fmla="*/ 5603712 w 7993461"/>
                      <a:gd name="connsiteY8" fmla="*/ 0 h 4016372"/>
                      <a:gd name="connsiteX9" fmla="*/ 6302400 w 7993461"/>
                      <a:gd name="connsiteY9" fmla="*/ 0 h 4016372"/>
                      <a:gd name="connsiteX10" fmla="*/ 7490169 w 7993461"/>
                      <a:gd name="connsiteY10" fmla="*/ 0 h 4016372"/>
                      <a:gd name="connsiteX11" fmla="*/ 7993461 w 7993461"/>
                      <a:gd name="connsiteY11" fmla="*/ 503292 h 4016372"/>
                      <a:gd name="connsiteX12" fmla="*/ 7993461 w 7993461"/>
                      <a:gd name="connsiteY12" fmla="*/ 1045054 h 4016372"/>
                      <a:gd name="connsiteX13" fmla="*/ 7993461 w 7993461"/>
                      <a:gd name="connsiteY13" fmla="*/ 1586816 h 4016372"/>
                      <a:gd name="connsiteX14" fmla="*/ 7993461 w 7993461"/>
                      <a:gd name="connsiteY14" fmla="*/ 2098480 h 4016372"/>
                      <a:gd name="connsiteX15" fmla="*/ 7993461 w 7993461"/>
                      <a:gd name="connsiteY15" fmla="*/ 2760633 h 4016372"/>
                      <a:gd name="connsiteX16" fmla="*/ 7993461 w 7993461"/>
                      <a:gd name="connsiteY16" fmla="*/ 3513080 h 4016372"/>
                      <a:gd name="connsiteX17" fmla="*/ 7490169 w 7993461"/>
                      <a:gd name="connsiteY17" fmla="*/ 4016372 h 4016372"/>
                      <a:gd name="connsiteX18" fmla="*/ 6791481 w 7993461"/>
                      <a:gd name="connsiteY18" fmla="*/ 4016372 h 4016372"/>
                      <a:gd name="connsiteX19" fmla="*/ 6162662 w 7993461"/>
                      <a:gd name="connsiteY19" fmla="*/ 4016372 h 4016372"/>
                      <a:gd name="connsiteX20" fmla="*/ 5673581 w 7993461"/>
                      <a:gd name="connsiteY20" fmla="*/ 4016372 h 4016372"/>
                      <a:gd name="connsiteX21" fmla="*/ 5044762 w 7993461"/>
                      <a:gd name="connsiteY21" fmla="*/ 4016372 h 4016372"/>
                      <a:gd name="connsiteX22" fmla="*/ 4415943 w 7993461"/>
                      <a:gd name="connsiteY22" fmla="*/ 4016372 h 4016372"/>
                      <a:gd name="connsiteX23" fmla="*/ 3926862 w 7993461"/>
                      <a:gd name="connsiteY23" fmla="*/ 4016372 h 4016372"/>
                      <a:gd name="connsiteX24" fmla="*/ 3367912 w 7993461"/>
                      <a:gd name="connsiteY24" fmla="*/ 4016372 h 4016372"/>
                      <a:gd name="connsiteX25" fmla="*/ 2878830 w 7993461"/>
                      <a:gd name="connsiteY25" fmla="*/ 4016372 h 4016372"/>
                      <a:gd name="connsiteX26" fmla="*/ 2040405 w 7993461"/>
                      <a:gd name="connsiteY26" fmla="*/ 4016372 h 4016372"/>
                      <a:gd name="connsiteX27" fmla="*/ 1481455 w 7993461"/>
                      <a:gd name="connsiteY27" fmla="*/ 4016372 h 4016372"/>
                      <a:gd name="connsiteX28" fmla="*/ 503292 w 7993461"/>
                      <a:gd name="connsiteY28" fmla="*/ 4016372 h 4016372"/>
                      <a:gd name="connsiteX29" fmla="*/ 0 w 7993461"/>
                      <a:gd name="connsiteY29" fmla="*/ 3513080 h 4016372"/>
                      <a:gd name="connsiteX30" fmla="*/ 0 w 7993461"/>
                      <a:gd name="connsiteY30" fmla="*/ 2941220 h 4016372"/>
                      <a:gd name="connsiteX31" fmla="*/ 0 w 7993461"/>
                      <a:gd name="connsiteY31" fmla="*/ 2339263 h 4016372"/>
                      <a:gd name="connsiteX32" fmla="*/ 0 w 7993461"/>
                      <a:gd name="connsiteY32" fmla="*/ 1707207 h 4016372"/>
                      <a:gd name="connsiteX33" fmla="*/ 0 w 7993461"/>
                      <a:gd name="connsiteY33" fmla="*/ 1075152 h 4016372"/>
                      <a:gd name="connsiteX34" fmla="*/ 0 w 7993461"/>
                      <a:gd name="connsiteY34" fmla="*/ 503292 h 4016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7993461" h="4016372" fill="none" extrusionOk="0">
                        <a:moveTo>
                          <a:pt x="0" y="503292"/>
                        </a:moveTo>
                        <a:cubicBezTo>
                          <a:pt x="-16936" y="246395"/>
                          <a:pt x="255950" y="18486"/>
                          <a:pt x="503292" y="0"/>
                        </a:cubicBezTo>
                        <a:cubicBezTo>
                          <a:pt x="665114" y="20487"/>
                          <a:pt x="953935" y="31237"/>
                          <a:pt x="1201980" y="0"/>
                        </a:cubicBezTo>
                        <a:cubicBezTo>
                          <a:pt x="1450025" y="-31237"/>
                          <a:pt x="1721589" y="19712"/>
                          <a:pt x="1900667" y="0"/>
                        </a:cubicBezTo>
                        <a:cubicBezTo>
                          <a:pt x="2079745" y="-19712"/>
                          <a:pt x="2442850" y="27253"/>
                          <a:pt x="2599355" y="0"/>
                        </a:cubicBezTo>
                        <a:cubicBezTo>
                          <a:pt x="2755860" y="-27253"/>
                          <a:pt x="3198770" y="-30395"/>
                          <a:pt x="3437780" y="0"/>
                        </a:cubicBezTo>
                        <a:cubicBezTo>
                          <a:pt x="3676791" y="30395"/>
                          <a:pt x="3842879" y="26133"/>
                          <a:pt x="4136468" y="0"/>
                        </a:cubicBezTo>
                        <a:cubicBezTo>
                          <a:pt x="4430057" y="-26133"/>
                          <a:pt x="4683962" y="-28257"/>
                          <a:pt x="4835156" y="0"/>
                        </a:cubicBezTo>
                        <a:cubicBezTo>
                          <a:pt x="4986350" y="28257"/>
                          <a:pt x="5257344" y="8722"/>
                          <a:pt x="5603712" y="0"/>
                        </a:cubicBezTo>
                        <a:cubicBezTo>
                          <a:pt x="5950080" y="-8722"/>
                          <a:pt x="6131174" y="25387"/>
                          <a:pt x="6302400" y="0"/>
                        </a:cubicBezTo>
                        <a:cubicBezTo>
                          <a:pt x="6473626" y="-25387"/>
                          <a:pt x="7046844" y="41666"/>
                          <a:pt x="7490169" y="0"/>
                        </a:cubicBezTo>
                        <a:cubicBezTo>
                          <a:pt x="7757409" y="-3396"/>
                          <a:pt x="7973441" y="185165"/>
                          <a:pt x="7993461" y="503292"/>
                        </a:cubicBezTo>
                        <a:cubicBezTo>
                          <a:pt x="7973204" y="732120"/>
                          <a:pt x="7967125" y="916849"/>
                          <a:pt x="7993461" y="1045054"/>
                        </a:cubicBezTo>
                        <a:cubicBezTo>
                          <a:pt x="8019797" y="1173259"/>
                          <a:pt x="7993541" y="1336072"/>
                          <a:pt x="7993461" y="1586816"/>
                        </a:cubicBezTo>
                        <a:cubicBezTo>
                          <a:pt x="7993381" y="1837560"/>
                          <a:pt x="8007741" y="1883141"/>
                          <a:pt x="7993461" y="2098480"/>
                        </a:cubicBezTo>
                        <a:cubicBezTo>
                          <a:pt x="7979181" y="2313819"/>
                          <a:pt x="8025956" y="2526084"/>
                          <a:pt x="7993461" y="2760633"/>
                        </a:cubicBezTo>
                        <a:cubicBezTo>
                          <a:pt x="7960966" y="2995182"/>
                          <a:pt x="7984130" y="3200513"/>
                          <a:pt x="7993461" y="3513080"/>
                        </a:cubicBezTo>
                        <a:cubicBezTo>
                          <a:pt x="7973901" y="3753619"/>
                          <a:pt x="7793467" y="4008773"/>
                          <a:pt x="7490169" y="4016372"/>
                        </a:cubicBezTo>
                        <a:cubicBezTo>
                          <a:pt x="7292629" y="3989554"/>
                          <a:pt x="6969529" y="4017084"/>
                          <a:pt x="6791481" y="4016372"/>
                        </a:cubicBezTo>
                        <a:cubicBezTo>
                          <a:pt x="6613433" y="4015660"/>
                          <a:pt x="6476588" y="4029943"/>
                          <a:pt x="6162662" y="4016372"/>
                        </a:cubicBezTo>
                        <a:cubicBezTo>
                          <a:pt x="5848736" y="4002801"/>
                          <a:pt x="5835374" y="4001058"/>
                          <a:pt x="5673581" y="4016372"/>
                        </a:cubicBezTo>
                        <a:cubicBezTo>
                          <a:pt x="5511788" y="4031686"/>
                          <a:pt x="5333163" y="3984990"/>
                          <a:pt x="5044762" y="4016372"/>
                        </a:cubicBezTo>
                        <a:cubicBezTo>
                          <a:pt x="4756361" y="4047754"/>
                          <a:pt x="4633607" y="3991218"/>
                          <a:pt x="4415943" y="4016372"/>
                        </a:cubicBezTo>
                        <a:cubicBezTo>
                          <a:pt x="4198279" y="4041526"/>
                          <a:pt x="4095773" y="4040076"/>
                          <a:pt x="3926862" y="4016372"/>
                        </a:cubicBezTo>
                        <a:cubicBezTo>
                          <a:pt x="3757951" y="3992668"/>
                          <a:pt x="3526631" y="4017910"/>
                          <a:pt x="3367912" y="4016372"/>
                        </a:cubicBezTo>
                        <a:cubicBezTo>
                          <a:pt x="3209193" y="4014835"/>
                          <a:pt x="3033401" y="3993578"/>
                          <a:pt x="2878830" y="4016372"/>
                        </a:cubicBezTo>
                        <a:cubicBezTo>
                          <a:pt x="2724259" y="4039166"/>
                          <a:pt x="2453415" y="3983670"/>
                          <a:pt x="2040405" y="4016372"/>
                        </a:cubicBezTo>
                        <a:cubicBezTo>
                          <a:pt x="1627395" y="4049074"/>
                          <a:pt x="1676918" y="4019436"/>
                          <a:pt x="1481455" y="4016372"/>
                        </a:cubicBezTo>
                        <a:cubicBezTo>
                          <a:pt x="1285992" y="4013309"/>
                          <a:pt x="860207" y="4036712"/>
                          <a:pt x="503292" y="4016372"/>
                        </a:cubicBezTo>
                        <a:cubicBezTo>
                          <a:pt x="215135" y="4019359"/>
                          <a:pt x="11890" y="3762332"/>
                          <a:pt x="0" y="3513080"/>
                        </a:cubicBezTo>
                        <a:cubicBezTo>
                          <a:pt x="-19493" y="3334755"/>
                          <a:pt x="3201" y="3113804"/>
                          <a:pt x="0" y="2941220"/>
                        </a:cubicBezTo>
                        <a:cubicBezTo>
                          <a:pt x="-3201" y="2768636"/>
                          <a:pt x="7263" y="2546274"/>
                          <a:pt x="0" y="2339263"/>
                        </a:cubicBezTo>
                        <a:cubicBezTo>
                          <a:pt x="-7263" y="2132252"/>
                          <a:pt x="-5636" y="1853385"/>
                          <a:pt x="0" y="1707207"/>
                        </a:cubicBezTo>
                        <a:cubicBezTo>
                          <a:pt x="5636" y="1561029"/>
                          <a:pt x="248" y="1227106"/>
                          <a:pt x="0" y="1075152"/>
                        </a:cubicBezTo>
                        <a:cubicBezTo>
                          <a:pt x="-248" y="923199"/>
                          <a:pt x="-26184" y="635468"/>
                          <a:pt x="0" y="503292"/>
                        </a:cubicBezTo>
                        <a:close/>
                      </a:path>
                      <a:path w="7993461" h="4016372" stroke="0" extrusionOk="0">
                        <a:moveTo>
                          <a:pt x="0" y="503292"/>
                        </a:moveTo>
                        <a:cubicBezTo>
                          <a:pt x="1974" y="285682"/>
                          <a:pt x="251118" y="46077"/>
                          <a:pt x="503292" y="0"/>
                        </a:cubicBezTo>
                        <a:cubicBezTo>
                          <a:pt x="785899" y="-23825"/>
                          <a:pt x="1028842" y="-30997"/>
                          <a:pt x="1271848" y="0"/>
                        </a:cubicBezTo>
                        <a:cubicBezTo>
                          <a:pt x="1514854" y="30997"/>
                          <a:pt x="1631390" y="12288"/>
                          <a:pt x="1830799" y="0"/>
                        </a:cubicBezTo>
                        <a:cubicBezTo>
                          <a:pt x="2030208" y="-12288"/>
                          <a:pt x="2230533" y="7823"/>
                          <a:pt x="2389749" y="0"/>
                        </a:cubicBezTo>
                        <a:cubicBezTo>
                          <a:pt x="2548965" y="-7823"/>
                          <a:pt x="2969916" y="18097"/>
                          <a:pt x="3158305" y="0"/>
                        </a:cubicBezTo>
                        <a:cubicBezTo>
                          <a:pt x="3346694" y="-18097"/>
                          <a:pt x="3491204" y="13035"/>
                          <a:pt x="3787124" y="0"/>
                        </a:cubicBezTo>
                        <a:cubicBezTo>
                          <a:pt x="4083044" y="-13035"/>
                          <a:pt x="4284539" y="-17631"/>
                          <a:pt x="4625549" y="0"/>
                        </a:cubicBezTo>
                        <a:cubicBezTo>
                          <a:pt x="4966560" y="17631"/>
                          <a:pt x="5233543" y="-26085"/>
                          <a:pt x="5463975" y="0"/>
                        </a:cubicBezTo>
                        <a:cubicBezTo>
                          <a:pt x="5694407" y="26085"/>
                          <a:pt x="6006376" y="18119"/>
                          <a:pt x="6232531" y="0"/>
                        </a:cubicBezTo>
                        <a:cubicBezTo>
                          <a:pt x="6458686" y="-18119"/>
                          <a:pt x="6571501" y="-2540"/>
                          <a:pt x="6791481" y="0"/>
                        </a:cubicBezTo>
                        <a:cubicBezTo>
                          <a:pt x="7011461" y="2540"/>
                          <a:pt x="7193377" y="32404"/>
                          <a:pt x="7490169" y="0"/>
                        </a:cubicBezTo>
                        <a:cubicBezTo>
                          <a:pt x="7775122" y="-45744"/>
                          <a:pt x="8020791" y="231046"/>
                          <a:pt x="7993461" y="503292"/>
                        </a:cubicBezTo>
                        <a:cubicBezTo>
                          <a:pt x="7978238" y="656622"/>
                          <a:pt x="8009604" y="898196"/>
                          <a:pt x="7993461" y="1045054"/>
                        </a:cubicBezTo>
                        <a:cubicBezTo>
                          <a:pt x="7977318" y="1191912"/>
                          <a:pt x="7984202" y="1397883"/>
                          <a:pt x="7993461" y="1586816"/>
                        </a:cubicBezTo>
                        <a:cubicBezTo>
                          <a:pt x="8002720" y="1775749"/>
                          <a:pt x="8002121" y="2002918"/>
                          <a:pt x="7993461" y="2218871"/>
                        </a:cubicBezTo>
                        <a:cubicBezTo>
                          <a:pt x="7984801" y="2434825"/>
                          <a:pt x="7997389" y="2653481"/>
                          <a:pt x="7993461" y="2881025"/>
                        </a:cubicBezTo>
                        <a:cubicBezTo>
                          <a:pt x="7989533" y="3108569"/>
                          <a:pt x="7985241" y="3374899"/>
                          <a:pt x="7993461" y="3513080"/>
                        </a:cubicBezTo>
                        <a:cubicBezTo>
                          <a:pt x="7974509" y="3783351"/>
                          <a:pt x="7761201" y="4082201"/>
                          <a:pt x="7490169" y="4016372"/>
                        </a:cubicBezTo>
                        <a:cubicBezTo>
                          <a:pt x="7179359" y="4034280"/>
                          <a:pt x="7128944" y="4048376"/>
                          <a:pt x="6791481" y="4016372"/>
                        </a:cubicBezTo>
                        <a:cubicBezTo>
                          <a:pt x="6454018" y="3984368"/>
                          <a:pt x="6292820" y="4035562"/>
                          <a:pt x="6162662" y="4016372"/>
                        </a:cubicBezTo>
                        <a:cubicBezTo>
                          <a:pt x="6032504" y="3997182"/>
                          <a:pt x="5771464" y="3997936"/>
                          <a:pt x="5603712" y="4016372"/>
                        </a:cubicBezTo>
                        <a:cubicBezTo>
                          <a:pt x="5435960" y="4034809"/>
                          <a:pt x="5229698" y="4006653"/>
                          <a:pt x="5044762" y="4016372"/>
                        </a:cubicBezTo>
                        <a:cubicBezTo>
                          <a:pt x="4859826" y="4026092"/>
                          <a:pt x="4524433" y="4015853"/>
                          <a:pt x="4206337" y="4016372"/>
                        </a:cubicBezTo>
                        <a:cubicBezTo>
                          <a:pt x="3888242" y="4016891"/>
                          <a:pt x="3887051" y="4018645"/>
                          <a:pt x="3577518" y="4016372"/>
                        </a:cubicBezTo>
                        <a:cubicBezTo>
                          <a:pt x="3267985" y="4014099"/>
                          <a:pt x="2929334" y="4055731"/>
                          <a:pt x="2739093" y="4016372"/>
                        </a:cubicBezTo>
                        <a:cubicBezTo>
                          <a:pt x="2548853" y="3977013"/>
                          <a:pt x="2305041" y="4000640"/>
                          <a:pt x="1900667" y="4016372"/>
                        </a:cubicBezTo>
                        <a:cubicBezTo>
                          <a:pt x="1496293" y="4032104"/>
                          <a:pt x="1558137" y="4011897"/>
                          <a:pt x="1271848" y="4016372"/>
                        </a:cubicBezTo>
                        <a:cubicBezTo>
                          <a:pt x="985559" y="4020847"/>
                          <a:pt x="779361" y="4052426"/>
                          <a:pt x="503292" y="4016372"/>
                        </a:cubicBezTo>
                        <a:cubicBezTo>
                          <a:pt x="178918" y="4003516"/>
                          <a:pt x="-21763" y="3791064"/>
                          <a:pt x="0" y="3513080"/>
                        </a:cubicBezTo>
                        <a:cubicBezTo>
                          <a:pt x="-25187" y="3253669"/>
                          <a:pt x="12340" y="3107484"/>
                          <a:pt x="0" y="2941220"/>
                        </a:cubicBezTo>
                        <a:cubicBezTo>
                          <a:pt x="-12340" y="2774956"/>
                          <a:pt x="-19379" y="2570403"/>
                          <a:pt x="0" y="2429556"/>
                        </a:cubicBezTo>
                        <a:cubicBezTo>
                          <a:pt x="19379" y="2288709"/>
                          <a:pt x="17306" y="2153388"/>
                          <a:pt x="0" y="1887794"/>
                        </a:cubicBezTo>
                        <a:cubicBezTo>
                          <a:pt x="-17306" y="1622200"/>
                          <a:pt x="-30392" y="1488598"/>
                          <a:pt x="0" y="1225641"/>
                        </a:cubicBezTo>
                        <a:cubicBezTo>
                          <a:pt x="30392" y="962684"/>
                          <a:pt x="-3197" y="671236"/>
                          <a:pt x="0" y="50329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em mèo trắng đi câu cá. Em ngồi ở bờ ao, anh ra sông cái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6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BAD1F2-AD75-B669-12FD-EE4C24FA8ED5}"/>
              </a:ext>
            </a:extLst>
          </p:cNvPr>
          <p:cNvGrpSpPr/>
          <p:nvPr/>
        </p:nvGrpSpPr>
        <p:grpSpPr>
          <a:xfrm>
            <a:off x="259212" y="121298"/>
            <a:ext cx="8026372" cy="2127380"/>
            <a:chOff x="-43718" y="1531104"/>
            <a:chExt cx="8026372" cy="212738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71DB434-AF19-F97D-B3DC-375749437DF3}"/>
                </a:ext>
              </a:extLst>
            </p:cNvPr>
            <p:cNvSpPr/>
            <p:nvPr/>
          </p:nvSpPr>
          <p:spPr>
            <a:xfrm>
              <a:off x="268099" y="2230780"/>
              <a:ext cx="7714555" cy="1427704"/>
            </a:xfrm>
            <a:custGeom>
              <a:avLst/>
              <a:gdLst>
                <a:gd name="connsiteX0" fmla="*/ 0 w 7714555"/>
                <a:gd name="connsiteY0" fmla="*/ 348660 h 1427704"/>
                <a:gd name="connsiteX1" fmla="*/ 348660 w 7714555"/>
                <a:gd name="connsiteY1" fmla="*/ 0 h 1427704"/>
                <a:gd name="connsiteX2" fmla="*/ 7365895 w 7714555"/>
                <a:gd name="connsiteY2" fmla="*/ 0 h 1427704"/>
                <a:gd name="connsiteX3" fmla="*/ 7714555 w 7714555"/>
                <a:gd name="connsiteY3" fmla="*/ 348660 h 1427704"/>
                <a:gd name="connsiteX4" fmla="*/ 7714555 w 7714555"/>
                <a:gd name="connsiteY4" fmla="*/ 1079044 h 1427704"/>
                <a:gd name="connsiteX5" fmla="*/ 7365895 w 7714555"/>
                <a:gd name="connsiteY5" fmla="*/ 1427704 h 1427704"/>
                <a:gd name="connsiteX6" fmla="*/ 348660 w 7714555"/>
                <a:gd name="connsiteY6" fmla="*/ 1427704 h 1427704"/>
                <a:gd name="connsiteX7" fmla="*/ 0 w 7714555"/>
                <a:gd name="connsiteY7" fmla="*/ 1079044 h 1427704"/>
                <a:gd name="connsiteX8" fmla="*/ 0 w 7714555"/>
                <a:gd name="connsiteY8" fmla="*/ 348660 h 142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4555" h="1427704" fill="none" extrusionOk="0">
                  <a:moveTo>
                    <a:pt x="0" y="348660"/>
                  </a:moveTo>
                  <a:cubicBezTo>
                    <a:pt x="-4493" y="171843"/>
                    <a:pt x="128494" y="-18551"/>
                    <a:pt x="348660" y="0"/>
                  </a:cubicBezTo>
                  <a:cubicBezTo>
                    <a:pt x="3194919" y="-35273"/>
                    <a:pt x="6404990" y="-144294"/>
                    <a:pt x="7365895" y="0"/>
                  </a:cubicBezTo>
                  <a:cubicBezTo>
                    <a:pt x="7591884" y="10175"/>
                    <a:pt x="7702870" y="146248"/>
                    <a:pt x="7714555" y="348660"/>
                  </a:cubicBezTo>
                  <a:cubicBezTo>
                    <a:pt x="7683643" y="550018"/>
                    <a:pt x="7776739" y="825273"/>
                    <a:pt x="7714555" y="1079044"/>
                  </a:cubicBezTo>
                  <a:cubicBezTo>
                    <a:pt x="7717712" y="1269216"/>
                    <a:pt x="7568684" y="1416615"/>
                    <a:pt x="7365895" y="1427704"/>
                  </a:cubicBezTo>
                  <a:cubicBezTo>
                    <a:pt x="6495456" y="1505229"/>
                    <a:pt x="3798893" y="1384001"/>
                    <a:pt x="348660" y="1427704"/>
                  </a:cubicBezTo>
                  <a:cubicBezTo>
                    <a:pt x="150086" y="1426038"/>
                    <a:pt x="-12698" y="1271430"/>
                    <a:pt x="0" y="1079044"/>
                  </a:cubicBezTo>
                  <a:cubicBezTo>
                    <a:pt x="-57271" y="784112"/>
                    <a:pt x="57305" y="607547"/>
                    <a:pt x="0" y="348660"/>
                  </a:cubicBezTo>
                  <a:close/>
                </a:path>
                <a:path w="7714555" h="1427704" stroke="0" extrusionOk="0">
                  <a:moveTo>
                    <a:pt x="0" y="348660"/>
                  </a:moveTo>
                  <a:cubicBezTo>
                    <a:pt x="-9131" y="124549"/>
                    <a:pt x="151697" y="3566"/>
                    <a:pt x="348660" y="0"/>
                  </a:cubicBezTo>
                  <a:cubicBezTo>
                    <a:pt x="1813756" y="-95379"/>
                    <a:pt x="4512809" y="58096"/>
                    <a:pt x="7365895" y="0"/>
                  </a:cubicBezTo>
                  <a:cubicBezTo>
                    <a:pt x="7547089" y="-8001"/>
                    <a:pt x="7711591" y="153970"/>
                    <a:pt x="7714555" y="348660"/>
                  </a:cubicBezTo>
                  <a:cubicBezTo>
                    <a:pt x="7680874" y="660282"/>
                    <a:pt x="7683900" y="826424"/>
                    <a:pt x="7714555" y="1079044"/>
                  </a:cubicBezTo>
                  <a:cubicBezTo>
                    <a:pt x="7717074" y="1268609"/>
                    <a:pt x="7532306" y="1401655"/>
                    <a:pt x="7365895" y="1427704"/>
                  </a:cubicBezTo>
                  <a:cubicBezTo>
                    <a:pt x="4971659" y="1367798"/>
                    <a:pt x="3847064" y="1510218"/>
                    <a:pt x="348660" y="1427704"/>
                  </a:cubicBezTo>
                  <a:cubicBezTo>
                    <a:pt x="124055" y="1435626"/>
                    <a:pt x="-7385" y="1279099"/>
                    <a:pt x="0" y="1079044"/>
                  </a:cubicBezTo>
                  <a:cubicBezTo>
                    <a:pt x="-40958" y="731211"/>
                    <a:pt x="23776" y="429352"/>
                    <a:pt x="0" y="34866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 sao mèo anh ngả lưng ngủ luôn một giấc?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5E76D6-7A5F-014D-9E8B-F40B6D19F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831C289-DDF7-BAF3-D45B-410AC1544C7F}"/>
              </a:ext>
            </a:extLst>
          </p:cNvPr>
          <p:cNvSpPr/>
          <p:nvPr/>
        </p:nvSpPr>
        <p:spPr>
          <a:xfrm>
            <a:off x="284580" y="2914650"/>
            <a:ext cx="7993461" cy="2354580"/>
          </a:xfrm>
          <a:custGeom>
            <a:avLst/>
            <a:gdLst>
              <a:gd name="connsiteX0" fmla="*/ 0 w 7993461"/>
              <a:gd name="connsiteY0" fmla="*/ 295052 h 2354580"/>
              <a:gd name="connsiteX1" fmla="*/ 503292 w 7993461"/>
              <a:gd name="connsiteY1" fmla="*/ 0 h 2354580"/>
              <a:gd name="connsiteX2" fmla="*/ 1201980 w 7993461"/>
              <a:gd name="connsiteY2" fmla="*/ 0 h 2354580"/>
              <a:gd name="connsiteX3" fmla="*/ 1900667 w 7993461"/>
              <a:gd name="connsiteY3" fmla="*/ 0 h 2354580"/>
              <a:gd name="connsiteX4" fmla="*/ 2599355 w 7993461"/>
              <a:gd name="connsiteY4" fmla="*/ 0 h 2354580"/>
              <a:gd name="connsiteX5" fmla="*/ 3437780 w 7993461"/>
              <a:gd name="connsiteY5" fmla="*/ 0 h 2354580"/>
              <a:gd name="connsiteX6" fmla="*/ 4136468 w 7993461"/>
              <a:gd name="connsiteY6" fmla="*/ 0 h 2354580"/>
              <a:gd name="connsiteX7" fmla="*/ 4835156 w 7993461"/>
              <a:gd name="connsiteY7" fmla="*/ 0 h 2354580"/>
              <a:gd name="connsiteX8" fmla="*/ 5603712 w 7993461"/>
              <a:gd name="connsiteY8" fmla="*/ 0 h 2354580"/>
              <a:gd name="connsiteX9" fmla="*/ 6302400 w 7993461"/>
              <a:gd name="connsiteY9" fmla="*/ 0 h 2354580"/>
              <a:gd name="connsiteX10" fmla="*/ 7490169 w 7993461"/>
              <a:gd name="connsiteY10" fmla="*/ 0 h 2354580"/>
              <a:gd name="connsiteX11" fmla="*/ 7993461 w 7993461"/>
              <a:gd name="connsiteY11" fmla="*/ 295052 h 2354580"/>
              <a:gd name="connsiteX12" fmla="*/ 7993461 w 7993461"/>
              <a:gd name="connsiteY12" fmla="*/ 612658 h 2354580"/>
              <a:gd name="connsiteX13" fmla="*/ 7993461 w 7993461"/>
              <a:gd name="connsiteY13" fmla="*/ 930263 h 2354580"/>
              <a:gd name="connsiteX14" fmla="*/ 7993461 w 7993461"/>
              <a:gd name="connsiteY14" fmla="*/ 1230224 h 2354580"/>
              <a:gd name="connsiteX15" fmla="*/ 7993461 w 7993461"/>
              <a:gd name="connsiteY15" fmla="*/ 1618408 h 2354580"/>
              <a:gd name="connsiteX16" fmla="*/ 7993461 w 7993461"/>
              <a:gd name="connsiteY16" fmla="*/ 2059527 h 2354580"/>
              <a:gd name="connsiteX17" fmla="*/ 7490169 w 7993461"/>
              <a:gd name="connsiteY17" fmla="*/ 2354580 h 2354580"/>
              <a:gd name="connsiteX18" fmla="*/ 6791481 w 7993461"/>
              <a:gd name="connsiteY18" fmla="*/ 2354580 h 2354580"/>
              <a:gd name="connsiteX19" fmla="*/ 6162662 w 7993461"/>
              <a:gd name="connsiteY19" fmla="*/ 2354580 h 2354580"/>
              <a:gd name="connsiteX20" fmla="*/ 5673581 w 7993461"/>
              <a:gd name="connsiteY20" fmla="*/ 2354580 h 2354580"/>
              <a:gd name="connsiteX21" fmla="*/ 5044762 w 7993461"/>
              <a:gd name="connsiteY21" fmla="*/ 2354580 h 2354580"/>
              <a:gd name="connsiteX22" fmla="*/ 4415943 w 7993461"/>
              <a:gd name="connsiteY22" fmla="*/ 2354580 h 2354580"/>
              <a:gd name="connsiteX23" fmla="*/ 3926862 w 7993461"/>
              <a:gd name="connsiteY23" fmla="*/ 2354580 h 2354580"/>
              <a:gd name="connsiteX24" fmla="*/ 3367912 w 7993461"/>
              <a:gd name="connsiteY24" fmla="*/ 2354580 h 2354580"/>
              <a:gd name="connsiteX25" fmla="*/ 2878830 w 7993461"/>
              <a:gd name="connsiteY25" fmla="*/ 2354580 h 2354580"/>
              <a:gd name="connsiteX26" fmla="*/ 2040405 w 7993461"/>
              <a:gd name="connsiteY26" fmla="*/ 2354580 h 2354580"/>
              <a:gd name="connsiteX27" fmla="*/ 1481455 w 7993461"/>
              <a:gd name="connsiteY27" fmla="*/ 2354580 h 2354580"/>
              <a:gd name="connsiteX28" fmla="*/ 503292 w 7993461"/>
              <a:gd name="connsiteY28" fmla="*/ 2354580 h 2354580"/>
              <a:gd name="connsiteX29" fmla="*/ 0 w 7993461"/>
              <a:gd name="connsiteY29" fmla="*/ 2059527 h 2354580"/>
              <a:gd name="connsiteX30" fmla="*/ 0 w 7993461"/>
              <a:gd name="connsiteY30" fmla="*/ 1724276 h 2354580"/>
              <a:gd name="connsiteX31" fmla="*/ 0 w 7993461"/>
              <a:gd name="connsiteY31" fmla="*/ 1371382 h 2354580"/>
              <a:gd name="connsiteX32" fmla="*/ 0 w 7993461"/>
              <a:gd name="connsiteY32" fmla="*/ 1000842 h 2354580"/>
              <a:gd name="connsiteX33" fmla="*/ 0 w 7993461"/>
              <a:gd name="connsiteY33" fmla="*/ 630303 h 2354580"/>
              <a:gd name="connsiteX34" fmla="*/ 0 w 7993461"/>
              <a:gd name="connsiteY34" fmla="*/ 295052 h 2354580"/>
              <a:gd name="connsiteX0" fmla="*/ 0 w 7993461"/>
              <a:gd name="connsiteY0" fmla="*/ 295052 h 2354580"/>
              <a:gd name="connsiteX1" fmla="*/ 503292 w 7993461"/>
              <a:gd name="connsiteY1" fmla="*/ 0 h 2354580"/>
              <a:gd name="connsiteX2" fmla="*/ 1271848 w 7993461"/>
              <a:gd name="connsiteY2" fmla="*/ 0 h 2354580"/>
              <a:gd name="connsiteX3" fmla="*/ 1830799 w 7993461"/>
              <a:gd name="connsiteY3" fmla="*/ 0 h 2354580"/>
              <a:gd name="connsiteX4" fmla="*/ 2389749 w 7993461"/>
              <a:gd name="connsiteY4" fmla="*/ 0 h 2354580"/>
              <a:gd name="connsiteX5" fmla="*/ 3158305 w 7993461"/>
              <a:gd name="connsiteY5" fmla="*/ 0 h 2354580"/>
              <a:gd name="connsiteX6" fmla="*/ 3787124 w 7993461"/>
              <a:gd name="connsiteY6" fmla="*/ 0 h 2354580"/>
              <a:gd name="connsiteX7" fmla="*/ 4625549 w 7993461"/>
              <a:gd name="connsiteY7" fmla="*/ 0 h 2354580"/>
              <a:gd name="connsiteX8" fmla="*/ 5463975 w 7993461"/>
              <a:gd name="connsiteY8" fmla="*/ 0 h 2354580"/>
              <a:gd name="connsiteX9" fmla="*/ 6232531 w 7993461"/>
              <a:gd name="connsiteY9" fmla="*/ 0 h 2354580"/>
              <a:gd name="connsiteX10" fmla="*/ 6791481 w 7993461"/>
              <a:gd name="connsiteY10" fmla="*/ 0 h 2354580"/>
              <a:gd name="connsiteX11" fmla="*/ 7490169 w 7993461"/>
              <a:gd name="connsiteY11" fmla="*/ 0 h 2354580"/>
              <a:gd name="connsiteX12" fmla="*/ 7993461 w 7993461"/>
              <a:gd name="connsiteY12" fmla="*/ 295052 h 2354580"/>
              <a:gd name="connsiteX13" fmla="*/ 7993461 w 7993461"/>
              <a:gd name="connsiteY13" fmla="*/ 612658 h 2354580"/>
              <a:gd name="connsiteX14" fmla="*/ 7993461 w 7993461"/>
              <a:gd name="connsiteY14" fmla="*/ 930263 h 2354580"/>
              <a:gd name="connsiteX15" fmla="*/ 7993461 w 7993461"/>
              <a:gd name="connsiteY15" fmla="*/ 1300803 h 2354580"/>
              <a:gd name="connsiteX16" fmla="*/ 7993461 w 7993461"/>
              <a:gd name="connsiteY16" fmla="*/ 1688987 h 2354580"/>
              <a:gd name="connsiteX17" fmla="*/ 7993461 w 7993461"/>
              <a:gd name="connsiteY17" fmla="*/ 2059527 h 2354580"/>
              <a:gd name="connsiteX18" fmla="*/ 7490169 w 7993461"/>
              <a:gd name="connsiteY18" fmla="*/ 2354580 h 2354580"/>
              <a:gd name="connsiteX19" fmla="*/ 6791481 w 7993461"/>
              <a:gd name="connsiteY19" fmla="*/ 2354580 h 2354580"/>
              <a:gd name="connsiteX20" fmla="*/ 6162662 w 7993461"/>
              <a:gd name="connsiteY20" fmla="*/ 2354580 h 2354580"/>
              <a:gd name="connsiteX21" fmla="*/ 5603712 w 7993461"/>
              <a:gd name="connsiteY21" fmla="*/ 2354580 h 2354580"/>
              <a:gd name="connsiteX22" fmla="*/ 5044762 w 7993461"/>
              <a:gd name="connsiteY22" fmla="*/ 2354580 h 2354580"/>
              <a:gd name="connsiteX23" fmla="*/ 4206337 w 7993461"/>
              <a:gd name="connsiteY23" fmla="*/ 2354580 h 2354580"/>
              <a:gd name="connsiteX24" fmla="*/ 3577518 w 7993461"/>
              <a:gd name="connsiteY24" fmla="*/ 2354580 h 2354580"/>
              <a:gd name="connsiteX25" fmla="*/ 2739093 w 7993461"/>
              <a:gd name="connsiteY25" fmla="*/ 2354580 h 2354580"/>
              <a:gd name="connsiteX26" fmla="*/ 1900667 w 7993461"/>
              <a:gd name="connsiteY26" fmla="*/ 2354580 h 2354580"/>
              <a:gd name="connsiteX27" fmla="*/ 1271848 w 7993461"/>
              <a:gd name="connsiteY27" fmla="*/ 2354580 h 2354580"/>
              <a:gd name="connsiteX28" fmla="*/ 503292 w 7993461"/>
              <a:gd name="connsiteY28" fmla="*/ 2354580 h 2354580"/>
              <a:gd name="connsiteX29" fmla="*/ 0 w 7993461"/>
              <a:gd name="connsiteY29" fmla="*/ 2059527 h 2354580"/>
              <a:gd name="connsiteX30" fmla="*/ 0 w 7993461"/>
              <a:gd name="connsiteY30" fmla="*/ 1724276 h 2354580"/>
              <a:gd name="connsiteX31" fmla="*/ 0 w 7993461"/>
              <a:gd name="connsiteY31" fmla="*/ 1424316 h 2354580"/>
              <a:gd name="connsiteX32" fmla="*/ 0 w 7993461"/>
              <a:gd name="connsiteY32" fmla="*/ 1106710 h 2354580"/>
              <a:gd name="connsiteX33" fmla="*/ 0 w 7993461"/>
              <a:gd name="connsiteY33" fmla="*/ 718526 h 2354580"/>
              <a:gd name="connsiteX34" fmla="*/ 0 w 7993461"/>
              <a:gd name="connsiteY34" fmla="*/ 295052 h 235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993461" h="2354580" fill="none" extrusionOk="0">
                <a:moveTo>
                  <a:pt x="0" y="295052"/>
                </a:moveTo>
                <a:cubicBezTo>
                  <a:pt x="-31236" y="129319"/>
                  <a:pt x="248118" y="-5703"/>
                  <a:pt x="503292" y="0"/>
                </a:cubicBezTo>
                <a:cubicBezTo>
                  <a:pt x="646580" y="26593"/>
                  <a:pt x="986222" y="1186"/>
                  <a:pt x="1201980" y="0"/>
                </a:cubicBezTo>
                <a:cubicBezTo>
                  <a:pt x="1417415" y="-13075"/>
                  <a:pt x="1726862" y="11218"/>
                  <a:pt x="1900667" y="0"/>
                </a:cubicBezTo>
                <a:cubicBezTo>
                  <a:pt x="2070105" y="17954"/>
                  <a:pt x="2454586" y="6988"/>
                  <a:pt x="2599355" y="0"/>
                </a:cubicBezTo>
                <a:cubicBezTo>
                  <a:pt x="2728318" y="-54718"/>
                  <a:pt x="3184715" y="-20817"/>
                  <a:pt x="3437780" y="0"/>
                </a:cubicBezTo>
                <a:cubicBezTo>
                  <a:pt x="3648853" y="30471"/>
                  <a:pt x="3845459" y="12232"/>
                  <a:pt x="4136468" y="0"/>
                </a:cubicBezTo>
                <a:cubicBezTo>
                  <a:pt x="4425341" y="-6394"/>
                  <a:pt x="4676658" y="5730"/>
                  <a:pt x="4835156" y="0"/>
                </a:cubicBezTo>
                <a:cubicBezTo>
                  <a:pt x="5024661" y="68967"/>
                  <a:pt x="5255173" y="-11054"/>
                  <a:pt x="5603712" y="0"/>
                </a:cubicBezTo>
                <a:cubicBezTo>
                  <a:pt x="5941643" y="-21256"/>
                  <a:pt x="6161649" y="5744"/>
                  <a:pt x="6302400" y="0"/>
                </a:cubicBezTo>
                <a:cubicBezTo>
                  <a:pt x="6433972" y="-15884"/>
                  <a:pt x="7072372" y="100036"/>
                  <a:pt x="7490169" y="0"/>
                </a:cubicBezTo>
                <a:cubicBezTo>
                  <a:pt x="7776175" y="-37019"/>
                  <a:pt x="7990855" y="100882"/>
                  <a:pt x="7993461" y="295052"/>
                </a:cubicBezTo>
                <a:cubicBezTo>
                  <a:pt x="7976804" y="435695"/>
                  <a:pt x="7962821" y="541528"/>
                  <a:pt x="7993461" y="612658"/>
                </a:cubicBezTo>
                <a:cubicBezTo>
                  <a:pt x="8025128" y="668154"/>
                  <a:pt x="7991388" y="798743"/>
                  <a:pt x="7993461" y="930263"/>
                </a:cubicBezTo>
                <a:cubicBezTo>
                  <a:pt x="7994147" y="1077433"/>
                  <a:pt x="8006296" y="1110334"/>
                  <a:pt x="7993461" y="1230224"/>
                </a:cubicBezTo>
                <a:cubicBezTo>
                  <a:pt x="8000942" y="1339685"/>
                  <a:pt x="8021174" y="1467305"/>
                  <a:pt x="7993461" y="1618408"/>
                </a:cubicBezTo>
                <a:cubicBezTo>
                  <a:pt x="7969985" y="1742547"/>
                  <a:pt x="7965823" y="1870319"/>
                  <a:pt x="7993461" y="2059527"/>
                </a:cubicBezTo>
                <a:cubicBezTo>
                  <a:pt x="7972977" y="2166478"/>
                  <a:pt x="7818723" y="2328535"/>
                  <a:pt x="7490169" y="2354580"/>
                </a:cubicBezTo>
                <a:cubicBezTo>
                  <a:pt x="7288048" y="2364598"/>
                  <a:pt x="7005927" y="2371399"/>
                  <a:pt x="6791481" y="2354580"/>
                </a:cubicBezTo>
                <a:cubicBezTo>
                  <a:pt x="6605512" y="2351729"/>
                  <a:pt x="6467135" y="2362118"/>
                  <a:pt x="6162662" y="2354580"/>
                </a:cubicBezTo>
                <a:cubicBezTo>
                  <a:pt x="5847873" y="2348880"/>
                  <a:pt x="5834838" y="2345245"/>
                  <a:pt x="5673581" y="2354580"/>
                </a:cubicBezTo>
                <a:cubicBezTo>
                  <a:pt x="5520533" y="2367543"/>
                  <a:pt x="5346439" y="2365833"/>
                  <a:pt x="5044762" y="2354580"/>
                </a:cubicBezTo>
                <a:cubicBezTo>
                  <a:pt x="4778667" y="2395522"/>
                  <a:pt x="4632767" y="2366684"/>
                  <a:pt x="4415943" y="2354580"/>
                </a:cubicBezTo>
                <a:cubicBezTo>
                  <a:pt x="4187763" y="2371875"/>
                  <a:pt x="4098990" y="2344900"/>
                  <a:pt x="3926862" y="2354580"/>
                </a:cubicBezTo>
                <a:cubicBezTo>
                  <a:pt x="3740464" y="2345120"/>
                  <a:pt x="3536248" y="2349999"/>
                  <a:pt x="3367912" y="2354580"/>
                </a:cubicBezTo>
                <a:cubicBezTo>
                  <a:pt x="3215162" y="2328760"/>
                  <a:pt x="3033726" y="2351500"/>
                  <a:pt x="2878830" y="2354580"/>
                </a:cubicBezTo>
                <a:cubicBezTo>
                  <a:pt x="2755712" y="2417005"/>
                  <a:pt x="2446906" y="2291086"/>
                  <a:pt x="2040405" y="2354580"/>
                </a:cubicBezTo>
                <a:cubicBezTo>
                  <a:pt x="1624747" y="2362928"/>
                  <a:pt x="1664450" y="2359586"/>
                  <a:pt x="1481455" y="2354580"/>
                </a:cubicBezTo>
                <a:cubicBezTo>
                  <a:pt x="1320172" y="2349023"/>
                  <a:pt x="811857" y="2361972"/>
                  <a:pt x="503292" y="2354580"/>
                </a:cubicBezTo>
                <a:cubicBezTo>
                  <a:pt x="202444" y="2362927"/>
                  <a:pt x="5472" y="2220316"/>
                  <a:pt x="0" y="2059527"/>
                </a:cubicBezTo>
                <a:cubicBezTo>
                  <a:pt x="-11358" y="1937881"/>
                  <a:pt x="7222" y="1803738"/>
                  <a:pt x="0" y="1724276"/>
                </a:cubicBezTo>
                <a:cubicBezTo>
                  <a:pt x="-14825" y="1609419"/>
                  <a:pt x="18648" y="1501823"/>
                  <a:pt x="0" y="1371382"/>
                </a:cubicBezTo>
                <a:cubicBezTo>
                  <a:pt x="-4493" y="1239403"/>
                  <a:pt x="2987" y="1078594"/>
                  <a:pt x="0" y="1000842"/>
                </a:cubicBezTo>
                <a:cubicBezTo>
                  <a:pt x="7029" y="919604"/>
                  <a:pt x="-4489" y="720739"/>
                  <a:pt x="0" y="630303"/>
                </a:cubicBezTo>
                <a:cubicBezTo>
                  <a:pt x="8496" y="549191"/>
                  <a:pt x="-25086" y="374775"/>
                  <a:pt x="0" y="295052"/>
                </a:cubicBezTo>
                <a:close/>
              </a:path>
              <a:path w="7993461" h="2354580" stroke="0" extrusionOk="0">
                <a:moveTo>
                  <a:pt x="0" y="295052"/>
                </a:moveTo>
                <a:cubicBezTo>
                  <a:pt x="27750" y="147082"/>
                  <a:pt x="236895" y="39429"/>
                  <a:pt x="503292" y="0"/>
                </a:cubicBezTo>
                <a:cubicBezTo>
                  <a:pt x="779479" y="-63915"/>
                  <a:pt x="1013628" y="-5943"/>
                  <a:pt x="1271848" y="0"/>
                </a:cubicBezTo>
                <a:cubicBezTo>
                  <a:pt x="1510415" y="37996"/>
                  <a:pt x="1658369" y="17785"/>
                  <a:pt x="1830799" y="0"/>
                </a:cubicBezTo>
                <a:cubicBezTo>
                  <a:pt x="2051533" y="-10753"/>
                  <a:pt x="2237289" y="39053"/>
                  <a:pt x="2389749" y="0"/>
                </a:cubicBezTo>
                <a:cubicBezTo>
                  <a:pt x="2549790" y="-14407"/>
                  <a:pt x="3003647" y="3071"/>
                  <a:pt x="3158305" y="0"/>
                </a:cubicBezTo>
                <a:cubicBezTo>
                  <a:pt x="3361189" y="-10140"/>
                  <a:pt x="3478479" y="-7558"/>
                  <a:pt x="3787124" y="0"/>
                </a:cubicBezTo>
                <a:cubicBezTo>
                  <a:pt x="4071326" y="-45381"/>
                  <a:pt x="4286444" y="-33643"/>
                  <a:pt x="4625549" y="0"/>
                </a:cubicBezTo>
                <a:cubicBezTo>
                  <a:pt x="4968659" y="50910"/>
                  <a:pt x="5221799" y="450"/>
                  <a:pt x="5463975" y="0"/>
                </a:cubicBezTo>
                <a:cubicBezTo>
                  <a:pt x="5747895" y="14029"/>
                  <a:pt x="6018763" y="-28941"/>
                  <a:pt x="6232531" y="0"/>
                </a:cubicBezTo>
                <a:cubicBezTo>
                  <a:pt x="6466068" y="-28762"/>
                  <a:pt x="6580761" y="-22294"/>
                  <a:pt x="6791481" y="0"/>
                </a:cubicBezTo>
                <a:cubicBezTo>
                  <a:pt x="7006397" y="-21511"/>
                  <a:pt x="7153668" y="27706"/>
                  <a:pt x="7490169" y="0"/>
                </a:cubicBezTo>
                <a:cubicBezTo>
                  <a:pt x="7783861" y="-16133"/>
                  <a:pt x="8016663" y="132050"/>
                  <a:pt x="7993461" y="295052"/>
                </a:cubicBezTo>
                <a:cubicBezTo>
                  <a:pt x="7963561" y="386416"/>
                  <a:pt x="8004918" y="521572"/>
                  <a:pt x="7993461" y="612658"/>
                </a:cubicBezTo>
                <a:cubicBezTo>
                  <a:pt x="7998404" y="708127"/>
                  <a:pt x="8007523" y="829911"/>
                  <a:pt x="7993461" y="930263"/>
                </a:cubicBezTo>
                <a:cubicBezTo>
                  <a:pt x="7980840" y="1030880"/>
                  <a:pt x="8007650" y="1159985"/>
                  <a:pt x="7993461" y="1300803"/>
                </a:cubicBezTo>
                <a:cubicBezTo>
                  <a:pt x="7988274" y="1426014"/>
                  <a:pt x="7994204" y="1566770"/>
                  <a:pt x="7993461" y="1688987"/>
                </a:cubicBezTo>
                <a:cubicBezTo>
                  <a:pt x="7997945" y="1840539"/>
                  <a:pt x="7973322" y="1968267"/>
                  <a:pt x="7993461" y="2059527"/>
                </a:cubicBezTo>
                <a:cubicBezTo>
                  <a:pt x="8006975" y="2190688"/>
                  <a:pt x="7785388" y="2344197"/>
                  <a:pt x="7490169" y="2354580"/>
                </a:cubicBezTo>
                <a:cubicBezTo>
                  <a:pt x="7179497" y="2368718"/>
                  <a:pt x="7131592" y="2366341"/>
                  <a:pt x="6791481" y="2354580"/>
                </a:cubicBezTo>
                <a:cubicBezTo>
                  <a:pt x="6460568" y="2328248"/>
                  <a:pt x="6296160" y="2375115"/>
                  <a:pt x="6162662" y="2354580"/>
                </a:cubicBezTo>
                <a:cubicBezTo>
                  <a:pt x="6040539" y="2337644"/>
                  <a:pt x="5790855" y="2317654"/>
                  <a:pt x="5603712" y="2354580"/>
                </a:cubicBezTo>
                <a:cubicBezTo>
                  <a:pt x="5435700" y="2359701"/>
                  <a:pt x="5233795" y="2324555"/>
                  <a:pt x="5044762" y="2354580"/>
                </a:cubicBezTo>
                <a:cubicBezTo>
                  <a:pt x="4874081" y="2317316"/>
                  <a:pt x="4543315" y="2300752"/>
                  <a:pt x="4206337" y="2354580"/>
                </a:cubicBezTo>
                <a:cubicBezTo>
                  <a:pt x="4021728" y="2333851"/>
                  <a:pt x="3832168" y="2323883"/>
                  <a:pt x="3577518" y="2354580"/>
                </a:cubicBezTo>
                <a:cubicBezTo>
                  <a:pt x="3300701" y="2352087"/>
                  <a:pt x="2894944" y="2358377"/>
                  <a:pt x="2739093" y="2354580"/>
                </a:cubicBezTo>
                <a:cubicBezTo>
                  <a:pt x="2562546" y="2298083"/>
                  <a:pt x="2301129" y="2386145"/>
                  <a:pt x="1900667" y="2354580"/>
                </a:cubicBezTo>
                <a:cubicBezTo>
                  <a:pt x="1508784" y="2356590"/>
                  <a:pt x="1565666" y="2355757"/>
                  <a:pt x="1271848" y="2354580"/>
                </a:cubicBezTo>
                <a:cubicBezTo>
                  <a:pt x="1001856" y="2310696"/>
                  <a:pt x="776944" y="2385743"/>
                  <a:pt x="503292" y="2354580"/>
                </a:cubicBezTo>
                <a:cubicBezTo>
                  <a:pt x="182210" y="2373568"/>
                  <a:pt x="-10627" y="2243374"/>
                  <a:pt x="0" y="2059527"/>
                </a:cubicBezTo>
                <a:cubicBezTo>
                  <a:pt x="-25658" y="1896860"/>
                  <a:pt x="10622" y="1828864"/>
                  <a:pt x="0" y="1724276"/>
                </a:cubicBezTo>
                <a:cubicBezTo>
                  <a:pt x="-11828" y="1608516"/>
                  <a:pt x="-16739" y="1505083"/>
                  <a:pt x="0" y="1424316"/>
                </a:cubicBezTo>
                <a:cubicBezTo>
                  <a:pt x="25685" y="1335652"/>
                  <a:pt x="15935" y="1275466"/>
                  <a:pt x="0" y="1106710"/>
                </a:cubicBezTo>
                <a:cubicBezTo>
                  <a:pt x="-21041" y="948306"/>
                  <a:pt x="-30317" y="888977"/>
                  <a:pt x="0" y="718526"/>
                </a:cubicBezTo>
                <a:cubicBezTo>
                  <a:pt x="15852" y="555982"/>
                  <a:pt x="-1199" y="391099"/>
                  <a:pt x="0" y="295052"/>
                </a:cubicBezTo>
                <a:close/>
              </a:path>
              <a:path w="7993461" h="2354580" fill="none" stroke="0" extrusionOk="0">
                <a:moveTo>
                  <a:pt x="0" y="295052"/>
                </a:moveTo>
                <a:cubicBezTo>
                  <a:pt x="-15859" y="177392"/>
                  <a:pt x="282425" y="58145"/>
                  <a:pt x="503292" y="0"/>
                </a:cubicBezTo>
                <a:cubicBezTo>
                  <a:pt x="638889" y="12553"/>
                  <a:pt x="946949" y="23029"/>
                  <a:pt x="1201980" y="0"/>
                </a:cubicBezTo>
                <a:cubicBezTo>
                  <a:pt x="1469433" y="-29710"/>
                  <a:pt x="1681148" y="27576"/>
                  <a:pt x="1900667" y="0"/>
                </a:cubicBezTo>
                <a:cubicBezTo>
                  <a:pt x="2046753" y="-9060"/>
                  <a:pt x="2460209" y="76"/>
                  <a:pt x="2599355" y="0"/>
                </a:cubicBezTo>
                <a:cubicBezTo>
                  <a:pt x="2778046" y="-21731"/>
                  <a:pt x="3216965" y="-33102"/>
                  <a:pt x="3437780" y="0"/>
                </a:cubicBezTo>
                <a:cubicBezTo>
                  <a:pt x="3669359" y="3671"/>
                  <a:pt x="3839444" y="19424"/>
                  <a:pt x="4136468" y="0"/>
                </a:cubicBezTo>
                <a:cubicBezTo>
                  <a:pt x="4441204" y="-49150"/>
                  <a:pt x="4707638" y="6797"/>
                  <a:pt x="4835156" y="0"/>
                </a:cubicBezTo>
                <a:cubicBezTo>
                  <a:pt x="4934095" y="17823"/>
                  <a:pt x="5228796" y="-7713"/>
                  <a:pt x="5603712" y="0"/>
                </a:cubicBezTo>
                <a:cubicBezTo>
                  <a:pt x="5934850" y="-5248"/>
                  <a:pt x="6159474" y="-6040"/>
                  <a:pt x="6302400" y="0"/>
                </a:cubicBezTo>
                <a:cubicBezTo>
                  <a:pt x="6484990" y="-89217"/>
                  <a:pt x="7094405" y="34369"/>
                  <a:pt x="7490169" y="0"/>
                </a:cubicBezTo>
                <a:cubicBezTo>
                  <a:pt x="7721671" y="12509"/>
                  <a:pt x="7976770" y="65386"/>
                  <a:pt x="7993461" y="295052"/>
                </a:cubicBezTo>
                <a:cubicBezTo>
                  <a:pt x="7965144" y="413903"/>
                  <a:pt x="7964913" y="547655"/>
                  <a:pt x="7993461" y="612658"/>
                </a:cubicBezTo>
                <a:cubicBezTo>
                  <a:pt x="8029732" y="684914"/>
                  <a:pt x="7994992" y="807838"/>
                  <a:pt x="7993461" y="930263"/>
                </a:cubicBezTo>
                <a:cubicBezTo>
                  <a:pt x="7989384" y="1079685"/>
                  <a:pt x="8008937" y="1101502"/>
                  <a:pt x="7993461" y="1230224"/>
                </a:cubicBezTo>
                <a:cubicBezTo>
                  <a:pt x="7992129" y="1373436"/>
                  <a:pt x="8023623" y="1476484"/>
                  <a:pt x="7993461" y="1618408"/>
                </a:cubicBezTo>
                <a:cubicBezTo>
                  <a:pt x="7953422" y="1760644"/>
                  <a:pt x="7984872" y="1866676"/>
                  <a:pt x="7993461" y="2059527"/>
                </a:cubicBezTo>
                <a:cubicBezTo>
                  <a:pt x="7970611" y="2206211"/>
                  <a:pt x="7800768" y="2348139"/>
                  <a:pt x="7490169" y="2354580"/>
                </a:cubicBezTo>
                <a:cubicBezTo>
                  <a:pt x="7324703" y="2355186"/>
                  <a:pt x="6996031" y="2359817"/>
                  <a:pt x="6791481" y="2354580"/>
                </a:cubicBezTo>
                <a:cubicBezTo>
                  <a:pt x="6626147" y="2381767"/>
                  <a:pt x="6451540" y="2353119"/>
                  <a:pt x="6162662" y="2354580"/>
                </a:cubicBezTo>
                <a:cubicBezTo>
                  <a:pt x="5847352" y="2349439"/>
                  <a:pt x="5836073" y="2346591"/>
                  <a:pt x="5673581" y="2354580"/>
                </a:cubicBezTo>
                <a:cubicBezTo>
                  <a:pt x="5506850" y="2368077"/>
                  <a:pt x="5346445" y="2325663"/>
                  <a:pt x="5044762" y="2354580"/>
                </a:cubicBezTo>
                <a:cubicBezTo>
                  <a:pt x="4752874" y="2362578"/>
                  <a:pt x="4643514" y="2354336"/>
                  <a:pt x="4415943" y="2354580"/>
                </a:cubicBezTo>
                <a:cubicBezTo>
                  <a:pt x="4177350" y="2381194"/>
                  <a:pt x="4075335" y="2366778"/>
                  <a:pt x="3926862" y="2354580"/>
                </a:cubicBezTo>
                <a:cubicBezTo>
                  <a:pt x="3760819" y="2348707"/>
                  <a:pt x="3496552" y="2379311"/>
                  <a:pt x="3367912" y="2354580"/>
                </a:cubicBezTo>
                <a:cubicBezTo>
                  <a:pt x="3204696" y="2390308"/>
                  <a:pt x="3010127" y="2315452"/>
                  <a:pt x="2878830" y="2354580"/>
                </a:cubicBezTo>
                <a:cubicBezTo>
                  <a:pt x="2781376" y="2354662"/>
                  <a:pt x="2470376" y="2354959"/>
                  <a:pt x="2040405" y="2354580"/>
                </a:cubicBezTo>
                <a:cubicBezTo>
                  <a:pt x="1635442" y="2364263"/>
                  <a:pt x="1684873" y="2353213"/>
                  <a:pt x="1481455" y="2354580"/>
                </a:cubicBezTo>
                <a:cubicBezTo>
                  <a:pt x="1272256" y="2345610"/>
                  <a:pt x="865468" y="2406940"/>
                  <a:pt x="503292" y="2354580"/>
                </a:cubicBezTo>
                <a:cubicBezTo>
                  <a:pt x="220954" y="2351967"/>
                  <a:pt x="4080" y="2215363"/>
                  <a:pt x="0" y="2059527"/>
                </a:cubicBezTo>
                <a:cubicBezTo>
                  <a:pt x="-1380" y="1965920"/>
                  <a:pt x="14438" y="1833618"/>
                  <a:pt x="0" y="1724276"/>
                </a:cubicBezTo>
                <a:cubicBezTo>
                  <a:pt x="-5952" y="1624344"/>
                  <a:pt x="10372" y="1477707"/>
                  <a:pt x="0" y="1371382"/>
                </a:cubicBezTo>
                <a:cubicBezTo>
                  <a:pt x="-12243" y="1247482"/>
                  <a:pt x="14812" y="1082912"/>
                  <a:pt x="0" y="1000842"/>
                </a:cubicBezTo>
                <a:cubicBezTo>
                  <a:pt x="2526" y="911881"/>
                  <a:pt x="-7611" y="737375"/>
                  <a:pt x="0" y="630303"/>
                </a:cubicBezTo>
                <a:cubicBezTo>
                  <a:pt x="8862" y="552025"/>
                  <a:pt x="-41158" y="379635"/>
                  <a:pt x="0" y="29505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9858240">
                  <a:custGeom>
                    <a:avLst/>
                    <a:gdLst>
                      <a:gd name="connsiteX0" fmla="*/ 0 w 7993461"/>
                      <a:gd name="connsiteY0" fmla="*/ 503292 h 4016372"/>
                      <a:gd name="connsiteX1" fmla="*/ 503292 w 7993461"/>
                      <a:gd name="connsiteY1" fmla="*/ 0 h 4016372"/>
                      <a:gd name="connsiteX2" fmla="*/ 1201980 w 7993461"/>
                      <a:gd name="connsiteY2" fmla="*/ 0 h 4016372"/>
                      <a:gd name="connsiteX3" fmla="*/ 1900667 w 7993461"/>
                      <a:gd name="connsiteY3" fmla="*/ 0 h 4016372"/>
                      <a:gd name="connsiteX4" fmla="*/ 2599355 w 7993461"/>
                      <a:gd name="connsiteY4" fmla="*/ 0 h 4016372"/>
                      <a:gd name="connsiteX5" fmla="*/ 3437780 w 7993461"/>
                      <a:gd name="connsiteY5" fmla="*/ 0 h 4016372"/>
                      <a:gd name="connsiteX6" fmla="*/ 4136468 w 7993461"/>
                      <a:gd name="connsiteY6" fmla="*/ 0 h 4016372"/>
                      <a:gd name="connsiteX7" fmla="*/ 4835156 w 7993461"/>
                      <a:gd name="connsiteY7" fmla="*/ 0 h 4016372"/>
                      <a:gd name="connsiteX8" fmla="*/ 5603712 w 7993461"/>
                      <a:gd name="connsiteY8" fmla="*/ 0 h 4016372"/>
                      <a:gd name="connsiteX9" fmla="*/ 6302400 w 7993461"/>
                      <a:gd name="connsiteY9" fmla="*/ 0 h 4016372"/>
                      <a:gd name="connsiteX10" fmla="*/ 7490169 w 7993461"/>
                      <a:gd name="connsiteY10" fmla="*/ 0 h 4016372"/>
                      <a:gd name="connsiteX11" fmla="*/ 7993461 w 7993461"/>
                      <a:gd name="connsiteY11" fmla="*/ 503292 h 4016372"/>
                      <a:gd name="connsiteX12" fmla="*/ 7993461 w 7993461"/>
                      <a:gd name="connsiteY12" fmla="*/ 1045054 h 4016372"/>
                      <a:gd name="connsiteX13" fmla="*/ 7993461 w 7993461"/>
                      <a:gd name="connsiteY13" fmla="*/ 1586816 h 4016372"/>
                      <a:gd name="connsiteX14" fmla="*/ 7993461 w 7993461"/>
                      <a:gd name="connsiteY14" fmla="*/ 2098480 h 4016372"/>
                      <a:gd name="connsiteX15" fmla="*/ 7993461 w 7993461"/>
                      <a:gd name="connsiteY15" fmla="*/ 2760633 h 4016372"/>
                      <a:gd name="connsiteX16" fmla="*/ 7993461 w 7993461"/>
                      <a:gd name="connsiteY16" fmla="*/ 3513080 h 4016372"/>
                      <a:gd name="connsiteX17" fmla="*/ 7490169 w 7993461"/>
                      <a:gd name="connsiteY17" fmla="*/ 4016372 h 4016372"/>
                      <a:gd name="connsiteX18" fmla="*/ 6791481 w 7993461"/>
                      <a:gd name="connsiteY18" fmla="*/ 4016372 h 4016372"/>
                      <a:gd name="connsiteX19" fmla="*/ 6162662 w 7993461"/>
                      <a:gd name="connsiteY19" fmla="*/ 4016372 h 4016372"/>
                      <a:gd name="connsiteX20" fmla="*/ 5673581 w 7993461"/>
                      <a:gd name="connsiteY20" fmla="*/ 4016372 h 4016372"/>
                      <a:gd name="connsiteX21" fmla="*/ 5044762 w 7993461"/>
                      <a:gd name="connsiteY21" fmla="*/ 4016372 h 4016372"/>
                      <a:gd name="connsiteX22" fmla="*/ 4415943 w 7993461"/>
                      <a:gd name="connsiteY22" fmla="*/ 4016372 h 4016372"/>
                      <a:gd name="connsiteX23" fmla="*/ 3926862 w 7993461"/>
                      <a:gd name="connsiteY23" fmla="*/ 4016372 h 4016372"/>
                      <a:gd name="connsiteX24" fmla="*/ 3367912 w 7993461"/>
                      <a:gd name="connsiteY24" fmla="*/ 4016372 h 4016372"/>
                      <a:gd name="connsiteX25" fmla="*/ 2878830 w 7993461"/>
                      <a:gd name="connsiteY25" fmla="*/ 4016372 h 4016372"/>
                      <a:gd name="connsiteX26" fmla="*/ 2040405 w 7993461"/>
                      <a:gd name="connsiteY26" fmla="*/ 4016372 h 4016372"/>
                      <a:gd name="connsiteX27" fmla="*/ 1481455 w 7993461"/>
                      <a:gd name="connsiteY27" fmla="*/ 4016372 h 4016372"/>
                      <a:gd name="connsiteX28" fmla="*/ 503292 w 7993461"/>
                      <a:gd name="connsiteY28" fmla="*/ 4016372 h 4016372"/>
                      <a:gd name="connsiteX29" fmla="*/ 0 w 7993461"/>
                      <a:gd name="connsiteY29" fmla="*/ 3513080 h 4016372"/>
                      <a:gd name="connsiteX30" fmla="*/ 0 w 7993461"/>
                      <a:gd name="connsiteY30" fmla="*/ 2941220 h 4016372"/>
                      <a:gd name="connsiteX31" fmla="*/ 0 w 7993461"/>
                      <a:gd name="connsiteY31" fmla="*/ 2339263 h 4016372"/>
                      <a:gd name="connsiteX32" fmla="*/ 0 w 7993461"/>
                      <a:gd name="connsiteY32" fmla="*/ 1707207 h 4016372"/>
                      <a:gd name="connsiteX33" fmla="*/ 0 w 7993461"/>
                      <a:gd name="connsiteY33" fmla="*/ 1075152 h 4016372"/>
                      <a:gd name="connsiteX34" fmla="*/ 0 w 7993461"/>
                      <a:gd name="connsiteY34" fmla="*/ 503292 h 4016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7993461" h="4016372" fill="none" extrusionOk="0">
                        <a:moveTo>
                          <a:pt x="0" y="503292"/>
                        </a:moveTo>
                        <a:cubicBezTo>
                          <a:pt x="-16936" y="246395"/>
                          <a:pt x="255950" y="18486"/>
                          <a:pt x="503292" y="0"/>
                        </a:cubicBezTo>
                        <a:cubicBezTo>
                          <a:pt x="665114" y="20487"/>
                          <a:pt x="953935" y="31237"/>
                          <a:pt x="1201980" y="0"/>
                        </a:cubicBezTo>
                        <a:cubicBezTo>
                          <a:pt x="1450025" y="-31237"/>
                          <a:pt x="1721589" y="19712"/>
                          <a:pt x="1900667" y="0"/>
                        </a:cubicBezTo>
                        <a:cubicBezTo>
                          <a:pt x="2079745" y="-19712"/>
                          <a:pt x="2442850" y="27253"/>
                          <a:pt x="2599355" y="0"/>
                        </a:cubicBezTo>
                        <a:cubicBezTo>
                          <a:pt x="2755860" y="-27253"/>
                          <a:pt x="3198770" y="-30395"/>
                          <a:pt x="3437780" y="0"/>
                        </a:cubicBezTo>
                        <a:cubicBezTo>
                          <a:pt x="3676791" y="30395"/>
                          <a:pt x="3842879" y="26133"/>
                          <a:pt x="4136468" y="0"/>
                        </a:cubicBezTo>
                        <a:cubicBezTo>
                          <a:pt x="4430057" y="-26133"/>
                          <a:pt x="4683962" y="-28257"/>
                          <a:pt x="4835156" y="0"/>
                        </a:cubicBezTo>
                        <a:cubicBezTo>
                          <a:pt x="4986350" y="28257"/>
                          <a:pt x="5257344" y="8722"/>
                          <a:pt x="5603712" y="0"/>
                        </a:cubicBezTo>
                        <a:cubicBezTo>
                          <a:pt x="5950080" y="-8722"/>
                          <a:pt x="6131174" y="25387"/>
                          <a:pt x="6302400" y="0"/>
                        </a:cubicBezTo>
                        <a:cubicBezTo>
                          <a:pt x="6473626" y="-25387"/>
                          <a:pt x="7046844" y="41666"/>
                          <a:pt x="7490169" y="0"/>
                        </a:cubicBezTo>
                        <a:cubicBezTo>
                          <a:pt x="7757409" y="-3396"/>
                          <a:pt x="7973441" y="185165"/>
                          <a:pt x="7993461" y="503292"/>
                        </a:cubicBezTo>
                        <a:cubicBezTo>
                          <a:pt x="7973204" y="732120"/>
                          <a:pt x="7967125" y="916849"/>
                          <a:pt x="7993461" y="1045054"/>
                        </a:cubicBezTo>
                        <a:cubicBezTo>
                          <a:pt x="8019797" y="1173259"/>
                          <a:pt x="7993541" y="1336072"/>
                          <a:pt x="7993461" y="1586816"/>
                        </a:cubicBezTo>
                        <a:cubicBezTo>
                          <a:pt x="7993381" y="1837560"/>
                          <a:pt x="8007741" y="1883141"/>
                          <a:pt x="7993461" y="2098480"/>
                        </a:cubicBezTo>
                        <a:cubicBezTo>
                          <a:pt x="7979181" y="2313819"/>
                          <a:pt x="8025956" y="2526084"/>
                          <a:pt x="7993461" y="2760633"/>
                        </a:cubicBezTo>
                        <a:cubicBezTo>
                          <a:pt x="7960966" y="2995182"/>
                          <a:pt x="7984130" y="3200513"/>
                          <a:pt x="7993461" y="3513080"/>
                        </a:cubicBezTo>
                        <a:cubicBezTo>
                          <a:pt x="7973901" y="3753619"/>
                          <a:pt x="7793467" y="4008773"/>
                          <a:pt x="7490169" y="4016372"/>
                        </a:cubicBezTo>
                        <a:cubicBezTo>
                          <a:pt x="7292629" y="3989554"/>
                          <a:pt x="6969529" y="4017084"/>
                          <a:pt x="6791481" y="4016372"/>
                        </a:cubicBezTo>
                        <a:cubicBezTo>
                          <a:pt x="6613433" y="4015660"/>
                          <a:pt x="6476588" y="4029943"/>
                          <a:pt x="6162662" y="4016372"/>
                        </a:cubicBezTo>
                        <a:cubicBezTo>
                          <a:pt x="5848736" y="4002801"/>
                          <a:pt x="5835374" y="4001058"/>
                          <a:pt x="5673581" y="4016372"/>
                        </a:cubicBezTo>
                        <a:cubicBezTo>
                          <a:pt x="5511788" y="4031686"/>
                          <a:pt x="5333163" y="3984990"/>
                          <a:pt x="5044762" y="4016372"/>
                        </a:cubicBezTo>
                        <a:cubicBezTo>
                          <a:pt x="4756361" y="4047754"/>
                          <a:pt x="4633607" y="3991218"/>
                          <a:pt x="4415943" y="4016372"/>
                        </a:cubicBezTo>
                        <a:cubicBezTo>
                          <a:pt x="4198279" y="4041526"/>
                          <a:pt x="4095773" y="4040076"/>
                          <a:pt x="3926862" y="4016372"/>
                        </a:cubicBezTo>
                        <a:cubicBezTo>
                          <a:pt x="3757951" y="3992668"/>
                          <a:pt x="3526631" y="4017910"/>
                          <a:pt x="3367912" y="4016372"/>
                        </a:cubicBezTo>
                        <a:cubicBezTo>
                          <a:pt x="3209193" y="4014835"/>
                          <a:pt x="3033401" y="3993578"/>
                          <a:pt x="2878830" y="4016372"/>
                        </a:cubicBezTo>
                        <a:cubicBezTo>
                          <a:pt x="2724259" y="4039166"/>
                          <a:pt x="2453415" y="3983670"/>
                          <a:pt x="2040405" y="4016372"/>
                        </a:cubicBezTo>
                        <a:cubicBezTo>
                          <a:pt x="1627395" y="4049074"/>
                          <a:pt x="1676918" y="4019436"/>
                          <a:pt x="1481455" y="4016372"/>
                        </a:cubicBezTo>
                        <a:cubicBezTo>
                          <a:pt x="1285992" y="4013309"/>
                          <a:pt x="860207" y="4036712"/>
                          <a:pt x="503292" y="4016372"/>
                        </a:cubicBezTo>
                        <a:cubicBezTo>
                          <a:pt x="215135" y="4019359"/>
                          <a:pt x="11890" y="3762332"/>
                          <a:pt x="0" y="3513080"/>
                        </a:cubicBezTo>
                        <a:cubicBezTo>
                          <a:pt x="-19493" y="3334755"/>
                          <a:pt x="3201" y="3113804"/>
                          <a:pt x="0" y="2941220"/>
                        </a:cubicBezTo>
                        <a:cubicBezTo>
                          <a:pt x="-3201" y="2768636"/>
                          <a:pt x="7263" y="2546274"/>
                          <a:pt x="0" y="2339263"/>
                        </a:cubicBezTo>
                        <a:cubicBezTo>
                          <a:pt x="-7263" y="2132252"/>
                          <a:pt x="-5636" y="1853385"/>
                          <a:pt x="0" y="1707207"/>
                        </a:cubicBezTo>
                        <a:cubicBezTo>
                          <a:pt x="5636" y="1561029"/>
                          <a:pt x="248" y="1227106"/>
                          <a:pt x="0" y="1075152"/>
                        </a:cubicBezTo>
                        <a:cubicBezTo>
                          <a:pt x="-248" y="923199"/>
                          <a:pt x="-26184" y="635468"/>
                          <a:pt x="0" y="503292"/>
                        </a:cubicBezTo>
                        <a:close/>
                      </a:path>
                      <a:path w="7993461" h="4016372" stroke="0" extrusionOk="0">
                        <a:moveTo>
                          <a:pt x="0" y="503292"/>
                        </a:moveTo>
                        <a:cubicBezTo>
                          <a:pt x="1974" y="285682"/>
                          <a:pt x="251118" y="46077"/>
                          <a:pt x="503292" y="0"/>
                        </a:cubicBezTo>
                        <a:cubicBezTo>
                          <a:pt x="785899" y="-23825"/>
                          <a:pt x="1028842" y="-30997"/>
                          <a:pt x="1271848" y="0"/>
                        </a:cubicBezTo>
                        <a:cubicBezTo>
                          <a:pt x="1514854" y="30997"/>
                          <a:pt x="1631390" y="12288"/>
                          <a:pt x="1830799" y="0"/>
                        </a:cubicBezTo>
                        <a:cubicBezTo>
                          <a:pt x="2030208" y="-12288"/>
                          <a:pt x="2230533" y="7823"/>
                          <a:pt x="2389749" y="0"/>
                        </a:cubicBezTo>
                        <a:cubicBezTo>
                          <a:pt x="2548965" y="-7823"/>
                          <a:pt x="2969916" y="18097"/>
                          <a:pt x="3158305" y="0"/>
                        </a:cubicBezTo>
                        <a:cubicBezTo>
                          <a:pt x="3346694" y="-18097"/>
                          <a:pt x="3491204" y="13035"/>
                          <a:pt x="3787124" y="0"/>
                        </a:cubicBezTo>
                        <a:cubicBezTo>
                          <a:pt x="4083044" y="-13035"/>
                          <a:pt x="4284539" y="-17631"/>
                          <a:pt x="4625549" y="0"/>
                        </a:cubicBezTo>
                        <a:cubicBezTo>
                          <a:pt x="4966560" y="17631"/>
                          <a:pt x="5233543" y="-26085"/>
                          <a:pt x="5463975" y="0"/>
                        </a:cubicBezTo>
                        <a:cubicBezTo>
                          <a:pt x="5694407" y="26085"/>
                          <a:pt x="6006376" y="18119"/>
                          <a:pt x="6232531" y="0"/>
                        </a:cubicBezTo>
                        <a:cubicBezTo>
                          <a:pt x="6458686" y="-18119"/>
                          <a:pt x="6571501" y="-2540"/>
                          <a:pt x="6791481" y="0"/>
                        </a:cubicBezTo>
                        <a:cubicBezTo>
                          <a:pt x="7011461" y="2540"/>
                          <a:pt x="7193377" y="32404"/>
                          <a:pt x="7490169" y="0"/>
                        </a:cubicBezTo>
                        <a:cubicBezTo>
                          <a:pt x="7775122" y="-45744"/>
                          <a:pt x="8020791" y="231046"/>
                          <a:pt x="7993461" y="503292"/>
                        </a:cubicBezTo>
                        <a:cubicBezTo>
                          <a:pt x="7978238" y="656622"/>
                          <a:pt x="8009604" y="898196"/>
                          <a:pt x="7993461" y="1045054"/>
                        </a:cubicBezTo>
                        <a:cubicBezTo>
                          <a:pt x="7977318" y="1191912"/>
                          <a:pt x="7984202" y="1397883"/>
                          <a:pt x="7993461" y="1586816"/>
                        </a:cubicBezTo>
                        <a:cubicBezTo>
                          <a:pt x="8002720" y="1775749"/>
                          <a:pt x="8002121" y="2002918"/>
                          <a:pt x="7993461" y="2218871"/>
                        </a:cubicBezTo>
                        <a:cubicBezTo>
                          <a:pt x="7984801" y="2434825"/>
                          <a:pt x="7997389" y="2653481"/>
                          <a:pt x="7993461" y="2881025"/>
                        </a:cubicBezTo>
                        <a:cubicBezTo>
                          <a:pt x="7989533" y="3108569"/>
                          <a:pt x="7985241" y="3374899"/>
                          <a:pt x="7993461" y="3513080"/>
                        </a:cubicBezTo>
                        <a:cubicBezTo>
                          <a:pt x="7974509" y="3783351"/>
                          <a:pt x="7761201" y="4082201"/>
                          <a:pt x="7490169" y="4016372"/>
                        </a:cubicBezTo>
                        <a:cubicBezTo>
                          <a:pt x="7179359" y="4034280"/>
                          <a:pt x="7128944" y="4048376"/>
                          <a:pt x="6791481" y="4016372"/>
                        </a:cubicBezTo>
                        <a:cubicBezTo>
                          <a:pt x="6454018" y="3984368"/>
                          <a:pt x="6292820" y="4035562"/>
                          <a:pt x="6162662" y="4016372"/>
                        </a:cubicBezTo>
                        <a:cubicBezTo>
                          <a:pt x="6032504" y="3997182"/>
                          <a:pt x="5771464" y="3997936"/>
                          <a:pt x="5603712" y="4016372"/>
                        </a:cubicBezTo>
                        <a:cubicBezTo>
                          <a:pt x="5435960" y="4034809"/>
                          <a:pt x="5229698" y="4006653"/>
                          <a:pt x="5044762" y="4016372"/>
                        </a:cubicBezTo>
                        <a:cubicBezTo>
                          <a:pt x="4859826" y="4026092"/>
                          <a:pt x="4524433" y="4015853"/>
                          <a:pt x="4206337" y="4016372"/>
                        </a:cubicBezTo>
                        <a:cubicBezTo>
                          <a:pt x="3888242" y="4016891"/>
                          <a:pt x="3887051" y="4018645"/>
                          <a:pt x="3577518" y="4016372"/>
                        </a:cubicBezTo>
                        <a:cubicBezTo>
                          <a:pt x="3267985" y="4014099"/>
                          <a:pt x="2929334" y="4055731"/>
                          <a:pt x="2739093" y="4016372"/>
                        </a:cubicBezTo>
                        <a:cubicBezTo>
                          <a:pt x="2548853" y="3977013"/>
                          <a:pt x="2305041" y="4000640"/>
                          <a:pt x="1900667" y="4016372"/>
                        </a:cubicBezTo>
                        <a:cubicBezTo>
                          <a:pt x="1496293" y="4032104"/>
                          <a:pt x="1558137" y="4011897"/>
                          <a:pt x="1271848" y="4016372"/>
                        </a:cubicBezTo>
                        <a:cubicBezTo>
                          <a:pt x="985559" y="4020847"/>
                          <a:pt x="779361" y="4052426"/>
                          <a:pt x="503292" y="4016372"/>
                        </a:cubicBezTo>
                        <a:cubicBezTo>
                          <a:pt x="178918" y="4003516"/>
                          <a:pt x="-21763" y="3791064"/>
                          <a:pt x="0" y="3513080"/>
                        </a:cubicBezTo>
                        <a:cubicBezTo>
                          <a:pt x="-25187" y="3253669"/>
                          <a:pt x="12340" y="3107484"/>
                          <a:pt x="0" y="2941220"/>
                        </a:cubicBezTo>
                        <a:cubicBezTo>
                          <a:pt x="-12340" y="2774956"/>
                          <a:pt x="-19379" y="2570403"/>
                          <a:pt x="0" y="2429556"/>
                        </a:cubicBezTo>
                        <a:cubicBezTo>
                          <a:pt x="19379" y="2288709"/>
                          <a:pt x="17306" y="2153388"/>
                          <a:pt x="0" y="1887794"/>
                        </a:cubicBezTo>
                        <a:cubicBezTo>
                          <a:pt x="-17306" y="1622200"/>
                          <a:pt x="-30392" y="1488598"/>
                          <a:pt x="0" y="1225641"/>
                        </a:cubicBezTo>
                        <a:cubicBezTo>
                          <a:pt x="30392" y="962684"/>
                          <a:pt x="-3197" y="671236"/>
                          <a:pt x="0" y="50329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lvl="0" indent="457200" algn="just">
              <a:lnSpc>
                <a:spcPct val="110000"/>
              </a:lnSpc>
            </a:pP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anh ngả lưng ngủ luôn một giấc vì quá buồn ngủ và yên trí đã có em mình câu cá rồi.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76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BAD1F2-AD75-B669-12FD-EE4C24FA8ED5}"/>
              </a:ext>
            </a:extLst>
          </p:cNvPr>
          <p:cNvGrpSpPr/>
          <p:nvPr/>
        </p:nvGrpSpPr>
        <p:grpSpPr>
          <a:xfrm>
            <a:off x="259212" y="121298"/>
            <a:ext cx="8026372" cy="2127380"/>
            <a:chOff x="-43718" y="1531104"/>
            <a:chExt cx="8026372" cy="212738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71DB434-AF19-F97D-B3DC-375749437DF3}"/>
                </a:ext>
              </a:extLst>
            </p:cNvPr>
            <p:cNvSpPr/>
            <p:nvPr/>
          </p:nvSpPr>
          <p:spPr>
            <a:xfrm>
              <a:off x="268099" y="2230780"/>
              <a:ext cx="7714555" cy="1427704"/>
            </a:xfrm>
            <a:custGeom>
              <a:avLst/>
              <a:gdLst>
                <a:gd name="connsiteX0" fmla="*/ 0 w 7714555"/>
                <a:gd name="connsiteY0" fmla="*/ 348660 h 1427704"/>
                <a:gd name="connsiteX1" fmla="*/ 348660 w 7714555"/>
                <a:gd name="connsiteY1" fmla="*/ 0 h 1427704"/>
                <a:gd name="connsiteX2" fmla="*/ 7365895 w 7714555"/>
                <a:gd name="connsiteY2" fmla="*/ 0 h 1427704"/>
                <a:gd name="connsiteX3" fmla="*/ 7714555 w 7714555"/>
                <a:gd name="connsiteY3" fmla="*/ 348660 h 1427704"/>
                <a:gd name="connsiteX4" fmla="*/ 7714555 w 7714555"/>
                <a:gd name="connsiteY4" fmla="*/ 1079044 h 1427704"/>
                <a:gd name="connsiteX5" fmla="*/ 7365895 w 7714555"/>
                <a:gd name="connsiteY5" fmla="*/ 1427704 h 1427704"/>
                <a:gd name="connsiteX6" fmla="*/ 348660 w 7714555"/>
                <a:gd name="connsiteY6" fmla="*/ 1427704 h 1427704"/>
                <a:gd name="connsiteX7" fmla="*/ 0 w 7714555"/>
                <a:gd name="connsiteY7" fmla="*/ 1079044 h 1427704"/>
                <a:gd name="connsiteX8" fmla="*/ 0 w 7714555"/>
                <a:gd name="connsiteY8" fmla="*/ 348660 h 142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4555" h="1427704" fill="none" extrusionOk="0">
                  <a:moveTo>
                    <a:pt x="0" y="348660"/>
                  </a:moveTo>
                  <a:cubicBezTo>
                    <a:pt x="-4493" y="171843"/>
                    <a:pt x="128494" y="-18551"/>
                    <a:pt x="348660" y="0"/>
                  </a:cubicBezTo>
                  <a:cubicBezTo>
                    <a:pt x="3194919" y="-35273"/>
                    <a:pt x="6404990" y="-144294"/>
                    <a:pt x="7365895" y="0"/>
                  </a:cubicBezTo>
                  <a:cubicBezTo>
                    <a:pt x="7591884" y="10175"/>
                    <a:pt x="7702870" y="146248"/>
                    <a:pt x="7714555" y="348660"/>
                  </a:cubicBezTo>
                  <a:cubicBezTo>
                    <a:pt x="7683643" y="550018"/>
                    <a:pt x="7776739" y="825273"/>
                    <a:pt x="7714555" y="1079044"/>
                  </a:cubicBezTo>
                  <a:cubicBezTo>
                    <a:pt x="7717712" y="1269216"/>
                    <a:pt x="7568684" y="1416615"/>
                    <a:pt x="7365895" y="1427704"/>
                  </a:cubicBezTo>
                  <a:cubicBezTo>
                    <a:pt x="6495456" y="1505229"/>
                    <a:pt x="3798893" y="1384001"/>
                    <a:pt x="348660" y="1427704"/>
                  </a:cubicBezTo>
                  <a:cubicBezTo>
                    <a:pt x="150086" y="1426038"/>
                    <a:pt x="-12698" y="1271430"/>
                    <a:pt x="0" y="1079044"/>
                  </a:cubicBezTo>
                  <a:cubicBezTo>
                    <a:pt x="-57271" y="784112"/>
                    <a:pt x="57305" y="607547"/>
                    <a:pt x="0" y="348660"/>
                  </a:cubicBezTo>
                  <a:close/>
                </a:path>
                <a:path w="7714555" h="1427704" stroke="0" extrusionOk="0">
                  <a:moveTo>
                    <a:pt x="0" y="348660"/>
                  </a:moveTo>
                  <a:cubicBezTo>
                    <a:pt x="-9131" y="124549"/>
                    <a:pt x="151697" y="3566"/>
                    <a:pt x="348660" y="0"/>
                  </a:cubicBezTo>
                  <a:cubicBezTo>
                    <a:pt x="1813756" y="-95379"/>
                    <a:pt x="4512809" y="58096"/>
                    <a:pt x="7365895" y="0"/>
                  </a:cubicBezTo>
                  <a:cubicBezTo>
                    <a:pt x="7547089" y="-8001"/>
                    <a:pt x="7711591" y="153970"/>
                    <a:pt x="7714555" y="348660"/>
                  </a:cubicBezTo>
                  <a:cubicBezTo>
                    <a:pt x="7680874" y="660282"/>
                    <a:pt x="7683900" y="826424"/>
                    <a:pt x="7714555" y="1079044"/>
                  </a:cubicBezTo>
                  <a:cubicBezTo>
                    <a:pt x="7717074" y="1268609"/>
                    <a:pt x="7532306" y="1401655"/>
                    <a:pt x="7365895" y="1427704"/>
                  </a:cubicBezTo>
                  <a:cubicBezTo>
                    <a:pt x="4971659" y="1367798"/>
                    <a:pt x="3847064" y="1510218"/>
                    <a:pt x="348660" y="1427704"/>
                  </a:cubicBezTo>
                  <a:cubicBezTo>
                    <a:pt x="124055" y="1435626"/>
                    <a:pt x="-7385" y="1279099"/>
                    <a:pt x="0" y="1079044"/>
                  </a:cubicBezTo>
                  <a:cubicBezTo>
                    <a:pt x="-40958" y="731211"/>
                    <a:pt x="23776" y="429352"/>
                    <a:pt x="0" y="34866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nhìn bầy thỏ vui chơi, mèo em nghĩ gì?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5E76D6-7A5F-014D-9E8B-F40B6D19F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831C289-DDF7-BAF3-D45B-410AC1544C7F}"/>
              </a:ext>
            </a:extLst>
          </p:cNvPr>
          <p:cNvSpPr/>
          <p:nvPr/>
        </p:nvSpPr>
        <p:spPr>
          <a:xfrm>
            <a:off x="284580" y="2914650"/>
            <a:ext cx="7993461" cy="2960370"/>
          </a:xfrm>
          <a:custGeom>
            <a:avLst/>
            <a:gdLst>
              <a:gd name="connsiteX0" fmla="*/ 0 w 7993461"/>
              <a:gd name="connsiteY0" fmla="*/ 370964 h 2960370"/>
              <a:gd name="connsiteX1" fmla="*/ 503292 w 7993461"/>
              <a:gd name="connsiteY1" fmla="*/ 0 h 2960370"/>
              <a:gd name="connsiteX2" fmla="*/ 1201980 w 7993461"/>
              <a:gd name="connsiteY2" fmla="*/ 0 h 2960370"/>
              <a:gd name="connsiteX3" fmla="*/ 1900667 w 7993461"/>
              <a:gd name="connsiteY3" fmla="*/ 0 h 2960370"/>
              <a:gd name="connsiteX4" fmla="*/ 2599355 w 7993461"/>
              <a:gd name="connsiteY4" fmla="*/ 0 h 2960370"/>
              <a:gd name="connsiteX5" fmla="*/ 3437780 w 7993461"/>
              <a:gd name="connsiteY5" fmla="*/ 0 h 2960370"/>
              <a:gd name="connsiteX6" fmla="*/ 4136468 w 7993461"/>
              <a:gd name="connsiteY6" fmla="*/ 0 h 2960370"/>
              <a:gd name="connsiteX7" fmla="*/ 4835156 w 7993461"/>
              <a:gd name="connsiteY7" fmla="*/ 0 h 2960370"/>
              <a:gd name="connsiteX8" fmla="*/ 5603712 w 7993461"/>
              <a:gd name="connsiteY8" fmla="*/ 0 h 2960370"/>
              <a:gd name="connsiteX9" fmla="*/ 6302400 w 7993461"/>
              <a:gd name="connsiteY9" fmla="*/ 0 h 2960370"/>
              <a:gd name="connsiteX10" fmla="*/ 7490169 w 7993461"/>
              <a:gd name="connsiteY10" fmla="*/ 0 h 2960370"/>
              <a:gd name="connsiteX11" fmla="*/ 7993461 w 7993461"/>
              <a:gd name="connsiteY11" fmla="*/ 370964 h 2960370"/>
              <a:gd name="connsiteX12" fmla="*/ 7993461 w 7993461"/>
              <a:gd name="connsiteY12" fmla="*/ 770283 h 2960370"/>
              <a:gd name="connsiteX13" fmla="*/ 7993461 w 7993461"/>
              <a:gd name="connsiteY13" fmla="*/ 1169603 h 2960370"/>
              <a:gd name="connsiteX14" fmla="*/ 7993461 w 7993461"/>
              <a:gd name="connsiteY14" fmla="*/ 1546738 h 2960370"/>
              <a:gd name="connsiteX15" fmla="*/ 7993461 w 7993461"/>
              <a:gd name="connsiteY15" fmla="*/ 2034795 h 2960370"/>
              <a:gd name="connsiteX16" fmla="*/ 7993461 w 7993461"/>
              <a:gd name="connsiteY16" fmla="*/ 2589405 h 2960370"/>
              <a:gd name="connsiteX17" fmla="*/ 7490169 w 7993461"/>
              <a:gd name="connsiteY17" fmla="*/ 2960370 h 2960370"/>
              <a:gd name="connsiteX18" fmla="*/ 6791481 w 7993461"/>
              <a:gd name="connsiteY18" fmla="*/ 2960370 h 2960370"/>
              <a:gd name="connsiteX19" fmla="*/ 6162662 w 7993461"/>
              <a:gd name="connsiteY19" fmla="*/ 2960370 h 2960370"/>
              <a:gd name="connsiteX20" fmla="*/ 5673581 w 7993461"/>
              <a:gd name="connsiteY20" fmla="*/ 2960370 h 2960370"/>
              <a:gd name="connsiteX21" fmla="*/ 5044762 w 7993461"/>
              <a:gd name="connsiteY21" fmla="*/ 2960370 h 2960370"/>
              <a:gd name="connsiteX22" fmla="*/ 4415943 w 7993461"/>
              <a:gd name="connsiteY22" fmla="*/ 2960370 h 2960370"/>
              <a:gd name="connsiteX23" fmla="*/ 3926862 w 7993461"/>
              <a:gd name="connsiteY23" fmla="*/ 2960370 h 2960370"/>
              <a:gd name="connsiteX24" fmla="*/ 3367912 w 7993461"/>
              <a:gd name="connsiteY24" fmla="*/ 2960370 h 2960370"/>
              <a:gd name="connsiteX25" fmla="*/ 2878830 w 7993461"/>
              <a:gd name="connsiteY25" fmla="*/ 2960370 h 2960370"/>
              <a:gd name="connsiteX26" fmla="*/ 2040405 w 7993461"/>
              <a:gd name="connsiteY26" fmla="*/ 2960370 h 2960370"/>
              <a:gd name="connsiteX27" fmla="*/ 1481455 w 7993461"/>
              <a:gd name="connsiteY27" fmla="*/ 2960370 h 2960370"/>
              <a:gd name="connsiteX28" fmla="*/ 503292 w 7993461"/>
              <a:gd name="connsiteY28" fmla="*/ 2960370 h 2960370"/>
              <a:gd name="connsiteX29" fmla="*/ 0 w 7993461"/>
              <a:gd name="connsiteY29" fmla="*/ 2589405 h 2960370"/>
              <a:gd name="connsiteX30" fmla="*/ 0 w 7993461"/>
              <a:gd name="connsiteY30" fmla="*/ 2167901 h 2960370"/>
              <a:gd name="connsiteX31" fmla="*/ 0 w 7993461"/>
              <a:gd name="connsiteY31" fmla="*/ 1724213 h 2960370"/>
              <a:gd name="connsiteX32" fmla="*/ 0 w 7993461"/>
              <a:gd name="connsiteY32" fmla="*/ 1258340 h 2960370"/>
              <a:gd name="connsiteX33" fmla="*/ 0 w 7993461"/>
              <a:gd name="connsiteY33" fmla="*/ 792468 h 2960370"/>
              <a:gd name="connsiteX34" fmla="*/ 0 w 7993461"/>
              <a:gd name="connsiteY34" fmla="*/ 370964 h 2960370"/>
              <a:gd name="connsiteX0" fmla="*/ 0 w 7993461"/>
              <a:gd name="connsiteY0" fmla="*/ 370964 h 2960370"/>
              <a:gd name="connsiteX1" fmla="*/ 503292 w 7993461"/>
              <a:gd name="connsiteY1" fmla="*/ 0 h 2960370"/>
              <a:gd name="connsiteX2" fmla="*/ 1271848 w 7993461"/>
              <a:gd name="connsiteY2" fmla="*/ 0 h 2960370"/>
              <a:gd name="connsiteX3" fmla="*/ 1830799 w 7993461"/>
              <a:gd name="connsiteY3" fmla="*/ 0 h 2960370"/>
              <a:gd name="connsiteX4" fmla="*/ 2389749 w 7993461"/>
              <a:gd name="connsiteY4" fmla="*/ 0 h 2960370"/>
              <a:gd name="connsiteX5" fmla="*/ 3158305 w 7993461"/>
              <a:gd name="connsiteY5" fmla="*/ 0 h 2960370"/>
              <a:gd name="connsiteX6" fmla="*/ 3787124 w 7993461"/>
              <a:gd name="connsiteY6" fmla="*/ 0 h 2960370"/>
              <a:gd name="connsiteX7" fmla="*/ 4625549 w 7993461"/>
              <a:gd name="connsiteY7" fmla="*/ 0 h 2960370"/>
              <a:gd name="connsiteX8" fmla="*/ 5463975 w 7993461"/>
              <a:gd name="connsiteY8" fmla="*/ 0 h 2960370"/>
              <a:gd name="connsiteX9" fmla="*/ 6232531 w 7993461"/>
              <a:gd name="connsiteY9" fmla="*/ 0 h 2960370"/>
              <a:gd name="connsiteX10" fmla="*/ 6791481 w 7993461"/>
              <a:gd name="connsiteY10" fmla="*/ 0 h 2960370"/>
              <a:gd name="connsiteX11" fmla="*/ 7490169 w 7993461"/>
              <a:gd name="connsiteY11" fmla="*/ 0 h 2960370"/>
              <a:gd name="connsiteX12" fmla="*/ 7993461 w 7993461"/>
              <a:gd name="connsiteY12" fmla="*/ 370964 h 2960370"/>
              <a:gd name="connsiteX13" fmla="*/ 7993461 w 7993461"/>
              <a:gd name="connsiteY13" fmla="*/ 770283 h 2960370"/>
              <a:gd name="connsiteX14" fmla="*/ 7993461 w 7993461"/>
              <a:gd name="connsiteY14" fmla="*/ 1169603 h 2960370"/>
              <a:gd name="connsiteX15" fmla="*/ 7993461 w 7993461"/>
              <a:gd name="connsiteY15" fmla="*/ 1635475 h 2960370"/>
              <a:gd name="connsiteX16" fmla="*/ 7993461 w 7993461"/>
              <a:gd name="connsiteY16" fmla="*/ 2123533 h 2960370"/>
              <a:gd name="connsiteX17" fmla="*/ 7993461 w 7993461"/>
              <a:gd name="connsiteY17" fmla="*/ 2589405 h 2960370"/>
              <a:gd name="connsiteX18" fmla="*/ 7490169 w 7993461"/>
              <a:gd name="connsiteY18" fmla="*/ 2960370 h 2960370"/>
              <a:gd name="connsiteX19" fmla="*/ 6791481 w 7993461"/>
              <a:gd name="connsiteY19" fmla="*/ 2960370 h 2960370"/>
              <a:gd name="connsiteX20" fmla="*/ 6162662 w 7993461"/>
              <a:gd name="connsiteY20" fmla="*/ 2960370 h 2960370"/>
              <a:gd name="connsiteX21" fmla="*/ 5603712 w 7993461"/>
              <a:gd name="connsiteY21" fmla="*/ 2960370 h 2960370"/>
              <a:gd name="connsiteX22" fmla="*/ 5044762 w 7993461"/>
              <a:gd name="connsiteY22" fmla="*/ 2960370 h 2960370"/>
              <a:gd name="connsiteX23" fmla="*/ 4206337 w 7993461"/>
              <a:gd name="connsiteY23" fmla="*/ 2960370 h 2960370"/>
              <a:gd name="connsiteX24" fmla="*/ 3577518 w 7993461"/>
              <a:gd name="connsiteY24" fmla="*/ 2960370 h 2960370"/>
              <a:gd name="connsiteX25" fmla="*/ 2739093 w 7993461"/>
              <a:gd name="connsiteY25" fmla="*/ 2960370 h 2960370"/>
              <a:gd name="connsiteX26" fmla="*/ 1900667 w 7993461"/>
              <a:gd name="connsiteY26" fmla="*/ 2960370 h 2960370"/>
              <a:gd name="connsiteX27" fmla="*/ 1271848 w 7993461"/>
              <a:gd name="connsiteY27" fmla="*/ 2960370 h 2960370"/>
              <a:gd name="connsiteX28" fmla="*/ 503292 w 7993461"/>
              <a:gd name="connsiteY28" fmla="*/ 2960370 h 2960370"/>
              <a:gd name="connsiteX29" fmla="*/ 0 w 7993461"/>
              <a:gd name="connsiteY29" fmla="*/ 2589405 h 2960370"/>
              <a:gd name="connsiteX30" fmla="*/ 0 w 7993461"/>
              <a:gd name="connsiteY30" fmla="*/ 2167901 h 2960370"/>
              <a:gd name="connsiteX31" fmla="*/ 0 w 7993461"/>
              <a:gd name="connsiteY31" fmla="*/ 1790766 h 2960370"/>
              <a:gd name="connsiteX32" fmla="*/ 0 w 7993461"/>
              <a:gd name="connsiteY32" fmla="*/ 1391446 h 2960370"/>
              <a:gd name="connsiteX33" fmla="*/ 0 w 7993461"/>
              <a:gd name="connsiteY33" fmla="*/ 903390 h 2960370"/>
              <a:gd name="connsiteX34" fmla="*/ 0 w 7993461"/>
              <a:gd name="connsiteY34" fmla="*/ 370964 h 296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993461" h="2960370" fill="none" extrusionOk="0">
                <a:moveTo>
                  <a:pt x="0" y="370964"/>
                </a:moveTo>
                <a:cubicBezTo>
                  <a:pt x="-30772" y="166974"/>
                  <a:pt x="240946" y="-18063"/>
                  <a:pt x="503292" y="0"/>
                </a:cubicBezTo>
                <a:cubicBezTo>
                  <a:pt x="631249" y="41746"/>
                  <a:pt x="989613" y="4100"/>
                  <a:pt x="1201980" y="0"/>
                </a:cubicBezTo>
                <a:cubicBezTo>
                  <a:pt x="1414429" y="-17307"/>
                  <a:pt x="1731983" y="13863"/>
                  <a:pt x="1900667" y="0"/>
                </a:cubicBezTo>
                <a:cubicBezTo>
                  <a:pt x="2069941" y="15484"/>
                  <a:pt x="2461691" y="5658"/>
                  <a:pt x="2599355" y="0"/>
                </a:cubicBezTo>
                <a:cubicBezTo>
                  <a:pt x="2734812" y="-49695"/>
                  <a:pt x="3165174" y="-29571"/>
                  <a:pt x="3437780" y="0"/>
                </a:cubicBezTo>
                <a:cubicBezTo>
                  <a:pt x="3672670" y="24269"/>
                  <a:pt x="3858551" y="503"/>
                  <a:pt x="4136468" y="0"/>
                </a:cubicBezTo>
                <a:cubicBezTo>
                  <a:pt x="4421583" y="-3223"/>
                  <a:pt x="4676310" y="2530"/>
                  <a:pt x="4835156" y="0"/>
                </a:cubicBezTo>
                <a:cubicBezTo>
                  <a:pt x="5001827" y="41996"/>
                  <a:pt x="5248384" y="-60284"/>
                  <a:pt x="5603712" y="0"/>
                </a:cubicBezTo>
                <a:cubicBezTo>
                  <a:pt x="5942293" y="-21328"/>
                  <a:pt x="6149904" y="13095"/>
                  <a:pt x="6302400" y="0"/>
                </a:cubicBezTo>
                <a:cubicBezTo>
                  <a:pt x="6428113" y="-19860"/>
                  <a:pt x="7060693" y="71728"/>
                  <a:pt x="7490169" y="0"/>
                </a:cubicBezTo>
                <a:cubicBezTo>
                  <a:pt x="7776269" y="-37707"/>
                  <a:pt x="8011628" y="119661"/>
                  <a:pt x="7993461" y="370964"/>
                </a:cubicBezTo>
                <a:cubicBezTo>
                  <a:pt x="7974545" y="542045"/>
                  <a:pt x="7954320" y="687775"/>
                  <a:pt x="7993461" y="770283"/>
                </a:cubicBezTo>
                <a:cubicBezTo>
                  <a:pt x="8022518" y="854744"/>
                  <a:pt x="7989837" y="1011406"/>
                  <a:pt x="7993461" y="1169603"/>
                </a:cubicBezTo>
                <a:cubicBezTo>
                  <a:pt x="8001697" y="1356285"/>
                  <a:pt x="8006072" y="1395352"/>
                  <a:pt x="7993461" y="1546738"/>
                </a:cubicBezTo>
                <a:cubicBezTo>
                  <a:pt x="7982410" y="1702969"/>
                  <a:pt x="8020515" y="1846440"/>
                  <a:pt x="7993461" y="2034795"/>
                </a:cubicBezTo>
                <a:cubicBezTo>
                  <a:pt x="7982185" y="2176231"/>
                  <a:pt x="7952836" y="2348820"/>
                  <a:pt x="7993461" y="2589405"/>
                </a:cubicBezTo>
                <a:cubicBezTo>
                  <a:pt x="7972243" y="2705559"/>
                  <a:pt x="7837448" y="2917172"/>
                  <a:pt x="7490169" y="2960370"/>
                </a:cubicBezTo>
                <a:cubicBezTo>
                  <a:pt x="7288312" y="2964861"/>
                  <a:pt x="7001184" y="2975159"/>
                  <a:pt x="6791481" y="2960370"/>
                </a:cubicBezTo>
                <a:cubicBezTo>
                  <a:pt x="6610229" y="2958861"/>
                  <a:pt x="6455254" y="2969430"/>
                  <a:pt x="6162662" y="2960370"/>
                </a:cubicBezTo>
                <a:cubicBezTo>
                  <a:pt x="5848062" y="2952128"/>
                  <a:pt x="5835059" y="2948872"/>
                  <a:pt x="5673581" y="2960370"/>
                </a:cubicBezTo>
                <a:cubicBezTo>
                  <a:pt x="5544456" y="2986545"/>
                  <a:pt x="5342908" y="2959003"/>
                  <a:pt x="5044762" y="2960370"/>
                </a:cubicBezTo>
                <a:cubicBezTo>
                  <a:pt x="4770716" y="2998009"/>
                  <a:pt x="4633109" y="2957768"/>
                  <a:pt x="4415943" y="2960370"/>
                </a:cubicBezTo>
                <a:cubicBezTo>
                  <a:pt x="4192972" y="2980197"/>
                  <a:pt x="4096660" y="2971344"/>
                  <a:pt x="3926862" y="2960370"/>
                </a:cubicBezTo>
                <a:cubicBezTo>
                  <a:pt x="3730273" y="2949920"/>
                  <a:pt x="3530944" y="2959045"/>
                  <a:pt x="3367912" y="2960370"/>
                </a:cubicBezTo>
                <a:cubicBezTo>
                  <a:pt x="3214008" y="2939134"/>
                  <a:pt x="3034033" y="2963591"/>
                  <a:pt x="2878830" y="2960370"/>
                </a:cubicBezTo>
                <a:cubicBezTo>
                  <a:pt x="2746356" y="3011638"/>
                  <a:pt x="2450784" y="2918354"/>
                  <a:pt x="2040405" y="2960370"/>
                </a:cubicBezTo>
                <a:cubicBezTo>
                  <a:pt x="1627082" y="2983193"/>
                  <a:pt x="1670367" y="2964315"/>
                  <a:pt x="1481455" y="2960370"/>
                </a:cubicBezTo>
                <a:cubicBezTo>
                  <a:pt x="1356982" y="2950301"/>
                  <a:pt x="833227" y="2972833"/>
                  <a:pt x="503292" y="2960370"/>
                </a:cubicBezTo>
                <a:cubicBezTo>
                  <a:pt x="180988" y="2980319"/>
                  <a:pt x="2771" y="2793960"/>
                  <a:pt x="0" y="2589405"/>
                </a:cubicBezTo>
                <a:cubicBezTo>
                  <a:pt x="-17415" y="2453596"/>
                  <a:pt x="6907" y="2275094"/>
                  <a:pt x="0" y="2167901"/>
                </a:cubicBezTo>
                <a:cubicBezTo>
                  <a:pt x="-18019" y="2023254"/>
                  <a:pt x="32240" y="1896721"/>
                  <a:pt x="0" y="1724213"/>
                </a:cubicBezTo>
                <a:cubicBezTo>
                  <a:pt x="-1713" y="1550347"/>
                  <a:pt x="48" y="1360847"/>
                  <a:pt x="0" y="1258340"/>
                </a:cubicBezTo>
                <a:cubicBezTo>
                  <a:pt x="13764" y="1176612"/>
                  <a:pt x="-11984" y="907964"/>
                  <a:pt x="0" y="792468"/>
                </a:cubicBezTo>
                <a:cubicBezTo>
                  <a:pt x="2950" y="683382"/>
                  <a:pt x="-19782" y="481421"/>
                  <a:pt x="0" y="370964"/>
                </a:cubicBezTo>
                <a:close/>
              </a:path>
              <a:path w="7993461" h="2960370" stroke="0" extrusionOk="0">
                <a:moveTo>
                  <a:pt x="0" y="370964"/>
                </a:moveTo>
                <a:cubicBezTo>
                  <a:pt x="25833" y="191689"/>
                  <a:pt x="222349" y="59078"/>
                  <a:pt x="503292" y="0"/>
                </a:cubicBezTo>
                <a:cubicBezTo>
                  <a:pt x="783753" y="-34257"/>
                  <a:pt x="1015963" y="-12495"/>
                  <a:pt x="1271848" y="0"/>
                </a:cubicBezTo>
                <a:cubicBezTo>
                  <a:pt x="1509089" y="48599"/>
                  <a:pt x="1657724" y="19386"/>
                  <a:pt x="1830799" y="0"/>
                </a:cubicBezTo>
                <a:cubicBezTo>
                  <a:pt x="2043648" y="-11295"/>
                  <a:pt x="2238083" y="44285"/>
                  <a:pt x="2389749" y="0"/>
                </a:cubicBezTo>
                <a:cubicBezTo>
                  <a:pt x="2550434" y="-23248"/>
                  <a:pt x="2983880" y="10217"/>
                  <a:pt x="3158305" y="0"/>
                </a:cubicBezTo>
                <a:cubicBezTo>
                  <a:pt x="3373660" y="-12464"/>
                  <a:pt x="3475924" y="-8644"/>
                  <a:pt x="3787124" y="0"/>
                </a:cubicBezTo>
                <a:cubicBezTo>
                  <a:pt x="4073850" y="-39217"/>
                  <a:pt x="4285486" y="-24589"/>
                  <a:pt x="4625549" y="0"/>
                </a:cubicBezTo>
                <a:cubicBezTo>
                  <a:pt x="4967238" y="26104"/>
                  <a:pt x="5204325" y="19940"/>
                  <a:pt x="5463975" y="0"/>
                </a:cubicBezTo>
                <a:cubicBezTo>
                  <a:pt x="5734694" y="18275"/>
                  <a:pt x="6020629" y="-32168"/>
                  <a:pt x="6232531" y="0"/>
                </a:cubicBezTo>
                <a:cubicBezTo>
                  <a:pt x="6464030" y="-26487"/>
                  <a:pt x="6576963" y="-14144"/>
                  <a:pt x="6791481" y="0"/>
                </a:cubicBezTo>
                <a:cubicBezTo>
                  <a:pt x="7005073" y="-27140"/>
                  <a:pt x="7180394" y="26732"/>
                  <a:pt x="7490169" y="0"/>
                </a:cubicBezTo>
                <a:cubicBezTo>
                  <a:pt x="7788810" y="-16981"/>
                  <a:pt x="8009932" y="161355"/>
                  <a:pt x="7993461" y="370964"/>
                </a:cubicBezTo>
                <a:cubicBezTo>
                  <a:pt x="7955785" y="486237"/>
                  <a:pt x="8006509" y="658742"/>
                  <a:pt x="7993461" y="770283"/>
                </a:cubicBezTo>
                <a:cubicBezTo>
                  <a:pt x="8008688" y="892476"/>
                  <a:pt x="8007610" y="1040793"/>
                  <a:pt x="7993461" y="1169603"/>
                </a:cubicBezTo>
                <a:cubicBezTo>
                  <a:pt x="7976637" y="1296769"/>
                  <a:pt x="8004468" y="1470266"/>
                  <a:pt x="7993461" y="1635475"/>
                </a:cubicBezTo>
                <a:cubicBezTo>
                  <a:pt x="7992432" y="1791594"/>
                  <a:pt x="7992471" y="1973080"/>
                  <a:pt x="7993461" y="2123533"/>
                </a:cubicBezTo>
                <a:cubicBezTo>
                  <a:pt x="7991929" y="2296422"/>
                  <a:pt x="7968478" y="2473138"/>
                  <a:pt x="7993461" y="2589405"/>
                </a:cubicBezTo>
                <a:cubicBezTo>
                  <a:pt x="7995696" y="2770810"/>
                  <a:pt x="7771073" y="2988902"/>
                  <a:pt x="7490169" y="2960370"/>
                </a:cubicBezTo>
                <a:cubicBezTo>
                  <a:pt x="7179469" y="2976462"/>
                  <a:pt x="7133060" y="2973078"/>
                  <a:pt x="6791481" y="2960370"/>
                </a:cubicBezTo>
                <a:cubicBezTo>
                  <a:pt x="6463385" y="2925954"/>
                  <a:pt x="6301626" y="2998992"/>
                  <a:pt x="6162662" y="2960370"/>
                </a:cubicBezTo>
                <a:cubicBezTo>
                  <a:pt x="6063516" y="2924283"/>
                  <a:pt x="5778090" y="2937857"/>
                  <a:pt x="5603712" y="2960370"/>
                </a:cubicBezTo>
                <a:cubicBezTo>
                  <a:pt x="5434734" y="2947103"/>
                  <a:pt x="5232980" y="2933719"/>
                  <a:pt x="5044762" y="2960370"/>
                </a:cubicBezTo>
                <a:cubicBezTo>
                  <a:pt x="4873944" y="2924984"/>
                  <a:pt x="4543200" y="2906790"/>
                  <a:pt x="4206337" y="2960370"/>
                </a:cubicBezTo>
                <a:cubicBezTo>
                  <a:pt x="4021728" y="2939641"/>
                  <a:pt x="3832168" y="2929673"/>
                  <a:pt x="3577518" y="2960370"/>
                </a:cubicBezTo>
                <a:cubicBezTo>
                  <a:pt x="3276830" y="2958380"/>
                  <a:pt x="2911138" y="2979181"/>
                  <a:pt x="2739093" y="2960370"/>
                </a:cubicBezTo>
                <a:cubicBezTo>
                  <a:pt x="2556404" y="2912927"/>
                  <a:pt x="2303217" y="2967794"/>
                  <a:pt x="1900667" y="2960370"/>
                </a:cubicBezTo>
                <a:cubicBezTo>
                  <a:pt x="1509367" y="2964416"/>
                  <a:pt x="1569420" y="2962767"/>
                  <a:pt x="1271848" y="2960370"/>
                </a:cubicBezTo>
                <a:cubicBezTo>
                  <a:pt x="987741" y="2957442"/>
                  <a:pt x="774771" y="3005981"/>
                  <a:pt x="503292" y="2960370"/>
                </a:cubicBezTo>
                <a:cubicBezTo>
                  <a:pt x="185004" y="2999932"/>
                  <a:pt x="-3750" y="2828076"/>
                  <a:pt x="0" y="2589405"/>
                </a:cubicBezTo>
                <a:cubicBezTo>
                  <a:pt x="-25639" y="2388038"/>
                  <a:pt x="7833" y="2309115"/>
                  <a:pt x="0" y="2167901"/>
                </a:cubicBezTo>
                <a:cubicBezTo>
                  <a:pt x="-11989" y="2032808"/>
                  <a:pt x="733" y="1880836"/>
                  <a:pt x="0" y="1790766"/>
                </a:cubicBezTo>
                <a:cubicBezTo>
                  <a:pt x="24710" y="1681799"/>
                  <a:pt x="16144" y="1598272"/>
                  <a:pt x="0" y="1391446"/>
                </a:cubicBezTo>
                <a:cubicBezTo>
                  <a:pt x="-35464" y="1182556"/>
                  <a:pt x="-30348" y="1106800"/>
                  <a:pt x="0" y="903390"/>
                </a:cubicBezTo>
                <a:cubicBezTo>
                  <a:pt x="21280" y="704314"/>
                  <a:pt x="15487" y="472210"/>
                  <a:pt x="0" y="370964"/>
                </a:cubicBezTo>
                <a:close/>
              </a:path>
              <a:path w="7993461" h="2960370" fill="none" stroke="0" extrusionOk="0">
                <a:moveTo>
                  <a:pt x="0" y="370964"/>
                </a:moveTo>
                <a:cubicBezTo>
                  <a:pt x="-15902" y="213217"/>
                  <a:pt x="278074" y="53158"/>
                  <a:pt x="503292" y="0"/>
                </a:cubicBezTo>
                <a:cubicBezTo>
                  <a:pt x="642769" y="15562"/>
                  <a:pt x="907395" y="54447"/>
                  <a:pt x="1201980" y="0"/>
                </a:cubicBezTo>
                <a:cubicBezTo>
                  <a:pt x="1473090" y="-36569"/>
                  <a:pt x="1686206" y="28545"/>
                  <a:pt x="1900667" y="0"/>
                </a:cubicBezTo>
                <a:cubicBezTo>
                  <a:pt x="2053801" y="-12566"/>
                  <a:pt x="2454519" y="9399"/>
                  <a:pt x="2599355" y="0"/>
                </a:cubicBezTo>
                <a:cubicBezTo>
                  <a:pt x="2783724" y="-27314"/>
                  <a:pt x="3228104" y="-47044"/>
                  <a:pt x="3437780" y="0"/>
                </a:cubicBezTo>
                <a:cubicBezTo>
                  <a:pt x="3665577" y="1058"/>
                  <a:pt x="3839324" y="23508"/>
                  <a:pt x="4136468" y="0"/>
                </a:cubicBezTo>
                <a:cubicBezTo>
                  <a:pt x="4441569" y="-54200"/>
                  <a:pt x="4701791" y="-3235"/>
                  <a:pt x="4835156" y="0"/>
                </a:cubicBezTo>
                <a:cubicBezTo>
                  <a:pt x="4925298" y="22297"/>
                  <a:pt x="5217261" y="-11580"/>
                  <a:pt x="5603712" y="0"/>
                </a:cubicBezTo>
                <a:cubicBezTo>
                  <a:pt x="5935108" y="-6560"/>
                  <a:pt x="6150284" y="4583"/>
                  <a:pt x="6302400" y="0"/>
                </a:cubicBezTo>
                <a:cubicBezTo>
                  <a:pt x="6486013" y="-99739"/>
                  <a:pt x="7151725" y="52637"/>
                  <a:pt x="7490169" y="0"/>
                </a:cubicBezTo>
                <a:cubicBezTo>
                  <a:pt x="7710952" y="16345"/>
                  <a:pt x="7976656" y="94785"/>
                  <a:pt x="7993461" y="370964"/>
                </a:cubicBezTo>
                <a:cubicBezTo>
                  <a:pt x="7969005" y="531656"/>
                  <a:pt x="7965289" y="684217"/>
                  <a:pt x="7993461" y="770283"/>
                </a:cubicBezTo>
                <a:cubicBezTo>
                  <a:pt x="8036671" y="859850"/>
                  <a:pt x="7994159" y="995252"/>
                  <a:pt x="7993461" y="1169603"/>
                </a:cubicBezTo>
                <a:cubicBezTo>
                  <a:pt x="7986858" y="1358377"/>
                  <a:pt x="8008635" y="1386162"/>
                  <a:pt x="7993461" y="1546738"/>
                </a:cubicBezTo>
                <a:cubicBezTo>
                  <a:pt x="7991541" y="1721660"/>
                  <a:pt x="8022741" y="1855824"/>
                  <a:pt x="7993461" y="2034795"/>
                </a:cubicBezTo>
                <a:cubicBezTo>
                  <a:pt x="7931732" y="2226013"/>
                  <a:pt x="7986694" y="2325798"/>
                  <a:pt x="7993461" y="2589405"/>
                </a:cubicBezTo>
                <a:cubicBezTo>
                  <a:pt x="7941984" y="2821695"/>
                  <a:pt x="7847582" y="2940052"/>
                  <a:pt x="7490169" y="2960370"/>
                </a:cubicBezTo>
                <a:cubicBezTo>
                  <a:pt x="7321896" y="2955502"/>
                  <a:pt x="6995071" y="2965539"/>
                  <a:pt x="6791481" y="2960370"/>
                </a:cubicBezTo>
                <a:cubicBezTo>
                  <a:pt x="6619693" y="2973436"/>
                  <a:pt x="6450565" y="2960590"/>
                  <a:pt x="6162662" y="2960370"/>
                </a:cubicBezTo>
                <a:cubicBezTo>
                  <a:pt x="5847437" y="2953008"/>
                  <a:pt x="5837018" y="2951411"/>
                  <a:pt x="5673581" y="2960370"/>
                </a:cubicBezTo>
                <a:cubicBezTo>
                  <a:pt x="5480969" y="2999866"/>
                  <a:pt x="5344131" y="2928553"/>
                  <a:pt x="5044762" y="2960370"/>
                </a:cubicBezTo>
                <a:cubicBezTo>
                  <a:pt x="4753762" y="2975750"/>
                  <a:pt x="4647030" y="2961480"/>
                  <a:pt x="4415943" y="2960370"/>
                </a:cubicBezTo>
                <a:cubicBezTo>
                  <a:pt x="4183138" y="2987496"/>
                  <a:pt x="4089878" y="2977351"/>
                  <a:pt x="3926862" y="2960370"/>
                </a:cubicBezTo>
                <a:cubicBezTo>
                  <a:pt x="3766337" y="2966361"/>
                  <a:pt x="3503087" y="2980156"/>
                  <a:pt x="3367912" y="2960370"/>
                </a:cubicBezTo>
                <a:cubicBezTo>
                  <a:pt x="3208026" y="2968743"/>
                  <a:pt x="3025276" y="2934574"/>
                  <a:pt x="2878830" y="2960370"/>
                </a:cubicBezTo>
                <a:cubicBezTo>
                  <a:pt x="2754208" y="2970207"/>
                  <a:pt x="2482530" y="2969827"/>
                  <a:pt x="2040405" y="2960370"/>
                </a:cubicBezTo>
                <a:cubicBezTo>
                  <a:pt x="1634192" y="2976459"/>
                  <a:pt x="1684317" y="2959686"/>
                  <a:pt x="1481455" y="2960370"/>
                </a:cubicBezTo>
                <a:cubicBezTo>
                  <a:pt x="1225859" y="2926705"/>
                  <a:pt x="870881" y="3057404"/>
                  <a:pt x="503292" y="2960370"/>
                </a:cubicBezTo>
                <a:cubicBezTo>
                  <a:pt x="231742" y="2950117"/>
                  <a:pt x="-1760" y="2790099"/>
                  <a:pt x="0" y="2589405"/>
                </a:cubicBezTo>
                <a:cubicBezTo>
                  <a:pt x="-5455" y="2466441"/>
                  <a:pt x="23376" y="2309767"/>
                  <a:pt x="0" y="2167901"/>
                </a:cubicBezTo>
                <a:cubicBezTo>
                  <a:pt x="-8529" y="2043103"/>
                  <a:pt x="14156" y="1843472"/>
                  <a:pt x="0" y="1724213"/>
                </a:cubicBezTo>
                <a:cubicBezTo>
                  <a:pt x="-26391" y="1561873"/>
                  <a:pt x="8570" y="1363565"/>
                  <a:pt x="0" y="1258340"/>
                </a:cubicBezTo>
                <a:cubicBezTo>
                  <a:pt x="2166" y="1146953"/>
                  <a:pt x="-856" y="906995"/>
                  <a:pt x="0" y="792468"/>
                </a:cubicBezTo>
                <a:cubicBezTo>
                  <a:pt x="14260" y="697674"/>
                  <a:pt x="-28306" y="469392"/>
                  <a:pt x="0" y="370964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9858240">
                  <a:custGeom>
                    <a:avLst/>
                    <a:gdLst>
                      <a:gd name="connsiteX0" fmla="*/ 0 w 7993461"/>
                      <a:gd name="connsiteY0" fmla="*/ 503292 h 4016372"/>
                      <a:gd name="connsiteX1" fmla="*/ 503292 w 7993461"/>
                      <a:gd name="connsiteY1" fmla="*/ 0 h 4016372"/>
                      <a:gd name="connsiteX2" fmla="*/ 1201980 w 7993461"/>
                      <a:gd name="connsiteY2" fmla="*/ 0 h 4016372"/>
                      <a:gd name="connsiteX3" fmla="*/ 1900667 w 7993461"/>
                      <a:gd name="connsiteY3" fmla="*/ 0 h 4016372"/>
                      <a:gd name="connsiteX4" fmla="*/ 2599355 w 7993461"/>
                      <a:gd name="connsiteY4" fmla="*/ 0 h 4016372"/>
                      <a:gd name="connsiteX5" fmla="*/ 3437780 w 7993461"/>
                      <a:gd name="connsiteY5" fmla="*/ 0 h 4016372"/>
                      <a:gd name="connsiteX6" fmla="*/ 4136468 w 7993461"/>
                      <a:gd name="connsiteY6" fmla="*/ 0 h 4016372"/>
                      <a:gd name="connsiteX7" fmla="*/ 4835156 w 7993461"/>
                      <a:gd name="connsiteY7" fmla="*/ 0 h 4016372"/>
                      <a:gd name="connsiteX8" fmla="*/ 5603712 w 7993461"/>
                      <a:gd name="connsiteY8" fmla="*/ 0 h 4016372"/>
                      <a:gd name="connsiteX9" fmla="*/ 6302400 w 7993461"/>
                      <a:gd name="connsiteY9" fmla="*/ 0 h 4016372"/>
                      <a:gd name="connsiteX10" fmla="*/ 7490169 w 7993461"/>
                      <a:gd name="connsiteY10" fmla="*/ 0 h 4016372"/>
                      <a:gd name="connsiteX11" fmla="*/ 7993461 w 7993461"/>
                      <a:gd name="connsiteY11" fmla="*/ 503292 h 4016372"/>
                      <a:gd name="connsiteX12" fmla="*/ 7993461 w 7993461"/>
                      <a:gd name="connsiteY12" fmla="*/ 1045054 h 4016372"/>
                      <a:gd name="connsiteX13" fmla="*/ 7993461 w 7993461"/>
                      <a:gd name="connsiteY13" fmla="*/ 1586816 h 4016372"/>
                      <a:gd name="connsiteX14" fmla="*/ 7993461 w 7993461"/>
                      <a:gd name="connsiteY14" fmla="*/ 2098480 h 4016372"/>
                      <a:gd name="connsiteX15" fmla="*/ 7993461 w 7993461"/>
                      <a:gd name="connsiteY15" fmla="*/ 2760633 h 4016372"/>
                      <a:gd name="connsiteX16" fmla="*/ 7993461 w 7993461"/>
                      <a:gd name="connsiteY16" fmla="*/ 3513080 h 4016372"/>
                      <a:gd name="connsiteX17" fmla="*/ 7490169 w 7993461"/>
                      <a:gd name="connsiteY17" fmla="*/ 4016372 h 4016372"/>
                      <a:gd name="connsiteX18" fmla="*/ 6791481 w 7993461"/>
                      <a:gd name="connsiteY18" fmla="*/ 4016372 h 4016372"/>
                      <a:gd name="connsiteX19" fmla="*/ 6162662 w 7993461"/>
                      <a:gd name="connsiteY19" fmla="*/ 4016372 h 4016372"/>
                      <a:gd name="connsiteX20" fmla="*/ 5673581 w 7993461"/>
                      <a:gd name="connsiteY20" fmla="*/ 4016372 h 4016372"/>
                      <a:gd name="connsiteX21" fmla="*/ 5044762 w 7993461"/>
                      <a:gd name="connsiteY21" fmla="*/ 4016372 h 4016372"/>
                      <a:gd name="connsiteX22" fmla="*/ 4415943 w 7993461"/>
                      <a:gd name="connsiteY22" fmla="*/ 4016372 h 4016372"/>
                      <a:gd name="connsiteX23" fmla="*/ 3926862 w 7993461"/>
                      <a:gd name="connsiteY23" fmla="*/ 4016372 h 4016372"/>
                      <a:gd name="connsiteX24" fmla="*/ 3367912 w 7993461"/>
                      <a:gd name="connsiteY24" fmla="*/ 4016372 h 4016372"/>
                      <a:gd name="connsiteX25" fmla="*/ 2878830 w 7993461"/>
                      <a:gd name="connsiteY25" fmla="*/ 4016372 h 4016372"/>
                      <a:gd name="connsiteX26" fmla="*/ 2040405 w 7993461"/>
                      <a:gd name="connsiteY26" fmla="*/ 4016372 h 4016372"/>
                      <a:gd name="connsiteX27" fmla="*/ 1481455 w 7993461"/>
                      <a:gd name="connsiteY27" fmla="*/ 4016372 h 4016372"/>
                      <a:gd name="connsiteX28" fmla="*/ 503292 w 7993461"/>
                      <a:gd name="connsiteY28" fmla="*/ 4016372 h 4016372"/>
                      <a:gd name="connsiteX29" fmla="*/ 0 w 7993461"/>
                      <a:gd name="connsiteY29" fmla="*/ 3513080 h 4016372"/>
                      <a:gd name="connsiteX30" fmla="*/ 0 w 7993461"/>
                      <a:gd name="connsiteY30" fmla="*/ 2941220 h 4016372"/>
                      <a:gd name="connsiteX31" fmla="*/ 0 w 7993461"/>
                      <a:gd name="connsiteY31" fmla="*/ 2339263 h 4016372"/>
                      <a:gd name="connsiteX32" fmla="*/ 0 w 7993461"/>
                      <a:gd name="connsiteY32" fmla="*/ 1707207 h 4016372"/>
                      <a:gd name="connsiteX33" fmla="*/ 0 w 7993461"/>
                      <a:gd name="connsiteY33" fmla="*/ 1075152 h 4016372"/>
                      <a:gd name="connsiteX34" fmla="*/ 0 w 7993461"/>
                      <a:gd name="connsiteY34" fmla="*/ 503292 h 4016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7993461" h="4016372" fill="none" extrusionOk="0">
                        <a:moveTo>
                          <a:pt x="0" y="503292"/>
                        </a:moveTo>
                        <a:cubicBezTo>
                          <a:pt x="-16936" y="246395"/>
                          <a:pt x="255950" y="18486"/>
                          <a:pt x="503292" y="0"/>
                        </a:cubicBezTo>
                        <a:cubicBezTo>
                          <a:pt x="665114" y="20487"/>
                          <a:pt x="953935" y="31237"/>
                          <a:pt x="1201980" y="0"/>
                        </a:cubicBezTo>
                        <a:cubicBezTo>
                          <a:pt x="1450025" y="-31237"/>
                          <a:pt x="1721589" y="19712"/>
                          <a:pt x="1900667" y="0"/>
                        </a:cubicBezTo>
                        <a:cubicBezTo>
                          <a:pt x="2079745" y="-19712"/>
                          <a:pt x="2442850" y="27253"/>
                          <a:pt x="2599355" y="0"/>
                        </a:cubicBezTo>
                        <a:cubicBezTo>
                          <a:pt x="2755860" y="-27253"/>
                          <a:pt x="3198770" y="-30395"/>
                          <a:pt x="3437780" y="0"/>
                        </a:cubicBezTo>
                        <a:cubicBezTo>
                          <a:pt x="3676791" y="30395"/>
                          <a:pt x="3842879" y="26133"/>
                          <a:pt x="4136468" y="0"/>
                        </a:cubicBezTo>
                        <a:cubicBezTo>
                          <a:pt x="4430057" y="-26133"/>
                          <a:pt x="4683962" y="-28257"/>
                          <a:pt x="4835156" y="0"/>
                        </a:cubicBezTo>
                        <a:cubicBezTo>
                          <a:pt x="4986350" y="28257"/>
                          <a:pt x="5257344" y="8722"/>
                          <a:pt x="5603712" y="0"/>
                        </a:cubicBezTo>
                        <a:cubicBezTo>
                          <a:pt x="5950080" y="-8722"/>
                          <a:pt x="6131174" y="25387"/>
                          <a:pt x="6302400" y="0"/>
                        </a:cubicBezTo>
                        <a:cubicBezTo>
                          <a:pt x="6473626" y="-25387"/>
                          <a:pt x="7046844" y="41666"/>
                          <a:pt x="7490169" y="0"/>
                        </a:cubicBezTo>
                        <a:cubicBezTo>
                          <a:pt x="7757409" y="-3396"/>
                          <a:pt x="7973441" y="185165"/>
                          <a:pt x="7993461" y="503292"/>
                        </a:cubicBezTo>
                        <a:cubicBezTo>
                          <a:pt x="7973204" y="732120"/>
                          <a:pt x="7967125" y="916849"/>
                          <a:pt x="7993461" y="1045054"/>
                        </a:cubicBezTo>
                        <a:cubicBezTo>
                          <a:pt x="8019797" y="1173259"/>
                          <a:pt x="7993541" y="1336072"/>
                          <a:pt x="7993461" y="1586816"/>
                        </a:cubicBezTo>
                        <a:cubicBezTo>
                          <a:pt x="7993381" y="1837560"/>
                          <a:pt x="8007741" y="1883141"/>
                          <a:pt x="7993461" y="2098480"/>
                        </a:cubicBezTo>
                        <a:cubicBezTo>
                          <a:pt x="7979181" y="2313819"/>
                          <a:pt x="8025956" y="2526084"/>
                          <a:pt x="7993461" y="2760633"/>
                        </a:cubicBezTo>
                        <a:cubicBezTo>
                          <a:pt x="7960966" y="2995182"/>
                          <a:pt x="7984130" y="3200513"/>
                          <a:pt x="7993461" y="3513080"/>
                        </a:cubicBezTo>
                        <a:cubicBezTo>
                          <a:pt x="7973901" y="3753619"/>
                          <a:pt x="7793467" y="4008773"/>
                          <a:pt x="7490169" y="4016372"/>
                        </a:cubicBezTo>
                        <a:cubicBezTo>
                          <a:pt x="7292629" y="3989554"/>
                          <a:pt x="6969529" y="4017084"/>
                          <a:pt x="6791481" y="4016372"/>
                        </a:cubicBezTo>
                        <a:cubicBezTo>
                          <a:pt x="6613433" y="4015660"/>
                          <a:pt x="6476588" y="4029943"/>
                          <a:pt x="6162662" y="4016372"/>
                        </a:cubicBezTo>
                        <a:cubicBezTo>
                          <a:pt x="5848736" y="4002801"/>
                          <a:pt x="5835374" y="4001058"/>
                          <a:pt x="5673581" y="4016372"/>
                        </a:cubicBezTo>
                        <a:cubicBezTo>
                          <a:pt x="5511788" y="4031686"/>
                          <a:pt x="5333163" y="3984990"/>
                          <a:pt x="5044762" y="4016372"/>
                        </a:cubicBezTo>
                        <a:cubicBezTo>
                          <a:pt x="4756361" y="4047754"/>
                          <a:pt x="4633607" y="3991218"/>
                          <a:pt x="4415943" y="4016372"/>
                        </a:cubicBezTo>
                        <a:cubicBezTo>
                          <a:pt x="4198279" y="4041526"/>
                          <a:pt x="4095773" y="4040076"/>
                          <a:pt x="3926862" y="4016372"/>
                        </a:cubicBezTo>
                        <a:cubicBezTo>
                          <a:pt x="3757951" y="3992668"/>
                          <a:pt x="3526631" y="4017910"/>
                          <a:pt x="3367912" y="4016372"/>
                        </a:cubicBezTo>
                        <a:cubicBezTo>
                          <a:pt x="3209193" y="4014835"/>
                          <a:pt x="3033401" y="3993578"/>
                          <a:pt x="2878830" y="4016372"/>
                        </a:cubicBezTo>
                        <a:cubicBezTo>
                          <a:pt x="2724259" y="4039166"/>
                          <a:pt x="2453415" y="3983670"/>
                          <a:pt x="2040405" y="4016372"/>
                        </a:cubicBezTo>
                        <a:cubicBezTo>
                          <a:pt x="1627395" y="4049074"/>
                          <a:pt x="1676918" y="4019436"/>
                          <a:pt x="1481455" y="4016372"/>
                        </a:cubicBezTo>
                        <a:cubicBezTo>
                          <a:pt x="1285992" y="4013309"/>
                          <a:pt x="860207" y="4036712"/>
                          <a:pt x="503292" y="4016372"/>
                        </a:cubicBezTo>
                        <a:cubicBezTo>
                          <a:pt x="215135" y="4019359"/>
                          <a:pt x="11890" y="3762332"/>
                          <a:pt x="0" y="3513080"/>
                        </a:cubicBezTo>
                        <a:cubicBezTo>
                          <a:pt x="-19493" y="3334755"/>
                          <a:pt x="3201" y="3113804"/>
                          <a:pt x="0" y="2941220"/>
                        </a:cubicBezTo>
                        <a:cubicBezTo>
                          <a:pt x="-3201" y="2768636"/>
                          <a:pt x="7263" y="2546274"/>
                          <a:pt x="0" y="2339263"/>
                        </a:cubicBezTo>
                        <a:cubicBezTo>
                          <a:pt x="-7263" y="2132252"/>
                          <a:pt x="-5636" y="1853385"/>
                          <a:pt x="0" y="1707207"/>
                        </a:cubicBezTo>
                        <a:cubicBezTo>
                          <a:pt x="5636" y="1561029"/>
                          <a:pt x="248" y="1227106"/>
                          <a:pt x="0" y="1075152"/>
                        </a:cubicBezTo>
                        <a:cubicBezTo>
                          <a:pt x="-248" y="923199"/>
                          <a:pt x="-26184" y="635468"/>
                          <a:pt x="0" y="503292"/>
                        </a:cubicBezTo>
                        <a:close/>
                      </a:path>
                      <a:path w="7993461" h="4016372" stroke="0" extrusionOk="0">
                        <a:moveTo>
                          <a:pt x="0" y="503292"/>
                        </a:moveTo>
                        <a:cubicBezTo>
                          <a:pt x="1974" y="285682"/>
                          <a:pt x="251118" y="46077"/>
                          <a:pt x="503292" y="0"/>
                        </a:cubicBezTo>
                        <a:cubicBezTo>
                          <a:pt x="785899" y="-23825"/>
                          <a:pt x="1028842" y="-30997"/>
                          <a:pt x="1271848" y="0"/>
                        </a:cubicBezTo>
                        <a:cubicBezTo>
                          <a:pt x="1514854" y="30997"/>
                          <a:pt x="1631390" y="12288"/>
                          <a:pt x="1830799" y="0"/>
                        </a:cubicBezTo>
                        <a:cubicBezTo>
                          <a:pt x="2030208" y="-12288"/>
                          <a:pt x="2230533" y="7823"/>
                          <a:pt x="2389749" y="0"/>
                        </a:cubicBezTo>
                        <a:cubicBezTo>
                          <a:pt x="2548965" y="-7823"/>
                          <a:pt x="2969916" y="18097"/>
                          <a:pt x="3158305" y="0"/>
                        </a:cubicBezTo>
                        <a:cubicBezTo>
                          <a:pt x="3346694" y="-18097"/>
                          <a:pt x="3491204" y="13035"/>
                          <a:pt x="3787124" y="0"/>
                        </a:cubicBezTo>
                        <a:cubicBezTo>
                          <a:pt x="4083044" y="-13035"/>
                          <a:pt x="4284539" y="-17631"/>
                          <a:pt x="4625549" y="0"/>
                        </a:cubicBezTo>
                        <a:cubicBezTo>
                          <a:pt x="4966560" y="17631"/>
                          <a:pt x="5233543" y="-26085"/>
                          <a:pt x="5463975" y="0"/>
                        </a:cubicBezTo>
                        <a:cubicBezTo>
                          <a:pt x="5694407" y="26085"/>
                          <a:pt x="6006376" y="18119"/>
                          <a:pt x="6232531" y="0"/>
                        </a:cubicBezTo>
                        <a:cubicBezTo>
                          <a:pt x="6458686" y="-18119"/>
                          <a:pt x="6571501" y="-2540"/>
                          <a:pt x="6791481" y="0"/>
                        </a:cubicBezTo>
                        <a:cubicBezTo>
                          <a:pt x="7011461" y="2540"/>
                          <a:pt x="7193377" y="32404"/>
                          <a:pt x="7490169" y="0"/>
                        </a:cubicBezTo>
                        <a:cubicBezTo>
                          <a:pt x="7775122" y="-45744"/>
                          <a:pt x="8020791" y="231046"/>
                          <a:pt x="7993461" y="503292"/>
                        </a:cubicBezTo>
                        <a:cubicBezTo>
                          <a:pt x="7978238" y="656622"/>
                          <a:pt x="8009604" y="898196"/>
                          <a:pt x="7993461" y="1045054"/>
                        </a:cubicBezTo>
                        <a:cubicBezTo>
                          <a:pt x="7977318" y="1191912"/>
                          <a:pt x="7984202" y="1397883"/>
                          <a:pt x="7993461" y="1586816"/>
                        </a:cubicBezTo>
                        <a:cubicBezTo>
                          <a:pt x="8002720" y="1775749"/>
                          <a:pt x="8002121" y="2002918"/>
                          <a:pt x="7993461" y="2218871"/>
                        </a:cubicBezTo>
                        <a:cubicBezTo>
                          <a:pt x="7984801" y="2434825"/>
                          <a:pt x="7997389" y="2653481"/>
                          <a:pt x="7993461" y="2881025"/>
                        </a:cubicBezTo>
                        <a:cubicBezTo>
                          <a:pt x="7989533" y="3108569"/>
                          <a:pt x="7985241" y="3374899"/>
                          <a:pt x="7993461" y="3513080"/>
                        </a:cubicBezTo>
                        <a:cubicBezTo>
                          <a:pt x="7974509" y="3783351"/>
                          <a:pt x="7761201" y="4082201"/>
                          <a:pt x="7490169" y="4016372"/>
                        </a:cubicBezTo>
                        <a:cubicBezTo>
                          <a:pt x="7179359" y="4034280"/>
                          <a:pt x="7128944" y="4048376"/>
                          <a:pt x="6791481" y="4016372"/>
                        </a:cubicBezTo>
                        <a:cubicBezTo>
                          <a:pt x="6454018" y="3984368"/>
                          <a:pt x="6292820" y="4035562"/>
                          <a:pt x="6162662" y="4016372"/>
                        </a:cubicBezTo>
                        <a:cubicBezTo>
                          <a:pt x="6032504" y="3997182"/>
                          <a:pt x="5771464" y="3997936"/>
                          <a:pt x="5603712" y="4016372"/>
                        </a:cubicBezTo>
                        <a:cubicBezTo>
                          <a:pt x="5435960" y="4034809"/>
                          <a:pt x="5229698" y="4006653"/>
                          <a:pt x="5044762" y="4016372"/>
                        </a:cubicBezTo>
                        <a:cubicBezTo>
                          <a:pt x="4859826" y="4026092"/>
                          <a:pt x="4524433" y="4015853"/>
                          <a:pt x="4206337" y="4016372"/>
                        </a:cubicBezTo>
                        <a:cubicBezTo>
                          <a:pt x="3888242" y="4016891"/>
                          <a:pt x="3887051" y="4018645"/>
                          <a:pt x="3577518" y="4016372"/>
                        </a:cubicBezTo>
                        <a:cubicBezTo>
                          <a:pt x="3267985" y="4014099"/>
                          <a:pt x="2929334" y="4055731"/>
                          <a:pt x="2739093" y="4016372"/>
                        </a:cubicBezTo>
                        <a:cubicBezTo>
                          <a:pt x="2548853" y="3977013"/>
                          <a:pt x="2305041" y="4000640"/>
                          <a:pt x="1900667" y="4016372"/>
                        </a:cubicBezTo>
                        <a:cubicBezTo>
                          <a:pt x="1496293" y="4032104"/>
                          <a:pt x="1558137" y="4011897"/>
                          <a:pt x="1271848" y="4016372"/>
                        </a:cubicBezTo>
                        <a:cubicBezTo>
                          <a:pt x="985559" y="4020847"/>
                          <a:pt x="779361" y="4052426"/>
                          <a:pt x="503292" y="4016372"/>
                        </a:cubicBezTo>
                        <a:cubicBezTo>
                          <a:pt x="178918" y="4003516"/>
                          <a:pt x="-21763" y="3791064"/>
                          <a:pt x="0" y="3513080"/>
                        </a:cubicBezTo>
                        <a:cubicBezTo>
                          <a:pt x="-25187" y="3253669"/>
                          <a:pt x="12340" y="3107484"/>
                          <a:pt x="0" y="2941220"/>
                        </a:cubicBezTo>
                        <a:cubicBezTo>
                          <a:pt x="-12340" y="2774956"/>
                          <a:pt x="-19379" y="2570403"/>
                          <a:pt x="0" y="2429556"/>
                        </a:cubicBezTo>
                        <a:cubicBezTo>
                          <a:pt x="19379" y="2288709"/>
                          <a:pt x="17306" y="2153388"/>
                          <a:pt x="0" y="1887794"/>
                        </a:cubicBezTo>
                        <a:cubicBezTo>
                          <a:pt x="-17306" y="1622200"/>
                          <a:pt x="-30392" y="1488598"/>
                          <a:pt x="0" y="1225641"/>
                        </a:cubicBezTo>
                        <a:cubicBezTo>
                          <a:pt x="30392" y="962684"/>
                          <a:pt x="-3197" y="671236"/>
                          <a:pt x="0" y="50329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lvl="0" indent="457200" algn="just">
              <a:lnSpc>
                <a:spcPct val="110000"/>
              </a:lnSpc>
            </a:pPr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thấy bầy thỏ vui chơi, mèo em rất muốn tham gia và nghĩ: mèo anh câu cá là đủ rồi, không cần mình phải câu nữa)</a:t>
            </a:r>
          </a:p>
        </p:txBody>
      </p:sp>
    </p:spTree>
    <p:extLst>
      <p:ext uri="{BB962C8B-B14F-4D97-AF65-F5344CB8AC3E}">
        <p14:creationId xmlns:p14="http://schemas.microsoft.com/office/powerpoint/2010/main" val="402363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BAD1F2-AD75-B669-12FD-EE4C24FA8ED5}"/>
              </a:ext>
            </a:extLst>
          </p:cNvPr>
          <p:cNvGrpSpPr/>
          <p:nvPr/>
        </p:nvGrpSpPr>
        <p:grpSpPr>
          <a:xfrm>
            <a:off x="259212" y="121298"/>
            <a:ext cx="8747628" cy="2896222"/>
            <a:chOff x="-43718" y="1531104"/>
            <a:chExt cx="8747628" cy="289622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71DB434-AF19-F97D-B3DC-375749437DF3}"/>
                </a:ext>
              </a:extLst>
            </p:cNvPr>
            <p:cNvSpPr/>
            <p:nvPr/>
          </p:nvSpPr>
          <p:spPr>
            <a:xfrm>
              <a:off x="268099" y="2230780"/>
              <a:ext cx="8435811" cy="2196546"/>
            </a:xfrm>
            <a:custGeom>
              <a:avLst/>
              <a:gdLst>
                <a:gd name="connsiteX0" fmla="*/ 0 w 8435811"/>
                <a:gd name="connsiteY0" fmla="*/ 536418 h 2196546"/>
                <a:gd name="connsiteX1" fmla="*/ 536418 w 8435811"/>
                <a:gd name="connsiteY1" fmla="*/ 0 h 2196546"/>
                <a:gd name="connsiteX2" fmla="*/ 7899393 w 8435811"/>
                <a:gd name="connsiteY2" fmla="*/ 0 h 2196546"/>
                <a:gd name="connsiteX3" fmla="*/ 8435811 w 8435811"/>
                <a:gd name="connsiteY3" fmla="*/ 536418 h 2196546"/>
                <a:gd name="connsiteX4" fmla="*/ 8435811 w 8435811"/>
                <a:gd name="connsiteY4" fmla="*/ 1660128 h 2196546"/>
                <a:gd name="connsiteX5" fmla="*/ 7899393 w 8435811"/>
                <a:gd name="connsiteY5" fmla="*/ 2196546 h 2196546"/>
                <a:gd name="connsiteX6" fmla="*/ 536418 w 8435811"/>
                <a:gd name="connsiteY6" fmla="*/ 2196546 h 2196546"/>
                <a:gd name="connsiteX7" fmla="*/ 0 w 8435811"/>
                <a:gd name="connsiteY7" fmla="*/ 1660128 h 2196546"/>
                <a:gd name="connsiteX8" fmla="*/ 0 w 8435811"/>
                <a:gd name="connsiteY8" fmla="*/ 536418 h 219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35811" h="2196546" fill="none" extrusionOk="0">
                  <a:moveTo>
                    <a:pt x="0" y="536418"/>
                  </a:moveTo>
                  <a:cubicBezTo>
                    <a:pt x="-14703" y="291687"/>
                    <a:pt x="216371" y="-15988"/>
                    <a:pt x="536418" y="0"/>
                  </a:cubicBezTo>
                  <a:cubicBezTo>
                    <a:pt x="1645007" y="-35273"/>
                    <a:pt x="6309712" y="-144294"/>
                    <a:pt x="7899393" y="0"/>
                  </a:cubicBezTo>
                  <a:cubicBezTo>
                    <a:pt x="8223012" y="8329"/>
                    <a:pt x="8399129" y="209235"/>
                    <a:pt x="8435811" y="536418"/>
                  </a:cubicBezTo>
                  <a:cubicBezTo>
                    <a:pt x="8345200" y="809906"/>
                    <a:pt x="8423372" y="1392223"/>
                    <a:pt x="8435811" y="1660128"/>
                  </a:cubicBezTo>
                  <a:cubicBezTo>
                    <a:pt x="8459973" y="1938112"/>
                    <a:pt x="8235124" y="2153750"/>
                    <a:pt x="7899393" y="2196546"/>
                  </a:cubicBezTo>
                  <a:cubicBezTo>
                    <a:pt x="5918754" y="2274071"/>
                    <a:pt x="2423243" y="2152843"/>
                    <a:pt x="536418" y="2196546"/>
                  </a:cubicBezTo>
                  <a:cubicBezTo>
                    <a:pt x="222605" y="2191681"/>
                    <a:pt x="-29844" y="1955975"/>
                    <a:pt x="0" y="1660128"/>
                  </a:cubicBezTo>
                  <a:cubicBezTo>
                    <a:pt x="-7055" y="1164491"/>
                    <a:pt x="59965" y="1044579"/>
                    <a:pt x="0" y="536418"/>
                  </a:cubicBezTo>
                  <a:close/>
                </a:path>
                <a:path w="8435811" h="2196546" stroke="0" extrusionOk="0">
                  <a:moveTo>
                    <a:pt x="0" y="536418"/>
                  </a:moveTo>
                  <a:cubicBezTo>
                    <a:pt x="-9339" y="207896"/>
                    <a:pt x="209155" y="25114"/>
                    <a:pt x="536418" y="0"/>
                  </a:cubicBezTo>
                  <a:cubicBezTo>
                    <a:pt x="1954095" y="-95379"/>
                    <a:pt x="7157847" y="58096"/>
                    <a:pt x="7899393" y="0"/>
                  </a:cubicBezTo>
                  <a:cubicBezTo>
                    <a:pt x="8154044" y="-29287"/>
                    <a:pt x="8416053" y="225963"/>
                    <a:pt x="8435811" y="536418"/>
                  </a:cubicBezTo>
                  <a:cubicBezTo>
                    <a:pt x="8475402" y="704056"/>
                    <a:pt x="8409631" y="1180599"/>
                    <a:pt x="8435811" y="1660128"/>
                  </a:cubicBezTo>
                  <a:cubicBezTo>
                    <a:pt x="8440080" y="1951308"/>
                    <a:pt x="8186406" y="2187340"/>
                    <a:pt x="7899393" y="2196546"/>
                  </a:cubicBezTo>
                  <a:cubicBezTo>
                    <a:pt x="6817749" y="2136640"/>
                    <a:pt x="3121876" y="2279060"/>
                    <a:pt x="536418" y="2196546"/>
                  </a:cubicBezTo>
                  <a:cubicBezTo>
                    <a:pt x="197721" y="2207038"/>
                    <a:pt x="-32165" y="1989028"/>
                    <a:pt x="0" y="1660128"/>
                  </a:cubicBezTo>
                  <a:cubicBezTo>
                    <a:pt x="47128" y="1448187"/>
                    <a:pt x="80875" y="705009"/>
                    <a:pt x="0" y="536418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mèo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5E76D6-7A5F-014D-9E8B-F40B6D19F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831C289-DDF7-BAF3-D45B-410AC1544C7F}"/>
              </a:ext>
            </a:extLst>
          </p:cNvPr>
          <p:cNvSpPr/>
          <p:nvPr/>
        </p:nvSpPr>
        <p:spPr>
          <a:xfrm>
            <a:off x="125730" y="3440430"/>
            <a:ext cx="8026581" cy="2800350"/>
          </a:xfrm>
          <a:custGeom>
            <a:avLst/>
            <a:gdLst>
              <a:gd name="connsiteX0" fmla="*/ 0 w 8026581"/>
              <a:gd name="connsiteY0" fmla="*/ 350912 h 2800350"/>
              <a:gd name="connsiteX1" fmla="*/ 505377 w 8026581"/>
              <a:gd name="connsiteY1" fmla="*/ 0 h 2800350"/>
              <a:gd name="connsiteX2" fmla="*/ 1206960 w 8026581"/>
              <a:gd name="connsiteY2" fmla="*/ 0 h 2800350"/>
              <a:gd name="connsiteX3" fmla="*/ 1908542 w 8026581"/>
              <a:gd name="connsiteY3" fmla="*/ 0 h 2800350"/>
              <a:gd name="connsiteX4" fmla="*/ 2610125 w 8026581"/>
              <a:gd name="connsiteY4" fmla="*/ 0 h 2800350"/>
              <a:gd name="connsiteX5" fmla="*/ 3452024 w 8026581"/>
              <a:gd name="connsiteY5" fmla="*/ 0 h 2800350"/>
              <a:gd name="connsiteX6" fmla="*/ 4153606 w 8026581"/>
              <a:gd name="connsiteY6" fmla="*/ 0 h 2800350"/>
              <a:gd name="connsiteX7" fmla="*/ 4855189 w 8026581"/>
              <a:gd name="connsiteY7" fmla="*/ 0 h 2800350"/>
              <a:gd name="connsiteX8" fmla="*/ 5626930 w 8026581"/>
              <a:gd name="connsiteY8" fmla="*/ 0 h 2800350"/>
              <a:gd name="connsiteX9" fmla="*/ 6328513 w 8026581"/>
              <a:gd name="connsiteY9" fmla="*/ 0 h 2800350"/>
              <a:gd name="connsiteX10" fmla="*/ 7521203 w 8026581"/>
              <a:gd name="connsiteY10" fmla="*/ 0 h 2800350"/>
              <a:gd name="connsiteX11" fmla="*/ 8026581 w 8026581"/>
              <a:gd name="connsiteY11" fmla="*/ 350912 h 2800350"/>
              <a:gd name="connsiteX12" fmla="*/ 8026581 w 8026581"/>
              <a:gd name="connsiteY12" fmla="*/ 728646 h 2800350"/>
              <a:gd name="connsiteX13" fmla="*/ 8026581 w 8026581"/>
              <a:gd name="connsiteY13" fmla="*/ 1106381 h 2800350"/>
              <a:gd name="connsiteX14" fmla="*/ 8026581 w 8026581"/>
              <a:gd name="connsiteY14" fmla="*/ 1463131 h 2800350"/>
              <a:gd name="connsiteX15" fmla="*/ 8026581 w 8026581"/>
              <a:gd name="connsiteY15" fmla="*/ 1924806 h 2800350"/>
              <a:gd name="connsiteX16" fmla="*/ 8026581 w 8026581"/>
              <a:gd name="connsiteY16" fmla="*/ 2449437 h 2800350"/>
              <a:gd name="connsiteX17" fmla="*/ 7521203 w 8026581"/>
              <a:gd name="connsiteY17" fmla="*/ 2800350 h 2800350"/>
              <a:gd name="connsiteX18" fmla="*/ 6819620 w 8026581"/>
              <a:gd name="connsiteY18" fmla="*/ 2800350 h 2800350"/>
              <a:gd name="connsiteX19" fmla="*/ 6188196 w 8026581"/>
              <a:gd name="connsiteY19" fmla="*/ 2800350 h 2800350"/>
              <a:gd name="connsiteX20" fmla="*/ 5697088 w 8026581"/>
              <a:gd name="connsiteY20" fmla="*/ 2800350 h 2800350"/>
              <a:gd name="connsiteX21" fmla="*/ 5065664 w 8026581"/>
              <a:gd name="connsiteY21" fmla="*/ 2800350 h 2800350"/>
              <a:gd name="connsiteX22" fmla="*/ 4434239 w 8026581"/>
              <a:gd name="connsiteY22" fmla="*/ 2800350 h 2800350"/>
              <a:gd name="connsiteX23" fmla="*/ 3943132 w 8026581"/>
              <a:gd name="connsiteY23" fmla="*/ 2800350 h 2800350"/>
              <a:gd name="connsiteX24" fmla="*/ 3381866 w 8026581"/>
              <a:gd name="connsiteY24" fmla="*/ 2800350 h 2800350"/>
              <a:gd name="connsiteX25" fmla="*/ 2890758 w 8026581"/>
              <a:gd name="connsiteY25" fmla="*/ 2800350 h 2800350"/>
              <a:gd name="connsiteX26" fmla="*/ 2048859 w 8026581"/>
              <a:gd name="connsiteY26" fmla="*/ 2800350 h 2800350"/>
              <a:gd name="connsiteX27" fmla="*/ 1487593 w 8026581"/>
              <a:gd name="connsiteY27" fmla="*/ 2800350 h 2800350"/>
              <a:gd name="connsiteX28" fmla="*/ 505377 w 8026581"/>
              <a:gd name="connsiteY28" fmla="*/ 2800350 h 2800350"/>
              <a:gd name="connsiteX29" fmla="*/ 0 w 8026581"/>
              <a:gd name="connsiteY29" fmla="*/ 2449437 h 2800350"/>
              <a:gd name="connsiteX30" fmla="*/ 0 w 8026581"/>
              <a:gd name="connsiteY30" fmla="*/ 2050717 h 2800350"/>
              <a:gd name="connsiteX31" fmla="*/ 0 w 8026581"/>
              <a:gd name="connsiteY31" fmla="*/ 1631013 h 2800350"/>
              <a:gd name="connsiteX32" fmla="*/ 0 w 8026581"/>
              <a:gd name="connsiteY32" fmla="*/ 1190322 h 2800350"/>
              <a:gd name="connsiteX33" fmla="*/ 0 w 8026581"/>
              <a:gd name="connsiteY33" fmla="*/ 749632 h 2800350"/>
              <a:gd name="connsiteX34" fmla="*/ 0 w 8026581"/>
              <a:gd name="connsiteY34" fmla="*/ 350912 h 2800350"/>
              <a:gd name="connsiteX0" fmla="*/ 0 w 8026581"/>
              <a:gd name="connsiteY0" fmla="*/ 350912 h 2800350"/>
              <a:gd name="connsiteX1" fmla="*/ 505377 w 8026581"/>
              <a:gd name="connsiteY1" fmla="*/ 0 h 2800350"/>
              <a:gd name="connsiteX2" fmla="*/ 1277117 w 8026581"/>
              <a:gd name="connsiteY2" fmla="*/ 0 h 2800350"/>
              <a:gd name="connsiteX3" fmla="*/ 1838384 w 8026581"/>
              <a:gd name="connsiteY3" fmla="*/ 0 h 2800350"/>
              <a:gd name="connsiteX4" fmla="*/ 2399650 w 8026581"/>
              <a:gd name="connsiteY4" fmla="*/ 0 h 2800350"/>
              <a:gd name="connsiteX5" fmla="*/ 3171391 w 8026581"/>
              <a:gd name="connsiteY5" fmla="*/ 0 h 2800350"/>
              <a:gd name="connsiteX6" fmla="*/ 3802815 w 8026581"/>
              <a:gd name="connsiteY6" fmla="*/ 0 h 2800350"/>
              <a:gd name="connsiteX7" fmla="*/ 4644714 w 8026581"/>
              <a:gd name="connsiteY7" fmla="*/ 0 h 2800350"/>
              <a:gd name="connsiteX8" fmla="*/ 5486614 w 8026581"/>
              <a:gd name="connsiteY8" fmla="*/ 0 h 2800350"/>
              <a:gd name="connsiteX9" fmla="*/ 6258354 w 8026581"/>
              <a:gd name="connsiteY9" fmla="*/ 0 h 2800350"/>
              <a:gd name="connsiteX10" fmla="*/ 6819620 w 8026581"/>
              <a:gd name="connsiteY10" fmla="*/ 0 h 2800350"/>
              <a:gd name="connsiteX11" fmla="*/ 7521203 w 8026581"/>
              <a:gd name="connsiteY11" fmla="*/ 0 h 2800350"/>
              <a:gd name="connsiteX12" fmla="*/ 8026581 w 8026581"/>
              <a:gd name="connsiteY12" fmla="*/ 350912 h 2800350"/>
              <a:gd name="connsiteX13" fmla="*/ 8026581 w 8026581"/>
              <a:gd name="connsiteY13" fmla="*/ 728646 h 2800350"/>
              <a:gd name="connsiteX14" fmla="*/ 8026581 w 8026581"/>
              <a:gd name="connsiteY14" fmla="*/ 1106381 h 2800350"/>
              <a:gd name="connsiteX15" fmla="*/ 8026581 w 8026581"/>
              <a:gd name="connsiteY15" fmla="*/ 1547071 h 2800350"/>
              <a:gd name="connsiteX16" fmla="*/ 8026581 w 8026581"/>
              <a:gd name="connsiteY16" fmla="*/ 2008747 h 2800350"/>
              <a:gd name="connsiteX17" fmla="*/ 8026581 w 8026581"/>
              <a:gd name="connsiteY17" fmla="*/ 2449437 h 2800350"/>
              <a:gd name="connsiteX18" fmla="*/ 7521203 w 8026581"/>
              <a:gd name="connsiteY18" fmla="*/ 2800350 h 2800350"/>
              <a:gd name="connsiteX19" fmla="*/ 6819620 w 8026581"/>
              <a:gd name="connsiteY19" fmla="*/ 2800350 h 2800350"/>
              <a:gd name="connsiteX20" fmla="*/ 6188196 w 8026581"/>
              <a:gd name="connsiteY20" fmla="*/ 2800350 h 2800350"/>
              <a:gd name="connsiteX21" fmla="*/ 5626930 w 8026581"/>
              <a:gd name="connsiteY21" fmla="*/ 2800350 h 2800350"/>
              <a:gd name="connsiteX22" fmla="*/ 5065664 w 8026581"/>
              <a:gd name="connsiteY22" fmla="*/ 2800350 h 2800350"/>
              <a:gd name="connsiteX23" fmla="*/ 4223765 w 8026581"/>
              <a:gd name="connsiteY23" fmla="*/ 2800350 h 2800350"/>
              <a:gd name="connsiteX24" fmla="*/ 3592341 w 8026581"/>
              <a:gd name="connsiteY24" fmla="*/ 2800350 h 2800350"/>
              <a:gd name="connsiteX25" fmla="*/ 2750442 w 8026581"/>
              <a:gd name="connsiteY25" fmla="*/ 2800350 h 2800350"/>
              <a:gd name="connsiteX26" fmla="*/ 1908542 w 8026581"/>
              <a:gd name="connsiteY26" fmla="*/ 2800350 h 2800350"/>
              <a:gd name="connsiteX27" fmla="*/ 1277117 w 8026581"/>
              <a:gd name="connsiteY27" fmla="*/ 2800350 h 2800350"/>
              <a:gd name="connsiteX28" fmla="*/ 505377 w 8026581"/>
              <a:gd name="connsiteY28" fmla="*/ 2800350 h 2800350"/>
              <a:gd name="connsiteX29" fmla="*/ 0 w 8026581"/>
              <a:gd name="connsiteY29" fmla="*/ 2449437 h 2800350"/>
              <a:gd name="connsiteX30" fmla="*/ 0 w 8026581"/>
              <a:gd name="connsiteY30" fmla="*/ 2050717 h 2800350"/>
              <a:gd name="connsiteX31" fmla="*/ 0 w 8026581"/>
              <a:gd name="connsiteY31" fmla="*/ 1693968 h 2800350"/>
              <a:gd name="connsiteX32" fmla="*/ 0 w 8026581"/>
              <a:gd name="connsiteY32" fmla="*/ 1316233 h 2800350"/>
              <a:gd name="connsiteX33" fmla="*/ 0 w 8026581"/>
              <a:gd name="connsiteY33" fmla="*/ 854558 h 2800350"/>
              <a:gd name="connsiteX34" fmla="*/ 0 w 8026581"/>
              <a:gd name="connsiteY34" fmla="*/ 350912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026581" h="2800350" fill="none" extrusionOk="0">
                <a:moveTo>
                  <a:pt x="0" y="350912"/>
                </a:moveTo>
                <a:cubicBezTo>
                  <a:pt x="-34944" y="152818"/>
                  <a:pt x="251472" y="1193"/>
                  <a:pt x="505377" y="0"/>
                </a:cubicBezTo>
                <a:cubicBezTo>
                  <a:pt x="651383" y="27256"/>
                  <a:pt x="1003749" y="-2547"/>
                  <a:pt x="1206960" y="0"/>
                </a:cubicBezTo>
                <a:cubicBezTo>
                  <a:pt x="1418160" y="-15696"/>
                  <a:pt x="1762586" y="11574"/>
                  <a:pt x="1908542" y="0"/>
                </a:cubicBezTo>
                <a:cubicBezTo>
                  <a:pt x="2085271" y="-4281"/>
                  <a:pt x="2464357" y="10281"/>
                  <a:pt x="2610125" y="0"/>
                </a:cubicBezTo>
                <a:cubicBezTo>
                  <a:pt x="2736646" y="-62090"/>
                  <a:pt x="3159703" y="-32354"/>
                  <a:pt x="3452024" y="0"/>
                </a:cubicBezTo>
                <a:cubicBezTo>
                  <a:pt x="3671519" y="30479"/>
                  <a:pt x="3873424" y="717"/>
                  <a:pt x="4153606" y="0"/>
                </a:cubicBezTo>
                <a:cubicBezTo>
                  <a:pt x="4435354" y="6494"/>
                  <a:pt x="4692464" y="13587"/>
                  <a:pt x="4855189" y="0"/>
                </a:cubicBezTo>
                <a:cubicBezTo>
                  <a:pt x="5041599" y="67011"/>
                  <a:pt x="5275894" y="-17991"/>
                  <a:pt x="5626930" y="0"/>
                </a:cubicBezTo>
                <a:cubicBezTo>
                  <a:pt x="5960952" y="-32448"/>
                  <a:pt x="6170655" y="13478"/>
                  <a:pt x="6328513" y="0"/>
                </a:cubicBezTo>
                <a:cubicBezTo>
                  <a:pt x="6447759" y="-19029"/>
                  <a:pt x="7080009" y="40803"/>
                  <a:pt x="7521203" y="0"/>
                </a:cubicBezTo>
                <a:cubicBezTo>
                  <a:pt x="7795480" y="-13436"/>
                  <a:pt x="8012071" y="126640"/>
                  <a:pt x="8026581" y="350912"/>
                </a:cubicBezTo>
                <a:cubicBezTo>
                  <a:pt x="8017124" y="530085"/>
                  <a:pt x="7997245" y="641964"/>
                  <a:pt x="8026581" y="728646"/>
                </a:cubicBezTo>
                <a:cubicBezTo>
                  <a:pt x="8059142" y="795478"/>
                  <a:pt x="8025258" y="941639"/>
                  <a:pt x="8026581" y="1106381"/>
                </a:cubicBezTo>
                <a:cubicBezTo>
                  <a:pt x="8031501" y="1282330"/>
                  <a:pt x="8039215" y="1320485"/>
                  <a:pt x="8026581" y="1463131"/>
                </a:cubicBezTo>
                <a:cubicBezTo>
                  <a:pt x="8039750" y="1592059"/>
                  <a:pt x="8055568" y="1750911"/>
                  <a:pt x="8026581" y="1924806"/>
                </a:cubicBezTo>
                <a:cubicBezTo>
                  <a:pt x="8001670" y="2076903"/>
                  <a:pt x="7994337" y="2224049"/>
                  <a:pt x="8026581" y="2449437"/>
                </a:cubicBezTo>
                <a:cubicBezTo>
                  <a:pt x="8005998" y="2582445"/>
                  <a:pt x="7842149" y="2781039"/>
                  <a:pt x="7521203" y="2800350"/>
                </a:cubicBezTo>
                <a:cubicBezTo>
                  <a:pt x="7315194" y="2824641"/>
                  <a:pt x="7037916" y="2818650"/>
                  <a:pt x="6819620" y="2800350"/>
                </a:cubicBezTo>
                <a:cubicBezTo>
                  <a:pt x="6625753" y="2795221"/>
                  <a:pt x="6471847" y="2808418"/>
                  <a:pt x="6188196" y="2800350"/>
                </a:cubicBezTo>
                <a:cubicBezTo>
                  <a:pt x="5872192" y="2792919"/>
                  <a:pt x="5857991" y="2788635"/>
                  <a:pt x="5697088" y="2800350"/>
                </a:cubicBezTo>
                <a:cubicBezTo>
                  <a:pt x="5573745" y="2828856"/>
                  <a:pt x="5369878" y="2811117"/>
                  <a:pt x="5065664" y="2800350"/>
                </a:cubicBezTo>
                <a:cubicBezTo>
                  <a:pt x="4787139" y="2833420"/>
                  <a:pt x="4651983" y="2809095"/>
                  <a:pt x="4434239" y="2800350"/>
                </a:cubicBezTo>
                <a:cubicBezTo>
                  <a:pt x="4200406" y="2821589"/>
                  <a:pt x="4115570" y="2796158"/>
                  <a:pt x="3943132" y="2800350"/>
                </a:cubicBezTo>
                <a:cubicBezTo>
                  <a:pt x="3754836" y="2788563"/>
                  <a:pt x="3561952" y="2789618"/>
                  <a:pt x="3381866" y="2800350"/>
                </a:cubicBezTo>
                <a:cubicBezTo>
                  <a:pt x="3227353" y="2778973"/>
                  <a:pt x="3046188" y="2791399"/>
                  <a:pt x="2890758" y="2800350"/>
                </a:cubicBezTo>
                <a:cubicBezTo>
                  <a:pt x="2759810" y="2854092"/>
                  <a:pt x="2458627" y="2743825"/>
                  <a:pt x="2048859" y="2800350"/>
                </a:cubicBezTo>
                <a:cubicBezTo>
                  <a:pt x="1632352" y="2815853"/>
                  <a:pt x="1672227" y="2805483"/>
                  <a:pt x="1487593" y="2800350"/>
                </a:cubicBezTo>
                <a:cubicBezTo>
                  <a:pt x="1309854" y="2796175"/>
                  <a:pt x="850000" y="2813240"/>
                  <a:pt x="505377" y="2800350"/>
                </a:cubicBezTo>
                <a:cubicBezTo>
                  <a:pt x="203849" y="2808761"/>
                  <a:pt x="9870" y="2627952"/>
                  <a:pt x="0" y="2449437"/>
                </a:cubicBezTo>
                <a:cubicBezTo>
                  <a:pt x="-16489" y="2318616"/>
                  <a:pt x="4228" y="2165571"/>
                  <a:pt x="0" y="2050717"/>
                </a:cubicBezTo>
                <a:cubicBezTo>
                  <a:pt x="-7637" y="1925182"/>
                  <a:pt x="29555" y="1793107"/>
                  <a:pt x="0" y="1631013"/>
                </a:cubicBezTo>
                <a:cubicBezTo>
                  <a:pt x="-2657" y="1468897"/>
                  <a:pt x="1264" y="1285863"/>
                  <a:pt x="0" y="1190322"/>
                </a:cubicBezTo>
                <a:cubicBezTo>
                  <a:pt x="12936" y="1111694"/>
                  <a:pt x="-13334" y="859460"/>
                  <a:pt x="0" y="749632"/>
                </a:cubicBezTo>
                <a:cubicBezTo>
                  <a:pt x="14948" y="657537"/>
                  <a:pt x="-19155" y="457602"/>
                  <a:pt x="0" y="350912"/>
                </a:cubicBezTo>
                <a:close/>
              </a:path>
              <a:path w="8026581" h="2800350" stroke="0" extrusionOk="0">
                <a:moveTo>
                  <a:pt x="0" y="350912"/>
                </a:moveTo>
                <a:cubicBezTo>
                  <a:pt x="37274" y="171261"/>
                  <a:pt x="207496" y="71117"/>
                  <a:pt x="505377" y="0"/>
                </a:cubicBezTo>
                <a:cubicBezTo>
                  <a:pt x="786758" y="-35260"/>
                  <a:pt x="1006784" y="-457"/>
                  <a:pt x="1277117" y="0"/>
                </a:cubicBezTo>
                <a:cubicBezTo>
                  <a:pt x="1517870" y="36173"/>
                  <a:pt x="1664418" y="18871"/>
                  <a:pt x="1838384" y="0"/>
                </a:cubicBezTo>
                <a:cubicBezTo>
                  <a:pt x="2063385" y="-12689"/>
                  <a:pt x="2243125" y="22551"/>
                  <a:pt x="2399650" y="0"/>
                </a:cubicBezTo>
                <a:cubicBezTo>
                  <a:pt x="2562144" y="-36602"/>
                  <a:pt x="2997963" y="9099"/>
                  <a:pt x="3171391" y="0"/>
                </a:cubicBezTo>
                <a:cubicBezTo>
                  <a:pt x="3392433" y="-11584"/>
                  <a:pt x="3502208" y="4954"/>
                  <a:pt x="3802815" y="0"/>
                </a:cubicBezTo>
                <a:cubicBezTo>
                  <a:pt x="4089534" y="-42668"/>
                  <a:pt x="4305850" y="-55845"/>
                  <a:pt x="4644714" y="0"/>
                </a:cubicBezTo>
                <a:cubicBezTo>
                  <a:pt x="4989776" y="63287"/>
                  <a:pt x="5250764" y="-12205"/>
                  <a:pt x="5486614" y="0"/>
                </a:cubicBezTo>
                <a:cubicBezTo>
                  <a:pt x="5758701" y="17226"/>
                  <a:pt x="6038866" y="-11652"/>
                  <a:pt x="6258354" y="0"/>
                </a:cubicBezTo>
                <a:cubicBezTo>
                  <a:pt x="6492091" y="-28962"/>
                  <a:pt x="6599819" y="-4220"/>
                  <a:pt x="6819620" y="0"/>
                </a:cubicBezTo>
                <a:cubicBezTo>
                  <a:pt x="7035545" y="-20786"/>
                  <a:pt x="7184169" y="31150"/>
                  <a:pt x="7521203" y="0"/>
                </a:cubicBezTo>
                <a:cubicBezTo>
                  <a:pt x="7827844" y="-6822"/>
                  <a:pt x="8028718" y="140252"/>
                  <a:pt x="8026581" y="350912"/>
                </a:cubicBezTo>
                <a:cubicBezTo>
                  <a:pt x="7992659" y="459692"/>
                  <a:pt x="8032433" y="615222"/>
                  <a:pt x="8026581" y="728646"/>
                </a:cubicBezTo>
                <a:cubicBezTo>
                  <a:pt x="8013923" y="832620"/>
                  <a:pt x="8045579" y="987280"/>
                  <a:pt x="8026581" y="1106381"/>
                </a:cubicBezTo>
                <a:cubicBezTo>
                  <a:pt x="8021527" y="1231459"/>
                  <a:pt x="8041562" y="1380338"/>
                  <a:pt x="8026581" y="1547071"/>
                </a:cubicBezTo>
                <a:cubicBezTo>
                  <a:pt x="8046219" y="1686294"/>
                  <a:pt x="8023779" y="1873777"/>
                  <a:pt x="8026581" y="2008747"/>
                </a:cubicBezTo>
                <a:cubicBezTo>
                  <a:pt x="8024662" y="2171772"/>
                  <a:pt x="8011888" y="2347556"/>
                  <a:pt x="8026581" y="2449437"/>
                </a:cubicBezTo>
                <a:cubicBezTo>
                  <a:pt x="8033518" y="2616056"/>
                  <a:pt x="7807802" y="2817001"/>
                  <a:pt x="7521203" y="2800350"/>
                </a:cubicBezTo>
                <a:cubicBezTo>
                  <a:pt x="7209533" y="2824148"/>
                  <a:pt x="7160976" y="2816068"/>
                  <a:pt x="6819620" y="2800350"/>
                </a:cubicBezTo>
                <a:cubicBezTo>
                  <a:pt x="6497478" y="2758714"/>
                  <a:pt x="6323470" y="2826451"/>
                  <a:pt x="6188196" y="2800350"/>
                </a:cubicBezTo>
                <a:cubicBezTo>
                  <a:pt x="6084483" y="2767877"/>
                  <a:pt x="5808649" y="2769619"/>
                  <a:pt x="5626930" y="2800350"/>
                </a:cubicBezTo>
                <a:cubicBezTo>
                  <a:pt x="5456559" y="2771065"/>
                  <a:pt x="5258050" y="2753882"/>
                  <a:pt x="5065664" y="2800350"/>
                </a:cubicBezTo>
                <a:cubicBezTo>
                  <a:pt x="4887579" y="2784171"/>
                  <a:pt x="4552808" y="2772693"/>
                  <a:pt x="4223765" y="2800350"/>
                </a:cubicBezTo>
                <a:cubicBezTo>
                  <a:pt x="4012471" y="2802710"/>
                  <a:pt x="3858870" y="2780913"/>
                  <a:pt x="3592341" y="2800350"/>
                </a:cubicBezTo>
                <a:cubicBezTo>
                  <a:pt x="3299276" y="2798136"/>
                  <a:pt x="2912983" y="2811824"/>
                  <a:pt x="2750442" y="2800350"/>
                </a:cubicBezTo>
                <a:cubicBezTo>
                  <a:pt x="2570107" y="2746803"/>
                  <a:pt x="2310882" y="2828047"/>
                  <a:pt x="1908542" y="2800350"/>
                </a:cubicBezTo>
                <a:cubicBezTo>
                  <a:pt x="1512346" y="2805628"/>
                  <a:pt x="1571123" y="2800526"/>
                  <a:pt x="1277117" y="2800350"/>
                </a:cubicBezTo>
                <a:cubicBezTo>
                  <a:pt x="1005849" y="2757222"/>
                  <a:pt x="774518" y="2858966"/>
                  <a:pt x="505377" y="2800350"/>
                </a:cubicBezTo>
                <a:cubicBezTo>
                  <a:pt x="182834" y="2816964"/>
                  <a:pt x="-16162" y="2653930"/>
                  <a:pt x="0" y="2449437"/>
                </a:cubicBezTo>
                <a:cubicBezTo>
                  <a:pt x="-25608" y="2261473"/>
                  <a:pt x="6462" y="2191195"/>
                  <a:pt x="0" y="2050717"/>
                </a:cubicBezTo>
                <a:cubicBezTo>
                  <a:pt x="-12264" y="1930218"/>
                  <a:pt x="-1648" y="1779997"/>
                  <a:pt x="0" y="1693968"/>
                </a:cubicBezTo>
                <a:cubicBezTo>
                  <a:pt x="34056" y="1581661"/>
                  <a:pt x="17008" y="1504927"/>
                  <a:pt x="0" y="1316233"/>
                </a:cubicBezTo>
                <a:cubicBezTo>
                  <a:pt x="-25675" y="1125053"/>
                  <a:pt x="-30461" y="1050285"/>
                  <a:pt x="0" y="854558"/>
                </a:cubicBezTo>
                <a:cubicBezTo>
                  <a:pt x="17360" y="663626"/>
                  <a:pt x="10636" y="451302"/>
                  <a:pt x="0" y="350912"/>
                </a:cubicBezTo>
                <a:close/>
              </a:path>
              <a:path w="8026581" h="2800350" fill="none" stroke="0" extrusionOk="0">
                <a:moveTo>
                  <a:pt x="0" y="350912"/>
                </a:moveTo>
                <a:cubicBezTo>
                  <a:pt x="-15078" y="230771"/>
                  <a:pt x="262736" y="23120"/>
                  <a:pt x="505377" y="0"/>
                </a:cubicBezTo>
                <a:cubicBezTo>
                  <a:pt x="616687" y="15343"/>
                  <a:pt x="920159" y="47253"/>
                  <a:pt x="1206960" y="0"/>
                </a:cubicBezTo>
                <a:cubicBezTo>
                  <a:pt x="1469791" y="-29859"/>
                  <a:pt x="1722482" y="16215"/>
                  <a:pt x="1908542" y="0"/>
                </a:cubicBezTo>
                <a:cubicBezTo>
                  <a:pt x="2060109" y="-11605"/>
                  <a:pt x="2463082" y="9740"/>
                  <a:pt x="2610125" y="0"/>
                </a:cubicBezTo>
                <a:cubicBezTo>
                  <a:pt x="2825439" y="-34085"/>
                  <a:pt x="3229491" y="-35866"/>
                  <a:pt x="3452024" y="0"/>
                </a:cubicBezTo>
                <a:cubicBezTo>
                  <a:pt x="3684074" y="6058"/>
                  <a:pt x="3835293" y="46305"/>
                  <a:pt x="4153606" y="0"/>
                </a:cubicBezTo>
                <a:cubicBezTo>
                  <a:pt x="4456749" y="-43524"/>
                  <a:pt x="4722499" y="-824"/>
                  <a:pt x="4855189" y="0"/>
                </a:cubicBezTo>
                <a:cubicBezTo>
                  <a:pt x="4961740" y="20791"/>
                  <a:pt x="5226712" y="-17468"/>
                  <a:pt x="5626930" y="0"/>
                </a:cubicBezTo>
                <a:cubicBezTo>
                  <a:pt x="5944592" y="-6347"/>
                  <a:pt x="6185690" y="-3824"/>
                  <a:pt x="6328513" y="0"/>
                </a:cubicBezTo>
                <a:cubicBezTo>
                  <a:pt x="6512925" y="-99312"/>
                  <a:pt x="7170987" y="48899"/>
                  <a:pt x="7521203" y="0"/>
                </a:cubicBezTo>
                <a:cubicBezTo>
                  <a:pt x="7762329" y="8676"/>
                  <a:pt x="8007054" y="121627"/>
                  <a:pt x="8026581" y="350912"/>
                </a:cubicBezTo>
                <a:cubicBezTo>
                  <a:pt x="8000360" y="499297"/>
                  <a:pt x="7996313" y="656810"/>
                  <a:pt x="8026581" y="728646"/>
                </a:cubicBezTo>
                <a:cubicBezTo>
                  <a:pt x="8067506" y="813804"/>
                  <a:pt x="8028187" y="957407"/>
                  <a:pt x="8026581" y="1106381"/>
                </a:cubicBezTo>
                <a:cubicBezTo>
                  <a:pt x="8022768" y="1283471"/>
                  <a:pt x="8043482" y="1307677"/>
                  <a:pt x="8026581" y="1463131"/>
                </a:cubicBezTo>
                <a:cubicBezTo>
                  <a:pt x="8017322" y="1619932"/>
                  <a:pt x="8053315" y="1750101"/>
                  <a:pt x="8026581" y="1924806"/>
                </a:cubicBezTo>
                <a:cubicBezTo>
                  <a:pt x="7981361" y="2096239"/>
                  <a:pt x="8018307" y="2217309"/>
                  <a:pt x="8026581" y="2449437"/>
                </a:cubicBezTo>
                <a:cubicBezTo>
                  <a:pt x="7986754" y="2651928"/>
                  <a:pt x="7868512" y="2783424"/>
                  <a:pt x="7521203" y="2800350"/>
                </a:cubicBezTo>
                <a:cubicBezTo>
                  <a:pt x="7346561" y="2793724"/>
                  <a:pt x="7039546" y="2808327"/>
                  <a:pt x="6819620" y="2800350"/>
                </a:cubicBezTo>
                <a:cubicBezTo>
                  <a:pt x="6651568" y="2823157"/>
                  <a:pt x="6480620" y="2801240"/>
                  <a:pt x="6188196" y="2800350"/>
                </a:cubicBezTo>
                <a:cubicBezTo>
                  <a:pt x="5872378" y="2792088"/>
                  <a:pt x="5860015" y="2790327"/>
                  <a:pt x="5697088" y="2800350"/>
                </a:cubicBezTo>
                <a:cubicBezTo>
                  <a:pt x="5504127" y="2838942"/>
                  <a:pt x="5359135" y="2775400"/>
                  <a:pt x="5065664" y="2800350"/>
                </a:cubicBezTo>
                <a:cubicBezTo>
                  <a:pt x="4770790" y="2806490"/>
                  <a:pt x="4666921" y="2803476"/>
                  <a:pt x="4434239" y="2800350"/>
                </a:cubicBezTo>
                <a:cubicBezTo>
                  <a:pt x="4196998" y="2828479"/>
                  <a:pt x="4107210" y="2816417"/>
                  <a:pt x="3943132" y="2800350"/>
                </a:cubicBezTo>
                <a:cubicBezTo>
                  <a:pt x="3775769" y="2790111"/>
                  <a:pt x="3537605" y="2804304"/>
                  <a:pt x="3381866" y="2800350"/>
                </a:cubicBezTo>
                <a:cubicBezTo>
                  <a:pt x="3217957" y="2836198"/>
                  <a:pt x="3023426" y="2759501"/>
                  <a:pt x="2890758" y="2800350"/>
                </a:cubicBezTo>
                <a:cubicBezTo>
                  <a:pt x="2786750" y="2804337"/>
                  <a:pt x="2498526" y="2817831"/>
                  <a:pt x="2048859" y="2800350"/>
                </a:cubicBezTo>
                <a:cubicBezTo>
                  <a:pt x="1641290" y="2814715"/>
                  <a:pt x="1690479" y="2799857"/>
                  <a:pt x="1487593" y="2800350"/>
                </a:cubicBezTo>
                <a:cubicBezTo>
                  <a:pt x="1245586" y="2774327"/>
                  <a:pt x="868519" y="2851024"/>
                  <a:pt x="505377" y="2800350"/>
                </a:cubicBezTo>
                <a:cubicBezTo>
                  <a:pt x="223490" y="2796835"/>
                  <a:pt x="8341" y="2627699"/>
                  <a:pt x="0" y="2449437"/>
                </a:cubicBezTo>
                <a:cubicBezTo>
                  <a:pt x="-3859" y="2334591"/>
                  <a:pt x="10121" y="2176067"/>
                  <a:pt x="0" y="2050717"/>
                </a:cubicBezTo>
                <a:cubicBezTo>
                  <a:pt x="-21125" y="1938483"/>
                  <a:pt x="13908" y="1743364"/>
                  <a:pt x="0" y="1631013"/>
                </a:cubicBezTo>
                <a:cubicBezTo>
                  <a:pt x="-21002" y="1479684"/>
                  <a:pt x="7414" y="1289924"/>
                  <a:pt x="0" y="1190322"/>
                </a:cubicBezTo>
                <a:cubicBezTo>
                  <a:pt x="-11718" y="1070163"/>
                  <a:pt x="-4925" y="867422"/>
                  <a:pt x="0" y="749632"/>
                </a:cubicBezTo>
                <a:cubicBezTo>
                  <a:pt x="8362" y="653899"/>
                  <a:pt x="-43266" y="451111"/>
                  <a:pt x="0" y="35091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9858240">
                  <a:custGeom>
                    <a:avLst/>
                    <a:gdLst>
                      <a:gd name="connsiteX0" fmla="*/ 0 w 7993461"/>
                      <a:gd name="connsiteY0" fmla="*/ 503292 h 4016372"/>
                      <a:gd name="connsiteX1" fmla="*/ 503292 w 7993461"/>
                      <a:gd name="connsiteY1" fmla="*/ 0 h 4016372"/>
                      <a:gd name="connsiteX2" fmla="*/ 1201980 w 7993461"/>
                      <a:gd name="connsiteY2" fmla="*/ 0 h 4016372"/>
                      <a:gd name="connsiteX3" fmla="*/ 1900667 w 7993461"/>
                      <a:gd name="connsiteY3" fmla="*/ 0 h 4016372"/>
                      <a:gd name="connsiteX4" fmla="*/ 2599355 w 7993461"/>
                      <a:gd name="connsiteY4" fmla="*/ 0 h 4016372"/>
                      <a:gd name="connsiteX5" fmla="*/ 3437780 w 7993461"/>
                      <a:gd name="connsiteY5" fmla="*/ 0 h 4016372"/>
                      <a:gd name="connsiteX6" fmla="*/ 4136468 w 7993461"/>
                      <a:gd name="connsiteY6" fmla="*/ 0 h 4016372"/>
                      <a:gd name="connsiteX7" fmla="*/ 4835156 w 7993461"/>
                      <a:gd name="connsiteY7" fmla="*/ 0 h 4016372"/>
                      <a:gd name="connsiteX8" fmla="*/ 5603712 w 7993461"/>
                      <a:gd name="connsiteY8" fmla="*/ 0 h 4016372"/>
                      <a:gd name="connsiteX9" fmla="*/ 6302400 w 7993461"/>
                      <a:gd name="connsiteY9" fmla="*/ 0 h 4016372"/>
                      <a:gd name="connsiteX10" fmla="*/ 7490169 w 7993461"/>
                      <a:gd name="connsiteY10" fmla="*/ 0 h 4016372"/>
                      <a:gd name="connsiteX11" fmla="*/ 7993461 w 7993461"/>
                      <a:gd name="connsiteY11" fmla="*/ 503292 h 4016372"/>
                      <a:gd name="connsiteX12" fmla="*/ 7993461 w 7993461"/>
                      <a:gd name="connsiteY12" fmla="*/ 1045054 h 4016372"/>
                      <a:gd name="connsiteX13" fmla="*/ 7993461 w 7993461"/>
                      <a:gd name="connsiteY13" fmla="*/ 1586816 h 4016372"/>
                      <a:gd name="connsiteX14" fmla="*/ 7993461 w 7993461"/>
                      <a:gd name="connsiteY14" fmla="*/ 2098480 h 4016372"/>
                      <a:gd name="connsiteX15" fmla="*/ 7993461 w 7993461"/>
                      <a:gd name="connsiteY15" fmla="*/ 2760633 h 4016372"/>
                      <a:gd name="connsiteX16" fmla="*/ 7993461 w 7993461"/>
                      <a:gd name="connsiteY16" fmla="*/ 3513080 h 4016372"/>
                      <a:gd name="connsiteX17" fmla="*/ 7490169 w 7993461"/>
                      <a:gd name="connsiteY17" fmla="*/ 4016372 h 4016372"/>
                      <a:gd name="connsiteX18" fmla="*/ 6791481 w 7993461"/>
                      <a:gd name="connsiteY18" fmla="*/ 4016372 h 4016372"/>
                      <a:gd name="connsiteX19" fmla="*/ 6162662 w 7993461"/>
                      <a:gd name="connsiteY19" fmla="*/ 4016372 h 4016372"/>
                      <a:gd name="connsiteX20" fmla="*/ 5673581 w 7993461"/>
                      <a:gd name="connsiteY20" fmla="*/ 4016372 h 4016372"/>
                      <a:gd name="connsiteX21" fmla="*/ 5044762 w 7993461"/>
                      <a:gd name="connsiteY21" fmla="*/ 4016372 h 4016372"/>
                      <a:gd name="connsiteX22" fmla="*/ 4415943 w 7993461"/>
                      <a:gd name="connsiteY22" fmla="*/ 4016372 h 4016372"/>
                      <a:gd name="connsiteX23" fmla="*/ 3926862 w 7993461"/>
                      <a:gd name="connsiteY23" fmla="*/ 4016372 h 4016372"/>
                      <a:gd name="connsiteX24" fmla="*/ 3367912 w 7993461"/>
                      <a:gd name="connsiteY24" fmla="*/ 4016372 h 4016372"/>
                      <a:gd name="connsiteX25" fmla="*/ 2878830 w 7993461"/>
                      <a:gd name="connsiteY25" fmla="*/ 4016372 h 4016372"/>
                      <a:gd name="connsiteX26" fmla="*/ 2040405 w 7993461"/>
                      <a:gd name="connsiteY26" fmla="*/ 4016372 h 4016372"/>
                      <a:gd name="connsiteX27" fmla="*/ 1481455 w 7993461"/>
                      <a:gd name="connsiteY27" fmla="*/ 4016372 h 4016372"/>
                      <a:gd name="connsiteX28" fmla="*/ 503292 w 7993461"/>
                      <a:gd name="connsiteY28" fmla="*/ 4016372 h 4016372"/>
                      <a:gd name="connsiteX29" fmla="*/ 0 w 7993461"/>
                      <a:gd name="connsiteY29" fmla="*/ 3513080 h 4016372"/>
                      <a:gd name="connsiteX30" fmla="*/ 0 w 7993461"/>
                      <a:gd name="connsiteY30" fmla="*/ 2941220 h 4016372"/>
                      <a:gd name="connsiteX31" fmla="*/ 0 w 7993461"/>
                      <a:gd name="connsiteY31" fmla="*/ 2339263 h 4016372"/>
                      <a:gd name="connsiteX32" fmla="*/ 0 w 7993461"/>
                      <a:gd name="connsiteY32" fmla="*/ 1707207 h 4016372"/>
                      <a:gd name="connsiteX33" fmla="*/ 0 w 7993461"/>
                      <a:gd name="connsiteY33" fmla="*/ 1075152 h 4016372"/>
                      <a:gd name="connsiteX34" fmla="*/ 0 w 7993461"/>
                      <a:gd name="connsiteY34" fmla="*/ 503292 h 4016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7993461" h="4016372" fill="none" extrusionOk="0">
                        <a:moveTo>
                          <a:pt x="0" y="503292"/>
                        </a:moveTo>
                        <a:cubicBezTo>
                          <a:pt x="-16936" y="246395"/>
                          <a:pt x="255950" y="18486"/>
                          <a:pt x="503292" y="0"/>
                        </a:cubicBezTo>
                        <a:cubicBezTo>
                          <a:pt x="665114" y="20487"/>
                          <a:pt x="953935" y="31237"/>
                          <a:pt x="1201980" y="0"/>
                        </a:cubicBezTo>
                        <a:cubicBezTo>
                          <a:pt x="1450025" y="-31237"/>
                          <a:pt x="1721589" y="19712"/>
                          <a:pt x="1900667" y="0"/>
                        </a:cubicBezTo>
                        <a:cubicBezTo>
                          <a:pt x="2079745" y="-19712"/>
                          <a:pt x="2442850" y="27253"/>
                          <a:pt x="2599355" y="0"/>
                        </a:cubicBezTo>
                        <a:cubicBezTo>
                          <a:pt x="2755860" y="-27253"/>
                          <a:pt x="3198770" y="-30395"/>
                          <a:pt x="3437780" y="0"/>
                        </a:cubicBezTo>
                        <a:cubicBezTo>
                          <a:pt x="3676791" y="30395"/>
                          <a:pt x="3842879" y="26133"/>
                          <a:pt x="4136468" y="0"/>
                        </a:cubicBezTo>
                        <a:cubicBezTo>
                          <a:pt x="4430057" y="-26133"/>
                          <a:pt x="4683962" y="-28257"/>
                          <a:pt x="4835156" y="0"/>
                        </a:cubicBezTo>
                        <a:cubicBezTo>
                          <a:pt x="4986350" y="28257"/>
                          <a:pt x="5257344" y="8722"/>
                          <a:pt x="5603712" y="0"/>
                        </a:cubicBezTo>
                        <a:cubicBezTo>
                          <a:pt x="5950080" y="-8722"/>
                          <a:pt x="6131174" y="25387"/>
                          <a:pt x="6302400" y="0"/>
                        </a:cubicBezTo>
                        <a:cubicBezTo>
                          <a:pt x="6473626" y="-25387"/>
                          <a:pt x="7046844" y="41666"/>
                          <a:pt x="7490169" y="0"/>
                        </a:cubicBezTo>
                        <a:cubicBezTo>
                          <a:pt x="7757409" y="-3396"/>
                          <a:pt x="7973441" y="185165"/>
                          <a:pt x="7993461" y="503292"/>
                        </a:cubicBezTo>
                        <a:cubicBezTo>
                          <a:pt x="7973204" y="732120"/>
                          <a:pt x="7967125" y="916849"/>
                          <a:pt x="7993461" y="1045054"/>
                        </a:cubicBezTo>
                        <a:cubicBezTo>
                          <a:pt x="8019797" y="1173259"/>
                          <a:pt x="7993541" y="1336072"/>
                          <a:pt x="7993461" y="1586816"/>
                        </a:cubicBezTo>
                        <a:cubicBezTo>
                          <a:pt x="7993381" y="1837560"/>
                          <a:pt x="8007741" y="1883141"/>
                          <a:pt x="7993461" y="2098480"/>
                        </a:cubicBezTo>
                        <a:cubicBezTo>
                          <a:pt x="7979181" y="2313819"/>
                          <a:pt x="8025956" y="2526084"/>
                          <a:pt x="7993461" y="2760633"/>
                        </a:cubicBezTo>
                        <a:cubicBezTo>
                          <a:pt x="7960966" y="2995182"/>
                          <a:pt x="7984130" y="3200513"/>
                          <a:pt x="7993461" y="3513080"/>
                        </a:cubicBezTo>
                        <a:cubicBezTo>
                          <a:pt x="7973901" y="3753619"/>
                          <a:pt x="7793467" y="4008773"/>
                          <a:pt x="7490169" y="4016372"/>
                        </a:cubicBezTo>
                        <a:cubicBezTo>
                          <a:pt x="7292629" y="3989554"/>
                          <a:pt x="6969529" y="4017084"/>
                          <a:pt x="6791481" y="4016372"/>
                        </a:cubicBezTo>
                        <a:cubicBezTo>
                          <a:pt x="6613433" y="4015660"/>
                          <a:pt x="6476588" y="4029943"/>
                          <a:pt x="6162662" y="4016372"/>
                        </a:cubicBezTo>
                        <a:cubicBezTo>
                          <a:pt x="5848736" y="4002801"/>
                          <a:pt x="5835374" y="4001058"/>
                          <a:pt x="5673581" y="4016372"/>
                        </a:cubicBezTo>
                        <a:cubicBezTo>
                          <a:pt x="5511788" y="4031686"/>
                          <a:pt x="5333163" y="3984990"/>
                          <a:pt x="5044762" y="4016372"/>
                        </a:cubicBezTo>
                        <a:cubicBezTo>
                          <a:pt x="4756361" y="4047754"/>
                          <a:pt x="4633607" y="3991218"/>
                          <a:pt x="4415943" y="4016372"/>
                        </a:cubicBezTo>
                        <a:cubicBezTo>
                          <a:pt x="4198279" y="4041526"/>
                          <a:pt x="4095773" y="4040076"/>
                          <a:pt x="3926862" y="4016372"/>
                        </a:cubicBezTo>
                        <a:cubicBezTo>
                          <a:pt x="3757951" y="3992668"/>
                          <a:pt x="3526631" y="4017910"/>
                          <a:pt x="3367912" y="4016372"/>
                        </a:cubicBezTo>
                        <a:cubicBezTo>
                          <a:pt x="3209193" y="4014835"/>
                          <a:pt x="3033401" y="3993578"/>
                          <a:pt x="2878830" y="4016372"/>
                        </a:cubicBezTo>
                        <a:cubicBezTo>
                          <a:pt x="2724259" y="4039166"/>
                          <a:pt x="2453415" y="3983670"/>
                          <a:pt x="2040405" y="4016372"/>
                        </a:cubicBezTo>
                        <a:cubicBezTo>
                          <a:pt x="1627395" y="4049074"/>
                          <a:pt x="1676918" y="4019436"/>
                          <a:pt x="1481455" y="4016372"/>
                        </a:cubicBezTo>
                        <a:cubicBezTo>
                          <a:pt x="1285992" y="4013309"/>
                          <a:pt x="860207" y="4036712"/>
                          <a:pt x="503292" y="4016372"/>
                        </a:cubicBezTo>
                        <a:cubicBezTo>
                          <a:pt x="215135" y="4019359"/>
                          <a:pt x="11890" y="3762332"/>
                          <a:pt x="0" y="3513080"/>
                        </a:cubicBezTo>
                        <a:cubicBezTo>
                          <a:pt x="-19493" y="3334755"/>
                          <a:pt x="3201" y="3113804"/>
                          <a:pt x="0" y="2941220"/>
                        </a:cubicBezTo>
                        <a:cubicBezTo>
                          <a:pt x="-3201" y="2768636"/>
                          <a:pt x="7263" y="2546274"/>
                          <a:pt x="0" y="2339263"/>
                        </a:cubicBezTo>
                        <a:cubicBezTo>
                          <a:pt x="-7263" y="2132252"/>
                          <a:pt x="-5636" y="1853385"/>
                          <a:pt x="0" y="1707207"/>
                        </a:cubicBezTo>
                        <a:cubicBezTo>
                          <a:pt x="5636" y="1561029"/>
                          <a:pt x="248" y="1227106"/>
                          <a:pt x="0" y="1075152"/>
                        </a:cubicBezTo>
                        <a:cubicBezTo>
                          <a:pt x="-248" y="923199"/>
                          <a:pt x="-26184" y="635468"/>
                          <a:pt x="0" y="503292"/>
                        </a:cubicBezTo>
                        <a:close/>
                      </a:path>
                      <a:path w="7993461" h="4016372" stroke="0" extrusionOk="0">
                        <a:moveTo>
                          <a:pt x="0" y="503292"/>
                        </a:moveTo>
                        <a:cubicBezTo>
                          <a:pt x="1974" y="285682"/>
                          <a:pt x="251118" y="46077"/>
                          <a:pt x="503292" y="0"/>
                        </a:cubicBezTo>
                        <a:cubicBezTo>
                          <a:pt x="785899" y="-23825"/>
                          <a:pt x="1028842" y="-30997"/>
                          <a:pt x="1271848" y="0"/>
                        </a:cubicBezTo>
                        <a:cubicBezTo>
                          <a:pt x="1514854" y="30997"/>
                          <a:pt x="1631390" y="12288"/>
                          <a:pt x="1830799" y="0"/>
                        </a:cubicBezTo>
                        <a:cubicBezTo>
                          <a:pt x="2030208" y="-12288"/>
                          <a:pt x="2230533" y="7823"/>
                          <a:pt x="2389749" y="0"/>
                        </a:cubicBezTo>
                        <a:cubicBezTo>
                          <a:pt x="2548965" y="-7823"/>
                          <a:pt x="2969916" y="18097"/>
                          <a:pt x="3158305" y="0"/>
                        </a:cubicBezTo>
                        <a:cubicBezTo>
                          <a:pt x="3346694" y="-18097"/>
                          <a:pt x="3491204" y="13035"/>
                          <a:pt x="3787124" y="0"/>
                        </a:cubicBezTo>
                        <a:cubicBezTo>
                          <a:pt x="4083044" y="-13035"/>
                          <a:pt x="4284539" y="-17631"/>
                          <a:pt x="4625549" y="0"/>
                        </a:cubicBezTo>
                        <a:cubicBezTo>
                          <a:pt x="4966560" y="17631"/>
                          <a:pt x="5233543" y="-26085"/>
                          <a:pt x="5463975" y="0"/>
                        </a:cubicBezTo>
                        <a:cubicBezTo>
                          <a:pt x="5694407" y="26085"/>
                          <a:pt x="6006376" y="18119"/>
                          <a:pt x="6232531" y="0"/>
                        </a:cubicBezTo>
                        <a:cubicBezTo>
                          <a:pt x="6458686" y="-18119"/>
                          <a:pt x="6571501" y="-2540"/>
                          <a:pt x="6791481" y="0"/>
                        </a:cubicBezTo>
                        <a:cubicBezTo>
                          <a:pt x="7011461" y="2540"/>
                          <a:pt x="7193377" y="32404"/>
                          <a:pt x="7490169" y="0"/>
                        </a:cubicBezTo>
                        <a:cubicBezTo>
                          <a:pt x="7775122" y="-45744"/>
                          <a:pt x="8020791" y="231046"/>
                          <a:pt x="7993461" y="503292"/>
                        </a:cubicBezTo>
                        <a:cubicBezTo>
                          <a:pt x="7978238" y="656622"/>
                          <a:pt x="8009604" y="898196"/>
                          <a:pt x="7993461" y="1045054"/>
                        </a:cubicBezTo>
                        <a:cubicBezTo>
                          <a:pt x="7977318" y="1191912"/>
                          <a:pt x="7984202" y="1397883"/>
                          <a:pt x="7993461" y="1586816"/>
                        </a:cubicBezTo>
                        <a:cubicBezTo>
                          <a:pt x="8002720" y="1775749"/>
                          <a:pt x="8002121" y="2002918"/>
                          <a:pt x="7993461" y="2218871"/>
                        </a:cubicBezTo>
                        <a:cubicBezTo>
                          <a:pt x="7984801" y="2434825"/>
                          <a:pt x="7997389" y="2653481"/>
                          <a:pt x="7993461" y="2881025"/>
                        </a:cubicBezTo>
                        <a:cubicBezTo>
                          <a:pt x="7989533" y="3108569"/>
                          <a:pt x="7985241" y="3374899"/>
                          <a:pt x="7993461" y="3513080"/>
                        </a:cubicBezTo>
                        <a:cubicBezTo>
                          <a:pt x="7974509" y="3783351"/>
                          <a:pt x="7761201" y="4082201"/>
                          <a:pt x="7490169" y="4016372"/>
                        </a:cubicBezTo>
                        <a:cubicBezTo>
                          <a:pt x="7179359" y="4034280"/>
                          <a:pt x="7128944" y="4048376"/>
                          <a:pt x="6791481" y="4016372"/>
                        </a:cubicBezTo>
                        <a:cubicBezTo>
                          <a:pt x="6454018" y="3984368"/>
                          <a:pt x="6292820" y="4035562"/>
                          <a:pt x="6162662" y="4016372"/>
                        </a:cubicBezTo>
                        <a:cubicBezTo>
                          <a:pt x="6032504" y="3997182"/>
                          <a:pt x="5771464" y="3997936"/>
                          <a:pt x="5603712" y="4016372"/>
                        </a:cubicBezTo>
                        <a:cubicBezTo>
                          <a:pt x="5435960" y="4034809"/>
                          <a:pt x="5229698" y="4006653"/>
                          <a:pt x="5044762" y="4016372"/>
                        </a:cubicBezTo>
                        <a:cubicBezTo>
                          <a:pt x="4859826" y="4026092"/>
                          <a:pt x="4524433" y="4015853"/>
                          <a:pt x="4206337" y="4016372"/>
                        </a:cubicBezTo>
                        <a:cubicBezTo>
                          <a:pt x="3888242" y="4016891"/>
                          <a:pt x="3887051" y="4018645"/>
                          <a:pt x="3577518" y="4016372"/>
                        </a:cubicBezTo>
                        <a:cubicBezTo>
                          <a:pt x="3267985" y="4014099"/>
                          <a:pt x="2929334" y="4055731"/>
                          <a:pt x="2739093" y="4016372"/>
                        </a:cubicBezTo>
                        <a:cubicBezTo>
                          <a:pt x="2548853" y="3977013"/>
                          <a:pt x="2305041" y="4000640"/>
                          <a:pt x="1900667" y="4016372"/>
                        </a:cubicBezTo>
                        <a:cubicBezTo>
                          <a:pt x="1496293" y="4032104"/>
                          <a:pt x="1558137" y="4011897"/>
                          <a:pt x="1271848" y="4016372"/>
                        </a:cubicBezTo>
                        <a:cubicBezTo>
                          <a:pt x="985559" y="4020847"/>
                          <a:pt x="779361" y="4052426"/>
                          <a:pt x="503292" y="4016372"/>
                        </a:cubicBezTo>
                        <a:cubicBezTo>
                          <a:pt x="178918" y="4003516"/>
                          <a:pt x="-21763" y="3791064"/>
                          <a:pt x="0" y="3513080"/>
                        </a:cubicBezTo>
                        <a:cubicBezTo>
                          <a:pt x="-25187" y="3253669"/>
                          <a:pt x="12340" y="3107484"/>
                          <a:pt x="0" y="2941220"/>
                        </a:cubicBezTo>
                        <a:cubicBezTo>
                          <a:pt x="-12340" y="2774956"/>
                          <a:pt x="-19379" y="2570403"/>
                          <a:pt x="0" y="2429556"/>
                        </a:cubicBezTo>
                        <a:cubicBezTo>
                          <a:pt x="19379" y="2288709"/>
                          <a:pt x="17306" y="2153388"/>
                          <a:pt x="0" y="1887794"/>
                        </a:cubicBezTo>
                        <a:cubicBezTo>
                          <a:pt x="-17306" y="1622200"/>
                          <a:pt x="-30392" y="1488598"/>
                          <a:pt x="0" y="1225641"/>
                        </a:cubicBezTo>
                        <a:cubicBezTo>
                          <a:pt x="30392" y="962684"/>
                          <a:pt x="-3197" y="671236"/>
                          <a:pt x="0" y="50329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lvl="0" indent="457200"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 buổi đi câu, cả hai anh em mèo trắng đều không câu được con cá nào. Vì hai anh em ỷ lại vào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vi-VN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èo anh thì ham ngủ, mèo em thì ham chơi nên chẳng ai câu được gì.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457200" algn="just">
              <a:lnSpc>
                <a:spcPct val="110000"/>
              </a:lnSpc>
            </a:pPr>
            <a:endParaRPr lang="vi-VN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81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BAD1F2-AD75-B669-12FD-EE4C24FA8ED5}"/>
              </a:ext>
            </a:extLst>
          </p:cNvPr>
          <p:cNvGrpSpPr/>
          <p:nvPr/>
        </p:nvGrpSpPr>
        <p:grpSpPr>
          <a:xfrm>
            <a:off x="259212" y="121298"/>
            <a:ext cx="8747628" cy="2896222"/>
            <a:chOff x="-43718" y="1531104"/>
            <a:chExt cx="8747628" cy="289622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71DB434-AF19-F97D-B3DC-375749437DF3}"/>
                </a:ext>
              </a:extLst>
            </p:cNvPr>
            <p:cNvSpPr/>
            <p:nvPr/>
          </p:nvSpPr>
          <p:spPr>
            <a:xfrm>
              <a:off x="268099" y="2230780"/>
              <a:ext cx="8435811" cy="2196546"/>
            </a:xfrm>
            <a:custGeom>
              <a:avLst/>
              <a:gdLst>
                <a:gd name="connsiteX0" fmla="*/ 0 w 8435811"/>
                <a:gd name="connsiteY0" fmla="*/ 536418 h 2196546"/>
                <a:gd name="connsiteX1" fmla="*/ 536418 w 8435811"/>
                <a:gd name="connsiteY1" fmla="*/ 0 h 2196546"/>
                <a:gd name="connsiteX2" fmla="*/ 7899393 w 8435811"/>
                <a:gd name="connsiteY2" fmla="*/ 0 h 2196546"/>
                <a:gd name="connsiteX3" fmla="*/ 8435811 w 8435811"/>
                <a:gd name="connsiteY3" fmla="*/ 536418 h 2196546"/>
                <a:gd name="connsiteX4" fmla="*/ 8435811 w 8435811"/>
                <a:gd name="connsiteY4" fmla="*/ 1660128 h 2196546"/>
                <a:gd name="connsiteX5" fmla="*/ 7899393 w 8435811"/>
                <a:gd name="connsiteY5" fmla="*/ 2196546 h 2196546"/>
                <a:gd name="connsiteX6" fmla="*/ 536418 w 8435811"/>
                <a:gd name="connsiteY6" fmla="*/ 2196546 h 2196546"/>
                <a:gd name="connsiteX7" fmla="*/ 0 w 8435811"/>
                <a:gd name="connsiteY7" fmla="*/ 1660128 h 2196546"/>
                <a:gd name="connsiteX8" fmla="*/ 0 w 8435811"/>
                <a:gd name="connsiteY8" fmla="*/ 536418 h 219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35811" h="2196546" fill="none" extrusionOk="0">
                  <a:moveTo>
                    <a:pt x="0" y="536418"/>
                  </a:moveTo>
                  <a:cubicBezTo>
                    <a:pt x="-14703" y="291687"/>
                    <a:pt x="216371" y="-15988"/>
                    <a:pt x="536418" y="0"/>
                  </a:cubicBezTo>
                  <a:cubicBezTo>
                    <a:pt x="1645007" y="-35273"/>
                    <a:pt x="6309712" y="-144294"/>
                    <a:pt x="7899393" y="0"/>
                  </a:cubicBezTo>
                  <a:cubicBezTo>
                    <a:pt x="8223012" y="8329"/>
                    <a:pt x="8399129" y="209235"/>
                    <a:pt x="8435811" y="536418"/>
                  </a:cubicBezTo>
                  <a:cubicBezTo>
                    <a:pt x="8345200" y="809906"/>
                    <a:pt x="8423372" y="1392223"/>
                    <a:pt x="8435811" y="1660128"/>
                  </a:cubicBezTo>
                  <a:cubicBezTo>
                    <a:pt x="8459973" y="1938112"/>
                    <a:pt x="8235124" y="2153750"/>
                    <a:pt x="7899393" y="2196546"/>
                  </a:cubicBezTo>
                  <a:cubicBezTo>
                    <a:pt x="5918754" y="2274071"/>
                    <a:pt x="2423243" y="2152843"/>
                    <a:pt x="536418" y="2196546"/>
                  </a:cubicBezTo>
                  <a:cubicBezTo>
                    <a:pt x="222605" y="2191681"/>
                    <a:pt x="-29844" y="1955975"/>
                    <a:pt x="0" y="1660128"/>
                  </a:cubicBezTo>
                  <a:cubicBezTo>
                    <a:pt x="-7055" y="1164491"/>
                    <a:pt x="59965" y="1044579"/>
                    <a:pt x="0" y="536418"/>
                  </a:cubicBezTo>
                  <a:close/>
                </a:path>
                <a:path w="8435811" h="2196546" stroke="0" extrusionOk="0">
                  <a:moveTo>
                    <a:pt x="0" y="536418"/>
                  </a:moveTo>
                  <a:cubicBezTo>
                    <a:pt x="-9339" y="207896"/>
                    <a:pt x="209155" y="25114"/>
                    <a:pt x="536418" y="0"/>
                  </a:cubicBezTo>
                  <a:cubicBezTo>
                    <a:pt x="1954095" y="-95379"/>
                    <a:pt x="7157847" y="58096"/>
                    <a:pt x="7899393" y="0"/>
                  </a:cubicBezTo>
                  <a:cubicBezTo>
                    <a:pt x="8154044" y="-29287"/>
                    <a:pt x="8416053" y="225963"/>
                    <a:pt x="8435811" y="536418"/>
                  </a:cubicBezTo>
                  <a:cubicBezTo>
                    <a:pt x="8475402" y="704056"/>
                    <a:pt x="8409631" y="1180599"/>
                    <a:pt x="8435811" y="1660128"/>
                  </a:cubicBezTo>
                  <a:cubicBezTo>
                    <a:pt x="8440080" y="1951308"/>
                    <a:pt x="8186406" y="2187340"/>
                    <a:pt x="7899393" y="2196546"/>
                  </a:cubicBezTo>
                  <a:cubicBezTo>
                    <a:pt x="6817749" y="2136640"/>
                    <a:pt x="3121876" y="2279060"/>
                    <a:pt x="536418" y="2196546"/>
                  </a:cubicBezTo>
                  <a:cubicBezTo>
                    <a:pt x="197721" y="2207038"/>
                    <a:pt x="-32165" y="1989028"/>
                    <a:pt x="0" y="1660128"/>
                  </a:cubicBezTo>
                  <a:cubicBezTo>
                    <a:pt x="47128" y="1448187"/>
                    <a:pt x="80875" y="705009"/>
                    <a:pt x="0" y="536418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5.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khuyên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i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Mèo</a:t>
              </a:r>
              <a:r>
                <a:rPr lang="en-US" sz="4000" b="1" i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i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4000" b="1" i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i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4000" b="1" i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i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gửi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gắm</a:t>
              </a:r>
              <a:endParaRPr lang="en-US" sz="4000" b="1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5E76D6-7A5F-014D-9E8B-F40B6D19F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18AA270-B97A-4C8E-8CE0-9A10282B3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59" y="3591877"/>
            <a:ext cx="6524173" cy="256889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2054B2F-1E2E-4B0D-91C6-41AF75912050}"/>
              </a:ext>
            </a:extLst>
          </p:cNvPr>
          <p:cNvSpPr/>
          <p:nvPr/>
        </p:nvSpPr>
        <p:spPr>
          <a:xfrm>
            <a:off x="2811780" y="4812030"/>
            <a:ext cx="3486150" cy="12458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6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736E86F-2703-D822-12FF-3836D8542F30}"/>
              </a:ext>
            </a:extLst>
          </p:cNvPr>
          <p:cNvSpPr/>
          <p:nvPr/>
        </p:nvSpPr>
        <p:spPr>
          <a:xfrm>
            <a:off x="582930" y="639957"/>
            <a:ext cx="7520940" cy="1417444"/>
          </a:xfrm>
          <a:custGeom>
            <a:avLst/>
            <a:gdLst>
              <a:gd name="connsiteX0" fmla="*/ 0 w 7520940"/>
              <a:gd name="connsiteY0" fmla="*/ 236245 h 1417444"/>
              <a:gd name="connsiteX1" fmla="*/ 236245 w 7520940"/>
              <a:gd name="connsiteY1" fmla="*/ 0 h 1417444"/>
              <a:gd name="connsiteX2" fmla="*/ 4387215 w 7520940"/>
              <a:gd name="connsiteY2" fmla="*/ 0 h 1417444"/>
              <a:gd name="connsiteX3" fmla="*/ 4387215 w 7520940"/>
              <a:gd name="connsiteY3" fmla="*/ 0 h 1417444"/>
              <a:gd name="connsiteX4" fmla="*/ 6267450 w 7520940"/>
              <a:gd name="connsiteY4" fmla="*/ 0 h 1417444"/>
              <a:gd name="connsiteX5" fmla="*/ 7284695 w 7520940"/>
              <a:gd name="connsiteY5" fmla="*/ 0 h 1417444"/>
              <a:gd name="connsiteX6" fmla="*/ 7520940 w 7520940"/>
              <a:gd name="connsiteY6" fmla="*/ 236245 h 1417444"/>
              <a:gd name="connsiteX7" fmla="*/ 7520940 w 7520940"/>
              <a:gd name="connsiteY7" fmla="*/ 826842 h 1417444"/>
              <a:gd name="connsiteX8" fmla="*/ 8596434 w 7520940"/>
              <a:gd name="connsiteY8" fmla="*/ 1245962 h 1417444"/>
              <a:gd name="connsiteX9" fmla="*/ 7520940 w 7520940"/>
              <a:gd name="connsiteY9" fmla="*/ 1181203 h 1417444"/>
              <a:gd name="connsiteX10" fmla="*/ 7520940 w 7520940"/>
              <a:gd name="connsiteY10" fmla="*/ 1181199 h 1417444"/>
              <a:gd name="connsiteX11" fmla="*/ 7284695 w 7520940"/>
              <a:gd name="connsiteY11" fmla="*/ 1417444 h 1417444"/>
              <a:gd name="connsiteX12" fmla="*/ 6267450 w 7520940"/>
              <a:gd name="connsiteY12" fmla="*/ 1417444 h 1417444"/>
              <a:gd name="connsiteX13" fmla="*/ 4387215 w 7520940"/>
              <a:gd name="connsiteY13" fmla="*/ 1417444 h 1417444"/>
              <a:gd name="connsiteX14" fmla="*/ 4387215 w 7520940"/>
              <a:gd name="connsiteY14" fmla="*/ 1417444 h 1417444"/>
              <a:gd name="connsiteX15" fmla="*/ 236245 w 7520940"/>
              <a:gd name="connsiteY15" fmla="*/ 1417444 h 1417444"/>
              <a:gd name="connsiteX16" fmla="*/ 0 w 7520940"/>
              <a:gd name="connsiteY16" fmla="*/ 1181199 h 1417444"/>
              <a:gd name="connsiteX17" fmla="*/ 0 w 7520940"/>
              <a:gd name="connsiteY17" fmla="*/ 1181203 h 1417444"/>
              <a:gd name="connsiteX18" fmla="*/ 0 w 7520940"/>
              <a:gd name="connsiteY18" fmla="*/ 826842 h 1417444"/>
              <a:gd name="connsiteX19" fmla="*/ 0 w 7520940"/>
              <a:gd name="connsiteY19" fmla="*/ 826842 h 1417444"/>
              <a:gd name="connsiteX20" fmla="*/ 0 w 7520940"/>
              <a:gd name="connsiteY20" fmla="*/ 236245 h 141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20940" h="1417444" fill="none" extrusionOk="0">
                <a:moveTo>
                  <a:pt x="0" y="236245"/>
                </a:moveTo>
                <a:cubicBezTo>
                  <a:pt x="-16640" y="125773"/>
                  <a:pt x="108881" y="-8416"/>
                  <a:pt x="236245" y="0"/>
                </a:cubicBezTo>
                <a:cubicBezTo>
                  <a:pt x="2129524" y="129591"/>
                  <a:pt x="3963826" y="-79037"/>
                  <a:pt x="4387215" y="0"/>
                </a:cubicBezTo>
                <a:lnTo>
                  <a:pt x="4387215" y="0"/>
                </a:lnTo>
                <a:cubicBezTo>
                  <a:pt x="5079028" y="-153062"/>
                  <a:pt x="5529198" y="162765"/>
                  <a:pt x="6267450" y="0"/>
                </a:cubicBezTo>
                <a:cubicBezTo>
                  <a:pt x="6768764" y="-35935"/>
                  <a:pt x="7168982" y="85030"/>
                  <a:pt x="7284695" y="0"/>
                </a:cubicBezTo>
                <a:cubicBezTo>
                  <a:pt x="7420405" y="4212"/>
                  <a:pt x="7514436" y="103661"/>
                  <a:pt x="7520940" y="236245"/>
                </a:cubicBezTo>
                <a:cubicBezTo>
                  <a:pt x="7512055" y="487696"/>
                  <a:pt x="7536664" y="707564"/>
                  <a:pt x="7520940" y="826842"/>
                </a:cubicBezTo>
                <a:cubicBezTo>
                  <a:pt x="7876644" y="903613"/>
                  <a:pt x="8438034" y="1214998"/>
                  <a:pt x="8596434" y="1245962"/>
                </a:cubicBezTo>
                <a:cubicBezTo>
                  <a:pt x="8344805" y="1188429"/>
                  <a:pt x="7834321" y="1272948"/>
                  <a:pt x="7520940" y="1181203"/>
                </a:cubicBezTo>
                <a:lnTo>
                  <a:pt x="7520940" y="1181199"/>
                </a:lnTo>
                <a:cubicBezTo>
                  <a:pt x="7531999" y="1304221"/>
                  <a:pt x="7417232" y="1418718"/>
                  <a:pt x="7284695" y="1417444"/>
                </a:cubicBezTo>
                <a:cubicBezTo>
                  <a:pt x="6892084" y="1446565"/>
                  <a:pt x="6650463" y="1420968"/>
                  <a:pt x="6267450" y="1417444"/>
                </a:cubicBezTo>
                <a:cubicBezTo>
                  <a:pt x="5984070" y="1562891"/>
                  <a:pt x="4909639" y="1305986"/>
                  <a:pt x="4387215" y="1417444"/>
                </a:cubicBezTo>
                <a:lnTo>
                  <a:pt x="4387215" y="1417444"/>
                </a:lnTo>
                <a:cubicBezTo>
                  <a:pt x="2450019" y="1377778"/>
                  <a:pt x="929603" y="1545093"/>
                  <a:pt x="236245" y="1417444"/>
                </a:cubicBezTo>
                <a:cubicBezTo>
                  <a:pt x="98462" y="1408825"/>
                  <a:pt x="6062" y="1315336"/>
                  <a:pt x="0" y="1181199"/>
                </a:cubicBezTo>
                <a:lnTo>
                  <a:pt x="0" y="1181203"/>
                </a:lnTo>
                <a:cubicBezTo>
                  <a:pt x="-30915" y="1013248"/>
                  <a:pt x="18588" y="996026"/>
                  <a:pt x="0" y="826842"/>
                </a:cubicBezTo>
                <a:lnTo>
                  <a:pt x="0" y="826842"/>
                </a:lnTo>
                <a:cubicBezTo>
                  <a:pt x="33694" y="595981"/>
                  <a:pt x="38745" y="524401"/>
                  <a:pt x="0" y="236245"/>
                </a:cubicBezTo>
                <a:close/>
              </a:path>
              <a:path w="7520940" h="1417444" stroke="0" extrusionOk="0">
                <a:moveTo>
                  <a:pt x="0" y="236245"/>
                </a:moveTo>
                <a:cubicBezTo>
                  <a:pt x="3973" y="92840"/>
                  <a:pt x="94105" y="12028"/>
                  <a:pt x="236245" y="0"/>
                </a:cubicBezTo>
                <a:cubicBezTo>
                  <a:pt x="1379066" y="-30226"/>
                  <a:pt x="2760542" y="19287"/>
                  <a:pt x="4387215" y="0"/>
                </a:cubicBezTo>
                <a:lnTo>
                  <a:pt x="4387215" y="0"/>
                </a:lnTo>
                <a:cubicBezTo>
                  <a:pt x="4868537" y="-58073"/>
                  <a:pt x="5956667" y="-72422"/>
                  <a:pt x="6267450" y="0"/>
                </a:cubicBezTo>
                <a:cubicBezTo>
                  <a:pt x="6405714" y="48638"/>
                  <a:pt x="6946907" y="90863"/>
                  <a:pt x="7284695" y="0"/>
                </a:cubicBezTo>
                <a:cubicBezTo>
                  <a:pt x="7436841" y="-2587"/>
                  <a:pt x="7507696" y="86826"/>
                  <a:pt x="7520940" y="236245"/>
                </a:cubicBezTo>
                <a:cubicBezTo>
                  <a:pt x="7497637" y="311680"/>
                  <a:pt x="7530698" y="664019"/>
                  <a:pt x="7520940" y="826842"/>
                </a:cubicBezTo>
                <a:cubicBezTo>
                  <a:pt x="7836705" y="894845"/>
                  <a:pt x="8450436" y="1149593"/>
                  <a:pt x="8596434" y="1245962"/>
                </a:cubicBezTo>
                <a:cubicBezTo>
                  <a:pt x="8387115" y="1283072"/>
                  <a:pt x="7859007" y="1138835"/>
                  <a:pt x="7520940" y="1181203"/>
                </a:cubicBezTo>
                <a:lnTo>
                  <a:pt x="7520940" y="1181199"/>
                </a:lnTo>
                <a:cubicBezTo>
                  <a:pt x="7522707" y="1310589"/>
                  <a:pt x="7413137" y="1395661"/>
                  <a:pt x="7284695" y="1417444"/>
                </a:cubicBezTo>
                <a:cubicBezTo>
                  <a:pt x="6910890" y="1429937"/>
                  <a:pt x="6688085" y="1489702"/>
                  <a:pt x="6267450" y="1417444"/>
                </a:cubicBezTo>
                <a:cubicBezTo>
                  <a:pt x="5402280" y="1408174"/>
                  <a:pt x="5168505" y="1497156"/>
                  <a:pt x="4387215" y="1417444"/>
                </a:cubicBezTo>
                <a:lnTo>
                  <a:pt x="4387215" y="1417444"/>
                </a:lnTo>
                <a:cubicBezTo>
                  <a:pt x="3594097" y="1512476"/>
                  <a:pt x="1927712" y="1367521"/>
                  <a:pt x="236245" y="1417444"/>
                </a:cubicBezTo>
                <a:cubicBezTo>
                  <a:pt x="102885" y="1408250"/>
                  <a:pt x="10983" y="1329173"/>
                  <a:pt x="0" y="1181199"/>
                </a:cubicBezTo>
                <a:lnTo>
                  <a:pt x="0" y="1181203"/>
                </a:lnTo>
                <a:cubicBezTo>
                  <a:pt x="26233" y="1063107"/>
                  <a:pt x="15800" y="895968"/>
                  <a:pt x="0" y="826842"/>
                </a:cubicBezTo>
                <a:lnTo>
                  <a:pt x="0" y="826842"/>
                </a:lnTo>
                <a:cubicBezTo>
                  <a:pt x="-37952" y="560580"/>
                  <a:pt x="5241" y="405022"/>
                  <a:pt x="0" y="23624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244475365">
                  <a:prstGeom prst="wedgeRoundRectCallout">
                    <a:avLst>
                      <a:gd name="adj1" fmla="val 64300"/>
                      <a:gd name="adj2" fmla="val 3790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56436B4-0F21-1D19-CCF1-E587A196E725}"/>
              </a:ext>
            </a:extLst>
          </p:cNvPr>
          <p:cNvGrpSpPr/>
          <p:nvPr/>
        </p:nvGrpSpPr>
        <p:grpSpPr>
          <a:xfrm>
            <a:off x="-92408" y="2279968"/>
            <a:ext cx="9190688" cy="4280852"/>
            <a:chOff x="254599" y="2062157"/>
            <a:chExt cx="8631497" cy="428085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AA8B6B-7E8B-8D5A-A779-9A41345FC5AD}"/>
                </a:ext>
              </a:extLst>
            </p:cNvPr>
            <p:cNvSpPr/>
            <p:nvPr/>
          </p:nvSpPr>
          <p:spPr>
            <a:xfrm>
              <a:off x="667047" y="2159629"/>
              <a:ext cx="8219049" cy="4183380"/>
            </a:xfrm>
            <a:custGeom>
              <a:avLst/>
              <a:gdLst>
                <a:gd name="connsiteX0" fmla="*/ 0 w 8751520"/>
                <a:gd name="connsiteY0" fmla="*/ 697244 h 4183380"/>
                <a:gd name="connsiteX1" fmla="*/ 697244 w 8751520"/>
                <a:gd name="connsiteY1" fmla="*/ 0 h 4183380"/>
                <a:gd name="connsiteX2" fmla="*/ 8054276 w 8751520"/>
                <a:gd name="connsiteY2" fmla="*/ 0 h 4183380"/>
                <a:gd name="connsiteX3" fmla="*/ 8751520 w 8751520"/>
                <a:gd name="connsiteY3" fmla="*/ 697244 h 4183380"/>
                <a:gd name="connsiteX4" fmla="*/ 8751520 w 8751520"/>
                <a:gd name="connsiteY4" fmla="*/ 3486136 h 4183380"/>
                <a:gd name="connsiteX5" fmla="*/ 8054276 w 8751520"/>
                <a:gd name="connsiteY5" fmla="*/ 4183380 h 4183380"/>
                <a:gd name="connsiteX6" fmla="*/ 697244 w 8751520"/>
                <a:gd name="connsiteY6" fmla="*/ 4183380 h 4183380"/>
                <a:gd name="connsiteX7" fmla="*/ 0 w 8751520"/>
                <a:gd name="connsiteY7" fmla="*/ 3486136 h 4183380"/>
                <a:gd name="connsiteX8" fmla="*/ 0 w 8751520"/>
                <a:gd name="connsiteY8" fmla="*/ 697244 h 418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51520" h="4183380" fill="none" extrusionOk="0">
                  <a:moveTo>
                    <a:pt x="0" y="697244"/>
                  </a:moveTo>
                  <a:cubicBezTo>
                    <a:pt x="2409" y="296629"/>
                    <a:pt x="265541" y="25813"/>
                    <a:pt x="697244" y="0"/>
                  </a:cubicBezTo>
                  <a:cubicBezTo>
                    <a:pt x="3796946" y="-73180"/>
                    <a:pt x="5657225" y="86135"/>
                    <a:pt x="8054276" y="0"/>
                  </a:cubicBezTo>
                  <a:cubicBezTo>
                    <a:pt x="8471972" y="9711"/>
                    <a:pt x="8687430" y="283380"/>
                    <a:pt x="8751520" y="697244"/>
                  </a:cubicBezTo>
                  <a:cubicBezTo>
                    <a:pt x="8907430" y="1997036"/>
                    <a:pt x="8612026" y="2524722"/>
                    <a:pt x="8751520" y="3486136"/>
                  </a:cubicBezTo>
                  <a:cubicBezTo>
                    <a:pt x="8719212" y="3867700"/>
                    <a:pt x="8476911" y="4136300"/>
                    <a:pt x="8054276" y="4183380"/>
                  </a:cubicBezTo>
                  <a:cubicBezTo>
                    <a:pt x="4869633" y="4228240"/>
                    <a:pt x="1702818" y="4301002"/>
                    <a:pt x="697244" y="4183380"/>
                  </a:cubicBezTo>
                  <a:cubicBezTo>
                    <a:pt x="299667" y="4210158"/>
                    <a:pt x="21241" y="3858959"/>
                    <a:pt x="0" y="3486136"/>
                  </a:cubicBezTo>
                  <a:cubicBezTo>
                    <a:pt x="-60313" y="2859288"/>
                    <a:pt x="168062" y="2048955"/>
                    <a:pt x="0" y="697244"/>
                  </a:cubicBezTo>
                  <a:close/>
                </a:path>
                <a:path w="8751520" h="4183380" stroke="0" extrusionOk="0">
                  <a:moveTo>
                    <a:pt x="0" y="697244"/>
                  </a:moveTo>
                  <a:cubicBezTo>
                    <a:pt x="995" y="318474"/>
                    <a:pt x="279787" y="-40937"/>
                    <a:pt x="697244" y="0"/>
                  </a:cubicBezTo>
                  <a:cubicBezTo>
                    <a:pt x="2234870" y="33707"/>
                    <a:pt x="5813347" y="-162475"/>
                    <a:pt x="8054276" y="0"/>
                  </a:cubicBezTo>
                  <a:cubicBezTo>
                    <a:pt x="8491802" y="-16109"/>
                    <a:pt x="8733780" y="325445"/>
                    <a:pt x="8751520" y="697244"/>
                  </a:cubicBezTo>
                  <a:cubicBezTo>
                    <a:pt x="8655331" y="1796212"/>
                    <a:pt x="8805035" y="2824472"/>
                    <a:pt x="8751520" y="3486136"/>
                  </a:cubicBezTo>
                  <a:cubicBezTo>
                    <a:pt x="8808319" y="3918661"/>
                    <a:pt x="8394156" y="4161301"/>
                    <a:pt x="8054276" y="4183380"/>
                  </a:cubicBezTo>
                  <a:cubicBezTo>
                    <a:pt x="4505639" y="4236231"/>
                    <a:pt x="3413384" y="4305662"/>
                    <a:pt x="697244" y="4183380"/>
                  </a:cubicBezTo>
                  <a:cubicBezTo>
                    <a:pt x="323341" y="4244767"/>
                    <a:pt x="70991" y="3877554"/>
                    <a:pt x="0" y="3486136"/>
                  </a:cubicBezTo>
                  <a:cubicBezTo>
                    <a:pt x="41338" y="2749816"/>
                    <a:pt x="-94415" y="1712901"/>
                    <a:pt x="0" y="697244"/>
                  </a:cubicBezTo>
                  <a:close/>
                </a:path>
              </a:pathLst>
            </a:custGeom>
            <a:solidFill>
              <a:srgbClr val="CCFFCC"/>
            </a:solidFill>
            <a:ln w="38100">
              <a:solidFill>
                <a:schemeClr val="tx1"/>
              </a:solidFill>
              <a:extLst>
                <a:ext uri="{C807C97D-BFC1-408E-A445-0C87EB9F89A2}">
                  <ask:lineSketchStyleProps xmlns="" xmlns:ask="http://schemas.microsoft.com/office/drawing/2018/sketchyshapes" sd="10274553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/>
              <a:r>
                <a:rPr lang="vi-VN" sz="3200" b="1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 thơ nói về hai anh em mèo đi câu cá nhưng đều lười biếng, ỷ lại vào người kia. Cuối ngày, giỏ của hai anh em đều không có cá. </a:t>
              </a:r>
              <a:endParaRPr lang="en-US" sz="3200" b="1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57200" algn="just"/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rút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nl-NL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</a:t>
              </a:r>
              <a:r>
                <a:rPr lang="nl-NL" sz="3200" b="1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rong hoạt động tập thể, chúng ta phải tích cực tham gia, không được dựa dẫm vào người khác. Chỉ như thế, công việc mới có kết quả tốt đẹp. </a:t>
              </a:r>
              <a:endParaRPr lang="en-US" sz="320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69621E-E74A-A751-6E17-35852434E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599" y="2062157"/>
              <a:ext cx="831053" cy="831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048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AA8B6B-7E8B-8D5A-A779-9A41345FC5AD}"/>
              </a:ext>
            </a:extLst>
          </p:cNvPr>
          <p:cNvSpPr/>
          <p:nvPr/>
        </p:nvSpPr>
        <p:spPr>
          <a:xfrm>
            <a:off x="1371600" y="533400"/>
            <a:ext cx="10256520" cy="6027420"/>
          </a:xfrm>
          <a:custGeom>
            <a:avLst/>
            <a:gdLst>
              <a:gd name="connsiteX0" fmla="*/ 0 w 8751520"/>
              <a:gd name="connsiteY0" fmla="*/ 697244 h 4183380"/>
              <a:gd name="connsiteX1" fmla="*/ 697244 w 8751520"/>
              <a:gd name="connsiteY1" fmla="*/ 0 h 4183380"/>
              <a:gd name="connsiteX2" fmla="*/ 8054276 w 8751520"/>
              <a:gd name="connsiteY2" fmla="*/ 0 h 4183380"/>
              <a:gd name="connsiteX3" fmla="*/ 8751520 w 8751520"/>
              <a:gd name="connsiteY3" fmla="*/ 697244 h 4183380"/>
              <a:gd name="connsiteX4" fmla="*/ 8751520 w 8751520"/>
              <a:gd name="connsiteY4" fmla="*/ 3486136 h 4183380"/>
              <a:gd name="connsiteX5" fmla="*/ 8054276 w 8751520"/>
              <a:gd name="connsiteY5" fmla="*/ 4183380 h 4183380"/>
              <a:gd name="connsiteX6" fmla="*/ 697244 w 8751520"/>
              <a:gd name="connsiteY6" fmla="*/ 4183380 h 4183380"/>
              <a:gd name="connsiteX7" fmla="*/ 0 w 8751520"/>
              <a:gd name="connsiteY7" fmla="*/ 3486136 h 4183380"/>
              <a:gd name="connsiteX8" fmla="*/ 0 w 8751520"/>
              <a:gd name="connsiteY8" fmla="*/ 697244 h 418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51520" h="4183380" fill="none" extrusionOk="0">
                <a:moveTo>
                  <a:pt x="0" y="697244"/>
                </a:moveTo>
                <a:cubicBezTo>
                  <a:pt x="2409" y="296629"/>
                  <a:pt x="265541" y="25813"/>
                  <a:pt x="697244" y="0"/>
                </a:cubicBezTo>
                <a:cubicBezTo>
                  <a:pt x="3796946" y="-73180"/>
                  <a:pt x="5657225" y="86135"/>
                  <a:pt x="8054276" y="0"/>
                </a:cubicBezTo>
                <a:cubicBezTo>
                  <a:pt x="8471972" y="9711"/>
                  <a:pt x="8687430" y="283380"/>
                  <a:pt x="8751520" y="697244"/>
                </a:cubicBezTo>
                <a:cubicBezTo>
                  <a:pt x="8907430" y="1997036"/>
                  <a:pt x="8612026" y="2524722"/>
                  <a:pt x="8751520" y="3486136"/>
                </a:cubicBezTo>
                <a:cubicBezTo>
                  <a:pt x="8719212" y="3867700"/>
                  <a:pt x="8476911" y="4136300"/>
                  <a:pt x="8054276" y="4183380"/>
                </a:cubicBezTo>
                <a:cubicBezTo>
                  <a:pt x="4869633" y="4228240"/>
                  <a:pt x="1702818" y="4301002"/>
                  <a:pt x="697244" y="4183380"/>
                </a:cubicBezTo>
                <a:cubicBezTo>
                  <a:pt x="299667" y="4210158"/>
                  <a:pt x="21241" y="3858959"/>
                  <a:pt x="0" y="3486136"/>
                </a:cubicBezTo>
                <a:cubicBezTo>
                  <a:pt x="-60313" y="2859288"/>
                  <a:pt x="168062" y="2048955"/>
                  <a:pt x="0" y="697244"/>
                </a:cubicBezTo>
                <a:close/>
              </a:path>
              <a:path w="8751520" h="4183380" stroke="0" extrusionOk="0">
                <a:moveTo>
                  <a:pt x="0" y="697244"/>
                </a:moveTo>
                <a:cubicBezTo>
                  <a:pt x="995" y="318474"/>
                  <a:pt x="279787" y="-40937"/>
                  <a:pt x="697244" y="0"/>
                </a:cubicBezTo>
                <a:cubicBezTo>
                  <a:pt x="2234870" y="33707"/>
                  <a:pt x="5813347" y="-162475"/>
                  <a:pt x="8054276" y="0"/>
                </a:cubicBezTo>
                <a:cubicBezTo>
                  <a:pt x="8491802" y="-16109"/>
                  <a:pt x="8733780" y="325445"/>
                  <a:pt x="8751520" y="697244"/>
                </a:cubicBezTo>
                <a:cubicBezTo>
                  <a:pt x="8655331" y="1796212"/>
                  <a:pt x="8805035" y="2824472"/>
                  <a:pt x="8751520" y="3486136"/>
                </a:cubicBezTo>
                <a:cubicBezTo>
                  <a:pt x="8808319" y="3918661"/>
                  <a:pt x="8394156" y="4161301"/>
                  <a:pt x="8054276" y="4183380"/>
                </a:cubicBezTo>
                <a:cubicBezTo>
                  <a:pt x="4505639" y="4236231"/>
                  <a:pt x="3413384" y="4305662"/>
                  <a:pt x="697244" y="4183380"/>
                </a:cubicBezTo>
                <a:cubicBezTo>
                  <a:pt x="323341" y="4244767"/>
                  <a:pt x="70991" y="3877554"/>
                  <a:pt x="0" y="3486136"/>
                </a:cubicBezTo>
                <a:cubicBezTo>
                  <a:pt x="41338" y="2749816"/>
                  <a:pt x="-94415" y="1712901"/>
                  <a:pt x="0" y="697244"/>
                </a:cubicBezTo>
                <a:close/>
              </a:path>
            </a:pathLst>
          </a:custGeom>
          <a:solidFill>
            <a:schemeClr val="bg2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027455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en-US" sz="4800" b="1" dirty="0" err="1" smtClean="0">
                <a:solidFill>
                  <a:srgbClr val="000099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4800" b="1" dirty="0" smtClean="0">
                <a:solidFill>
                  <a:srgbClr val="000099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dung: </a:t>
            </a:r>
            <a:r>
              <a:rPr lang="vi-VN" sz="4800" b="1" dirty="0" smtClean="0">
                <a:solidFill>
                  <a:srgbClr val="000099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</a:t>
            </a:r>
            <a:r>
              <a:rPr lang="vi-VN" sz="4800" b="1" dirty="0">
                <a:solidFill>
                  <a:srgbClr val="000099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 nói về hai anh em mèo đi câu cá nhưng đều lười biếng, ỷ lại vào người kia. Cuối ngày, giỏ của hai anh em đều không có cá. </a:t>
            </a:r>
            <a:endParaRPr lang="en-US" sz="4800" b="1" dirty="0">
              <a:solidFill>
                <a:srgbClr val="000099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48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736E86F-2703-D822-12FF-3836D8542F30}"/>
              </a:ext>
            </a:extLst>
          </p:cNvPr>
          <p:cNvSpPr/>
          <p:nvPr/>
        </p:nvSpPr>
        <p:spPr>
          <a:xfrm>
            <a:off x="171450" y="137160"/>
            <a:ext cx="7623809" cy="4366260"/>
          </a:xfrm>
          <a:custGeom>
            <a:avLst/>
            <a:gdLst>
              <a:gd name="connsiteX0" fmla="*/ 0 w 7623809"/>
              <a:gd name="connsiteY0" fmla="*/ 727725 h 4366260"/>
              <a:gd name="connsiteX1" fmla="*/ 727725 w 7623809"/>
              <a:gd name="connsiteY1" fmla="*/ 0 h 4366260"/>
              <a:gd name="connsiteX2" fmla="*/ 4447222 w 7623809"/>
              <a:gd name="connsiteY2" fmla="*/ 0 h 4366260"/>
              <a:gd name="connsiteX3" fmla="*/ 4447222 w 7623809"/>
              <a:gd name="connsiteY3" fmla="*/ 0 h 4366260"/>
              <a:gd name="connsiteX4" fmla="*/ 6353174 w 7623809"/>
              <a:gd name="connsiteY4" fmla="*/ 0 h 4366260"/>
              <a:gd name="connsiteX5" fmla="*/ 6896084 w 7623809"/>
              <a:gd name="connsiteY5" fmla="*/ 0 h 4366260"/>
              <a:gd name="connsiteX6" fmla="*/ 7623809 w 7623809"/>
              <a:gd name="connsiteY6" fmla="*/ 727725 h 4366260"/>
              <a:gd name="connsiteX7" fmla="*/ 7623809 w 7623809"/>
              <a:gd name="connsiteY7" fmla="*/ 2546985 h 4366260"/>
              <a:gd name="connsiteX8" fmla="*/ 8263523 w 7623809"/>
              <a:gd name="connsiteY8" fmla="*/ 2577229 h 4366260"/>
              <a:gd name="connsiteX9" fmla="*/ 7623809 w 7623809"/>
              <a:gd name="connsiteY9" fmla="*/ 3638550 h 4366260"/>
              <a:gd name="connsiteX10" fmla="*/ 7623809 w 7623809"/>
              <a:gd name="connsiteY10" fmla="*/ 3638535 h 4366260"/>
              <a:gd name="connsiteX11" fmla="*/ 6896084 w 7623809"/>
              <a:gd name="connsiteY11" fmla="*/ 4366260 h 4366260"/>
              <a:gd name="connsiteX12" fmla="*/ 6353174 w 7623809"/>
              <a:gd name="connsiteY12" fmla="*/ 4366260 h 4366260"/>
              <a:gd name="connsiteX13" fmla="*/ 4447222 w 7623809"/>
              <a:gd name="connsiteY13" fmla="*/ 4366260 h 4366260"/>
              <a:gd name="connsiteX14" fmla="*/ 4447222 w 7623809"/>
              <a:gd name="connsiteY14" fmla="*/ 4366260 h 4366260"/>
              <a:gd name="connsiteX15" fmla="*/ 727725 w 7623809"/>
              <a:gd name="connsiteY15" fmla="*/ 4366260 h 4366260"/>
              <a:gd name="connsiteX16" fmla="*/ 0 w 7623809"/>
              <a:gd name="connsiteY16" fmla="*/ 3638535 h 4366260"/>
              <a:gd name="connsiteX17" fmla="*/ 0 w 7623809"/>
              <a:gd name="connsiteY17" fmla="*/ 3638550 h 4366260"/>
              <a:gd name="connsiteX18" fmla="*/ 0 w 7623809"/>
              <a:gd name="connsiteY18" fmla="*/ 2546985 h 4366260"/>
              <a:gd name="connsiteX19" fmla="*/ 0 w 7623809"/>
              <a:gd name="connsiteY19" fmla="*/ 2546985 h 4366260"/>
              <a:gd name="connsiteX20" fmla="*/ 0 w 7623809"/>
              <a:gd name="connsiteY20" fmla="*/ 727725 h 436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23809" h="4366260" fill="none" extrusionOk="0">
                <a:moveTo>
                  <a:pt x="0" y="727725"/>
                </a:moveTo>
                <a:cubicBezTo>
                  <a:pt x="-53587" y="274225"/>
                  <a:pt x="335401" y="39478"/>
                  <a:pt x="727725" y="0"/>
                </a:cubicBezTo>
                <a:cubicBezTo>
                  <a:pt x="1321543" y="-165514"/>
                  <a:pt x="2807274" y="-96643"/>
                  <a:pt x="4447222" y="0"/>
                </a:cubicBezTo>
                <a:lnTo>
                  <a:pt x="4447222" y="0"/>
                </a:lnTo>
                <a:cubicBezTo>
                  <a:pt x="5351374" y="32711"/>
                  <a:pt x="5734152" y="-16600"/>
                  <a:pt x="6353174" y="0"/>
                </a:cubicBezTo>
                <a:cubicBezTo>
                  <a:pt x="6568121" y="96"/>
                  <a:pt x="6631597" y="16898"/>
                  <a:pt x="6896084" y="0"/>
                </a:cubicBezTo>
                <a:cubicBezTo>
                  <a:pt x="7373923" y="17992"/>
                  <a:pt x="7633674" y="298044"/>
                  <a:pt x="7623809" y="727725"/>
                </a:cubicBezTo>
                <a:cubicBezTo>
                  <a:pt x="7652614" y="1240696"/>
                  <a:pt x="7593410" y="2322589"/>
                  <a:pt x="7623809" y="2546985"/>
                </a:cubicBezTo>
                <a:cubicBezTo>
                  <a:pt x="7692505" y="2590651"/>
                  <a:pt x="8047571" y="2619126"/>
                  <a:pt x="8263523" y="2577229"/>
                </a:cubicBezTo>
                <a:cubicBezTo>
                  <a:pt x="8130608" y="2702745"/>
                  <a:pt x="7696010" y="3303566"/>
                  <a:pt x="7623809" y="3638550"/>
                </a:cubicBezTo>
                <a:cubicBezTo>
                  <a:pt x="7623808" y="3638544"/>
                  <a:pt x="7623808" y="3638540"/>
                  <a:pt x="7623809" y="3638535"/>
                </a:cubicBezTo>
                <a:cubicBezTo>
                  <a:pt x="7664344" y="4078747"/>
                  <a:pt x="7360363" y="4359577"/>
                  <a:pt x="6896084" y="4366260"/>
                </a:cubicBezTo>
                <a:cubicBezTo>
                  <a:pt x="6666424" y="4403704"/>
                  <a:pt x="6568152" y="4405189"/>
                  <a:pt x="6353174" y="4366260"/>
                </a:cubicBezTo>
                <a:cubicBezTo>
                  <a:pt x="6137570" y="4211302"/>
                  <a:pt x="4761217" y="4287060"/>
                  <a:pt x="4447222" y="4366260"/>
                </a:cubicBezTo>
                <a:lnTo>
                  <a:pt x="4447222" y="4366260"/>
                </a:lnTo>
                <a:cubicBezTo>
                  <a:pt x="2976645" y="4515952"/>
                  <a:pt x="2499081" y="4316311"/>
                  <a:pt x="727725" y="4366260"/>
                </a:cubicBezTo>
                <a:cubicBezTo>
                  <a:pt x="305481" y="4395608"/>
                  <a:pt x="-15069" y="4063947"/>
                  <a:pt x="0" y="3638535"/>
                </a:cubicBezTo>
                <a:cubicBezTo>
                  <a:pt x="-1" y="3638540"/>
                  <a:pt x="1" y="3638549"/>
                  <a:pt x="0" y="3638550"/>
                </a:cubicBezTo>
                <a:cubicBezTo>
                  <a:pt x="28255" y="3249548"/>
                  <a:pt x="-80154" y="2865423"/>
                  <a:pt x="0" y="2546985"/>
                </a:cubicBezTo>
                <a:lnTo>
                  <a:pt x="0" y="2546985"/>
                </a:lnTo>
                <a:cubicBezTo>
                  <a:pt x="-4207" y="2092522"/>
                  <a:pt x="94702" y="1032135"/>
                  <a:pt x="0" y="727725"/>
                </a:cubicBezTo>
                <a:close/>
              </a:path>
              <a:path w="7623809" h="4366260" stroke="0" extrusionOk="0">
                <a:moveTo>
                  <a:pt x="0" y="727725"/>
                </a:moveTo>
                <a:cubicBezTo>
                  <a:pt x="10762" y="290787"/>
                  <a:pt x="320767" y="5205"/>
                  <a:pt x="727725" y="0"/>
                </a:cubicBezTo>
                <a:cubicBezTo>
                  <a:pt x="2489791" y="-30226"/>
                  <a:pt x="2860757" y="19287"/>
                  <a:pt x="4447222" y="0"/>
                </a:cubicBezTo>
                <a:lnTo>
                  <a:pt x="4447222" y="0"/>
                </a:lnTo>
                <a:cubicBezTo>
                  <a:pt x="5343571" y="136756"/>
                  <a:pt x="5889977" y="-46743"/>
                  <a:pt x="6353174" y="0"/>
                </a:cubicBezTo>
                <a:cubicBezTo>
                  <a:pt x="6492534" y="19784"/>
                  <a:pt x="6627738" y="35214"/>
                  <a:pt x="6896084" y="0"/>
                </a:cubicBezTo>
                <a:cubicBezTo>
                  <a:pt x="7348266" y="-6001"/>
                  <a:pt x="7593375" y="282281"/>
                  <a:pt x="7623809" y="727725"/>
                </a:cubicBezTo>
                <a:cubicBezTo>
                  <a:pt x="7542487" y="1451081"/>
                  <a:pt x="7619702" y="1697133"/>
                  <a:pt x="7623809" y="2546985"/>
                </a:cubicBezTo>
                <a:cubicBezTo>
                  <a:pt x="7747339" y="2561073"/>
                  <a:pt x="7992779" y="2592035"/>
                  <a:pt x="8263523" y="2577229"/>
                </a:cubicBezTo>
                <a:cubicBezTo>
                  <a:pt x="8122879" y="2841689"/>
                  <a:pt x="7732557" y="3496938"/>
                  <a:pt x="7623809" y="3638550"/>
                </a:cubicBezTo>
                <a:cubicBezTo>
                  <a:pt x="7623809" y="3638546"/>
                  <a:pt x="7623810" y="3638538"/>
                  <a:pt x="7623809" y="3638535"/>
                </a:cubicBezTo>
                <a:cubicBezTo>
                  <a:pt x="7622763" y="3990895"/>
                  <a:pt x="7261704" y="4343568"/>
                  <a:pt x="6896084" y="4366260"/>
                </a:cubicBezTo>
                <a:cubicBezTo>
                  <a:pt x="6678176" y="4339911"/>
                  <a:pt x="6530781" y="4321266"/>
                  <a:pt x="6353174" y="4366260"/>
                </a:cubicBezTo>
                <a:cubicBezTo>
                  <a:pt x="5501743" y="4461292"/>
                  <a:pt x="4702964" y="4316337"/>
                  <a:pt x="4447222" y="4366260"/>
                </a:cubicBezTo>
                <a:lnTo>
                  <a:pt x="4447222" y="4366260"/>
                </a:lnTo>
                <a:cubicBezTo>
                  <a:pt x="3531542" y="4347392"/>
                  <a:pt x="1287475" y="4346658"/>
                  <a:pt x="727725" y="4366260"/>
                </a:cubicBezTo>
                <a:cubicBezTo>
                  <a:pt x="345329" y="4295515"/>
                  <a:pt x="2499" y="4054505"/>
                  <a:pt x="0" y="3638535"/>
                </a:cubicBezTo>
                <a:cubicBezTo>
                  <a:pt x="-1" y="3638540"/>
                  <a:pt x="-1" y="3638543"/>
                  <a:pt x="0" y="3638550"/>
                </a:cubicBezTo>
                <a:cubicBezTo>
                  <a:pt x="-95197" y="3364479"/>
                  <a:pt x="-21818" y="2942448"/>
                  <a:pt x="0" y="2546985"/>
                </a:cubicBezTo>
                <a:lnTo>
                  <a:pt x="0" y="2546985"/>
                </a:lnTo>
                <a:cubicBezTo>
                  <a:pt x="39937" y="2228465"/>
                  <a:pt x="161643" y="1451307"/>
                  <a:pt x="0" y="72772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244475365">
                  <a:prstGeom prst="wedgeRoundRectCallout">
                    <a:avLst>
                      <a:gd name="adj1" fmla="val 58391"/>
                      <a:gd name="adj2" fmla="val 902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câu chuyện chúng ta hết sức lưu ý: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hông tự ý đi câu cá ở sông hồ.</a:t>
            </a:r>
            <a:endParaRPr lang="en-US" sz="40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 câu các ở sông hồ luôn tiềm ẩn nguy hiểm, dễ xảy ra hiện tượng đuối nước.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67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5FE2C41-D7BE-14BF-41A1-D523BE75EB62}"/>
              </a:ext>
            </a:extLst>
          </p:cNvPr>
          <p:cNvSpPr/>
          <p:nvPr/>
        </p:nvSpPr>
        <p:spPr>
          <a:xfrm>
            <a:off x="0" y="4741621"/>
            <a:ext cx="12192000" cy="2116378"/>
          </a:xfrm>
          <a:custGeom>
            <a:avLst/>
            <a:gdLst>
              <a:gd name="connsiteX0" fmla="*/ 12192000 w 12192000"/>
              <a:gd name="connsiteY0" fmla="*/ 2116379 h 2116378"/>
              <a:gd name="connsiteX1" fmla="*/ 12192000 w 12192000"/>
              <a:gd name="connsiteY1" fmla="*/ 440283 h 2116378"/>
              <a:gd name="connsiteX2" fmla="*/ 6096000 w 12192000"/>
              <a:gd name="connsiteY2" fmla="*/ 0 h 2116378"/>
              <a:gd name="connsiteX3" fmla="*/ 0 w 12192000"/>
              <a:gd name="connsiteY3" fmla="*/ 440283 h 2116378"/>
              <a:gd name="connsiteX4" fmla="*/ 0 w 12192000"/>
              <a:gd name="connsiteY4" fmla="*/ 2116379 h 2116378"/>
              <a:gd name="connsiteX5" fmla="*/ 12192000 w 12192000"/>
              <a:gd name="connsiteY5" fmla="*/ 2116379 h 211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16378">
                <a:moveTo>
                  <a:pt x="12192000" y="2116379"/>
                </a:moveTo>
                <a:lnTo>
                  <a:pt x="12192000" y="440283"/>
                </a:lnTo>
                <a:cubicBezTo>
                  <a:pt x="10521696" y="164592"/>
                  <a:pt x="8402727" y="0"/>
                  <a:pt x="6096000" y="0"/>
                </a:cubicBezTo>
                <a:cubicBezTo>
                  <a:pt x="3789274" y="0"/>
                  <a:pt x="1670304" y="164592"/>
                  <a:pt x="0" y="440283"/>
                </a:cubicBezTo>
                <a:lnTo>
                  <a:pt x="0" y="2116379"/>
                </a:lnTo>
                <a:lnTo>
                  <a:pt x="12192000" y="2116379"/>
                </a:lnTo>
                <a:close/>
              </a:path>
            </a:pathLst>
          </a:custGeom>
          <a:solidFill>
            <a:srgbClr val="99FF99"/>
          </a:solidFill>
          <a:ln w="243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aphic 4">
            <a:extLst>
              <a:ext uri="{FF2B5EF4-FFF2-40B4-BE49-F238E27FC236}">
                <a16:creationId xmlns:a16="http://schemas.microsoft.com/office/drawing/2014/main" id="{5000AD7F-B89E-AC32-C190-F0A64EDB0B78}"/>
              </a:ext>
            </a:extLst>
          </p:cNvPr>
          <p:cNvGrpSpPr/>
          <p:nvPr/>
        </p:nvGrpSpPr>
        <p:grpSpPr>
          <a:xfrm>
            <a:off x="99264" y="166345"/>
            <a:ext cx="11722575" cy="2710279"/>
            <a:chOff x="306139" y="416667"/>
            <a:chExt cx="10720305" cy="1305834"/>
          </a:xfrm>
          <a:solidFill>
            <a:srgbClr val="FFFFFF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C1887DC-9E4B-029D-F831-DFAAEE3D05E2}"/>
                </a:ext>
              </a:extLst>
            </p:cNvPr>
            <p:cNvSpPr/>
            <p:nvPr/>
          </p:nvSpPr>
          <p:spPr>
            <a:xfrm>
              <a:off x="9740845" y="759427"/>
              <a:ext cx="1285599" cy="451637"/>
            </a:xfrm>
            <a:custGeom>
              <a:avLst/>
              <a:gdLst>
                <a:gd name="connsiteX0" fmla="*/ 261472 w 1285599"/>
                <a:gd name="connsiteY0" fmla="*/ 126626 h 451637"/>
                <a:gd name="connsiteX1" fmla="*/ 468736 w 1285599"/>
                <a:gd name="connsiteY1" fmla="*/ 3182 h 451637"/>
                <a:gd name="connsiteX2" fmla="*/ 702822 w 1285599"/>
                <a:gd name="connsiteY2" fmla="*/ 92336 h 451637"/>
                <a:gd name="connsiteX3" fmla="*/ 1017376 w 1285599"/>
                <a:gd name="connsiteY3" fmla="*/ 69019 h 451637"/>
                <a:gd name="connsiteX4" fmla="*/ 1134419 w 1285599"/>
                <a:gd name="connsiteY4" fmla="*/ 199321 h 451637"/>
                <a:gd name="connsiteX5" fmla="*/ 1285600 w 1285599"/>
                <a:gd name="connsiteY5" fmla="*/ 288475 h 451637"/>
                <a:gd name="connsiteX6" fmla="*/ 1051513 w 1285599"/>
                <a:gd name="connsiteY6" fmla="*/ 365285 h 451637"/>
                <a:gd name="connsiteX7" fmla="*/ 900332 w 1285599"/>
                <a:gd name="connsiteY7" fmla="*/ 448952 h 451637"/>
                <a:gd name="connsiteX8" fmla="*/ 644300 w 1285599"/>
                <a:gd name="connsiteY8" fmla="*/ 389973 h 451637"/>
                <a:gd name="connsiteX9" fmla="*/ 422406 w 1285599"/>
                <a:gd name="connsiteY9" fmla="*/ 448952 h 451637"/>
                <a:gd name="connsiteX10" fmla="*/ 259033 w 1285599"/>
                <a:gd name="connsiteY10" fmla="*/ 354312 h 451637"/>
                <a:gd name="connsiteX11" fmla="*/ 563 w 1285599"/>
                <a:gd name="connsiteY11" fmla="*/ 239097 h 451637"/>
                <a:gd name="connsiteX12" fmla="*/ 261472 w 1285599"/>
                <a:gd name="connsiteY12" fmla="*/ 126626 h 45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5599" h="451637">
                  <a:moveTo>
                    <a:pt x="261472" y="126626"/>
                  </a:moveTo>
                  <a:cubicBezTo>
                    <a:pt x="261472" y="126626"/>
                    <a:pt x="327308" y="22385"/>
                    <a:pt x="468736" y="3182"/>
                  </a:cubicBezTo>
                  <a:cubicBezTo>
                    <a:pt x="651616" y="-20135"/>
                    <a:pt x="702822" y="92336"/>
                    <a:pt x="702822" y="92336"/>
                  </a:cubicBezTo>
                  <a:cubicBezTo>
                    <a:pt x="702822" y="92336"/>
                    <a:pt x="878387" y="21013"/>
                    <a:pt x="1017376" y="69019"/>
                  </a:cubicBezTo>
                  <a:cubicBezTo>
                    <a:pt x="1156364" y="117025"/>
                    <a:pt x="1134419" y="199321"/>
                    <a:pt x="1134419" y="199321"/>
                  </a:cubicBezTo>
                  <a:cubicBezTo>
                    <a:pt x="1134419" y="199321"/>
                    <a:pt x="1285600" y="204807"/>
                    <a:pt x="1285600" y="288475"/>
                  </a:cubicBezTo>
                  <a:cubicBezTo>
                    <a:pt x="1285600" y="372143"/>
                    <a:pt x="1051513" y="365285"/>
                    <a:pt x="1051513" y="365285"/>
                  </a:cubicBezTo>
                  <a:cubicBezTo>
                    <a:pt x="1051513" y="365285"/>
                    <a:pt x="1039321" y="442094"/>
                    <a:pt x="900332" y="448952"/>
                  </a:cubicBezTo>
                  <a:cubicBezTo>
                    <a:pt x="761344" y="454439"/>
                    <a:pt x="644300" y="389973"/>
                    <a:pt x="644300" y="389973"/>
                  </a:cubicBezTo>
                  <a:cubicBezTo>
                    <a:pt x="644300" y="389973"/>
                    <a:pt x="573587" y="466783"/>
                    <a:pt x="422406" y="448952"/>
                  </a:cubicBezTo>
                  <a:cubicBezTo>
                    <a:pt x="307801" y="435236"/>
                    <a:pt x="259033" y="354312"/>
                    <a:pt x="259033" y="354312"/>
                  </a:cubicBezTo>
                  <a:cubicBezTo>
                    <a:pt x="259033" y="354312"/>
                    <a:pt x="17632" y="339224"/>
                    <a:pt x="563" y="239097"/>
                  </a:cubicBezTo>
                  <a:cubicBezTo>
                    <a:pt x="-14068" y="138971"/>
                    <a:pt x="261472" y="126626"/>
                    <a:pt x="261472" y="12662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BE1453B-C525-E059-7B87-545BD5C9EC97}"/>
                </a:ext>
              </a:extLst>
            </p:cNvPr>
            <p:cNvSpPr/>
            <p:nvPr/>
          </p:nvSpPr>
          <p:spPr>
            <a:xfrm>
              <a:off x="7409448" y="416667"/>
              <a:ext cx="688478" cy="244443"/>
            </a:xfrm>
            <a:custGeom>
              <a:avLst/>
              <a:gdLst>
                <a:gd name="connsiteX0" fmla="*/ 144715 w 688478"/>
                <a:gd name="connsiteY0" fmla="*/ 64764 h 244443"/>
                <a:gd name="connsiteX1" fmla="*/ 225182 w 688478"/>
                <a:gd name="connsiteY1" fmla="*/ 5785 h 244443"/>
                <a:gd name="connsiteX2" fmla="*/ 361733 w 688478"/>
                <a:gd name="connsiteY2" fmla="*/ 34589 h 244443"/>
                <a:gd name="connsiteX3" fmla="*/ 532421 w 688478"/>
                <a:gd name="connsiteY3" fmla="*/ 7157 h 244443"/>
                <a:gd name="connsiteX4" fmla="*/ 590942 w 688478"/>
                <a:gd name="connsiteY4" fmla="*/ 81223 h 244443"/>
                <a:gd name="connsiteX5" fmla="*/ 688478 w 688478"/>
                <a:gd name="connsiteY5" fmla="*/ 137459 h 244443"/>
                <a:gd name="connsiteX6" fmla="*/ 564120 w 688478"/>
                <a:gd name="connsiteY6" fmla="*/ 185465 h 244443"/>
                <a:gd name="connsiteX7" fmla="*/ 454392 w 688478"/>
                <a:gd name="connsiteY7" fmla="*/ 244444 h 244443"/>
                <a:gd name="connsiteX8" fmla="*/ 330033 w 688478"/>
                <a:gd name="connsiteY8" fmla="*/ 201924 h 244443"/>
                <a:gd name="connsiteX9" fmla="*/ 127646 w 688478"/>
                <a:gd name="connsiteY9" fmla="*/ 225241 h 244443"/>
                <a:gd name="connsiteX10" fmla="*/ 76440 w 688478"/>
                <a:gd name="connsiteY10" fmla="*/ 156661 h 244443"/>
                <a:gd name="connsiteX11" fmla="*/ 3288 w 688478"/>
                <a:gd name="connsiteY11" fmla="*/ 89453 h 244443"/>
                <a:gd name="connsiteX12" fmla="*/ 144715 w 688478"/>
                <a:gd name="connsiteY12" fmla="*/ 64764 h 24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8478" h="244443">
                  <a:moveTo>
                    <a:pt x="144715" y="64764"/>
                  </a:moveTo>
                  <a:cubicBezTo>
                    <a:pt x="144715" y="64764"/>
                    <a:pt x="152030" y="24988"/>
                    <a:pt x="225182" y="5785"/>
                  </a:cubicBezTo>
                  <a:cubicBezTo>
                    <a:pt x="298334" y="-12045"/>
                    <a:pt x="361733" y="34589"/>
                    <a:pt x="361733" y="34589"/>
                  </a:cubicBezTo>
                  <a:cubicBezTo>
                    <a:pt x="361733" y="34589"/>
                    <a:pt x="447077" y="-18903"/>
                    <a:pt x="532421" y="7157"/>
                  </a:cubicBezTo>
                  <a:cubicBezTo>
                    <a:pt x="617765" y="33217"/>
                    <a:pt x="590942" y="81223"/>
                    <a:pt x="590942" y="81223"/>
                  </a:cubicBezTo>
                  <a:cubicBezTo>
                    <a:pt x="590942" y="81223"/>
                    <a:pt x="688478" y="88081"/>
                    <a:pt x="688478" y="137459"/>
                  </a:cubicBezTo>
                  <a:cubicBezTo>
                    <a:pt x="688478" y="186837"/>
                    <a:pt x="564120" y="185465"/>
                    <a:pt x="564120" y="185465"/>
                  </a:cubicBezTo>
                  <a:cubicBezTo>
                    <a:pt x="564120" y="185465"/>
                    <a:pt x="537297" y="244444"/>
                    <a:pt x="454392" y="244444"/>
                  </a:cubicBezTo>
                  <a:cubicBezTo>
                    <a:pt x="371486" y="244444"/>
                    <a:pt x="330033" y="201924"/>
                    <a:pt x="330033" y="201924"/>
                  </a:cubicBezTo>
                  <a:cubicBezTo>
                    <a:pt x="330033" y="201924"/>
                    <a:pt x="210552" y="252673"/>
                    <a:pt x="127646" y="225241"/>
                  </a:cubicBezTo>
                  <a:cubicBezTo>
                    <a:pt x="44741" y="197809"/>
                    <a:pt x="76440" y="156661"/>
                    <a:pt x="76440" y="156661"/>
                  </a:cubicBezTo>
                  <a:cubicBezTo>
                    <a:pt x="76440" y="156661"/>
                    <a:pt x="-18658" y="130601"/>
                    <a:pt x="3288" y="89453"/>
                  </a:cubicBezTo>
                  <a:cubicBezTo>
                    <a:pt x="27672" y="51048"/>
                    <a:pt x="144715" y="64764"/>
                    <a:pt x="144715" y="64764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45D59B1-79EA-A9A4-6803-3F99630C2DCD}"/>
                </a:ext>
              </a:extLst>
            </p:cNvPr>
            <p:cNvSpPr/>
            <p:nvPr/>
          </p:nvSpPr>
          <p:spPr>
            <a:xfrm>
              <a:off x="2393239" y="453732"/>
              <a:ext cx="1308735" cy="430348"/>
            </a:xfrm>
            <a:custGeom>
              <a:avLst/>
              <a:gdLst>
                <a:gd name="connsiteX0" fmla="*/ 1115618 w 1308735"/>
                <a:gd name="connsiteY0" fmla="*/ 144286 h 430348"/>
                <a:gd name="connsiteX1" fmla="*/ 1091234 w 1308735"/>
                <a:gd name="connsiteY1" fmla="*/ 52388 h 430348"/>
                <a:gd name="connsiteX2" fmla="*/ 830325 w 1308735"/>
                <a:gd name="connsiteY2" fmla="*/ 7126 h 430348"/>
                <a:gd name="connsiteX3" fmla="*/ 603554 w 1308735"/>
                <a:gd name="connsiteY3" fmla="*/ 57875 h 430348"/>
                <a:gd name="connsiteX4" fmla="*/ 479196 w 1308735"/>
                <a:gd name="connsiteY4" fmla="*/ 3011 h 430348"/>
                <a:gd name="connsiteX5" fmla="*/ 271932 w 1308735"/>
                <a:gd name="connsiteY5" fmla="*/ 83935 h 430348"/>
                <a:gd name="connsiteX6" fmla="*/ 271932 w 1308735"/>
                <a:gd name="connsiteY6" fmla="*/ 133313 h 430348"/>
                <a:gd name="connsiteX7" fmla="*/ 6146 w 1308735"/>
                <a:gd name="connsiteY7" fmla="*/ 280074 h 430348"/>
                <a:gd name="connsiteX8" fmla="*/ 249986 w 1308735"/>
                <a:gd name="connsiteY8" fmla="*/ 360998 h 430348"/>
                <a:gd name="connsiteX9" fmla="*/ 388975 w 1308735"/>
                <a:gd name="connsiteY9" fmla="*/ 341796 h 430348"/>
                <a:gd name="connsiteX10" fmla="*/ 413359 w 1308735"/>
                <a:gd name="connsiteY10" fmla="*/ 376086 h 430348"/>
                <a:gd name="connsiteX11" fmla="*/ 649884 w 1308735"/>
                <a:gd name="connsiteY11" fmla="*/ 428207 h 430348"/>
                <a:gd name="connsiteX12" fmla="*/ 832764 w 1308735"/>
                <a:gd name="connsiteY12" fmla="*/ 339053 h 430348"/>
                <a:gd name="connsiteX13" fmla="*/ 1227785 w 1308735"/>
                <a:gd name="connsiteY13" fmla="*/ 323965 h 430348"/>
                <a:gd name="connsiteX14" fmla="*/ 1115618 w 1308735"/>
                <a:gd name="connsiteY14" fmla="*/ 144286 h 4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8735" h="430348">
                  <a:moveTo>
                    <a:pt x="1115618" y="144286"/>
                  </a:moveTo>
                  <a:cubicBezTo>
                    <a:pt x="1132687" y="112739"/>
                    <a:pt x="1127810" y="79820"/>
                    <a:pt x="1091234" y="52388"/>
                  </a:cubicBezTo>
                  <a:cubicBezTo>
                    <a:pt x="1032713" y="12612"/>
                    <a:pt x="922985" y="-1104"/>
                    <a:pt x="830325" y="7126"/>
                  </a:cubicBezTo>
                  <a:cubicBezTo>
                    <a:pt x="759612" y="12612"/>
                    <a:pt x="676706" y="31814"/>
                    <a:pt x="603554" y="57875"/>
                  </a:cubicBezTo>
                  <a:cubicBezTo>
                    <a:pt x="566978" y="30443"/>
                    <a:pt x="523087" y="8497"/>
                    <a:pt x="479196" y="3011"/>
                  </a:cubicBezTo>
                  <a:cubicBezTo>
                    <a:pt x="367029" y="-12077"/>
                    <a:pt x="293877" y="31814"/>
                    <a:pt x="271932" y="83935"/>
                  </a:cubicBezTo>
                  <a:cubicBezTo>
                    <a:pt x="264617" y="101766"/>
                    <a:pt x="264617" y="119597"/>
                    <a:pt x="271932" y="133313"/>
                  </a:cubicBezTo>
                  <a:cubicBezTo>
                    <a:pt x="120751" y="137428"/>
                    <a:pt x="-32868" y="199150"/>
                    <a:pt x="6146" y="280074"/>
                  </a:cubicBezTo>
                  <a:cubicBezTo>
                    <a:pt x="30530" y="332195"/>
                    <a:pt x="154889" y="358255"/>
                    <a:pt x="249986" y="360998"/>
                  </a:cubicBezTo>
                  <a:cubicBezTo>
                    <a:pt x="301193" y="362370"/>
                    <a:pt x="345084" y="351397"/>
                    <a:pt x="388975" y="341796"/>
                  </a:cubicBezTo>
                  <a:cubicBezTo>
                    <a:pt x="393852" y="352769"/>
                    <a:pt x="401167" y="365113"/>
                    <a:pt x="413359" y="376086"/>
                  </a:cubicBezTo>
                  <a:cubicBezTo>
                    <a:pt x="457250" y="421349"/>
                    <a:pt x="559663" y="436436"/>
                    <a:pt x="649884" y="428207"/>
                  </a:cubicBezTo>
                  <a:cubicBezTo>
                    <a:pt x="720597" y="421349"/>
                    <a:pt x="796188" y="382944"/>
                    <a:pt x="832764" y="339053"/>
                  </a:cubicBezTo>
                  <a:cubicBezTo>
                    <a:pt x="964437" y="367856"/>
                    <a:pt x="1105865" y="367856"/>
                    <a:pt x="1227785" y="323965"/>
                  </a:cubicBezTo>
                  <a:cubicBezTo>
                    <a:pt x="1396034" y="262243"/>
                    <a:pt x="1274114" y="174461"/>
                    <a:pt x="1115618" y="14428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6563BFF-3952-F7ED-C3D1-C7BDCF0B0932}"/>
                </a:ext>
              </a:extLst>
            </p:cNvPr>
            <p:cNvSpPr/>
            <p:nvPr/>
          </p:nvSpPr>
          <p:spPr>
            <a:xfrm>
              <a:off x="306139" y="1419899"/>
              <a:ext cx="900972" cy="302602"/>
            </a:xfrm>
            <a:custGeom>
              <a:avLst/>
              <a:gdLst>
                <a:gd name="connsiteX0" fmla="*/ 776511 w 900972"/>
                <a:gd name="connsiteY0" fmla="*/ 84746 h 302602"/>
                <a:gd name="connsiteX1" fmla="*/ 764319 w 900972"/>
                <a:gd name="connsiteY1" fmla="*/ 83374 h 302602"/>
                <a:gd name="connsiteX2" fmla="*/ 637522 w 900972"/>
                <a:gd name="connsiteY2" fmla="*/ 3821 h 302602"/>
                <a:gd name="connsiteX3" fmla="*/ 486341 w 900972"/>
                <a:gd name="connsiteY3" fmla="*/ 20280 h 302602"/>
                <a:gd name="connsiteX4" fmla="*/ 447326 w 900972"/>
                <a:gd name="connsiteY4" fmla="*/ 40854 h 302602"/>
                <a:gd name="connsiteX5" fmla="*/ 418066 w 900972"/>
                <a:gd name="connsiteY5" fmla="*/ 29882 h 302602"/>
                <a:gd name="connsiteX6" fmla="*/ 252254 w 900972"/>
                <a:gd name="connsiteY6" fmla="*/ 32625 h 302602"/>
                <a:gd name="connsiteX7" fmla="*/ 186418 w 900972"/>
                <a:gd name="connsiteY7" fmla="*/ 108063 h 302602"/>
                <a:gd name="connsiteX8" fmla="*/ 188856 w 900972"/>
                <a:gd name="connsiteY8" fmla="*/ 112178 h 302602"/>
                <a:gd name="connsiteX9" fmla="*/ 49867 w 900972"/>
                <a:gd name="connsiteY9" fmla="*/ 256196 h 302602"/>
                <a:gd name="connsiteX10" fmla="*/ 330283 w 900972"/>
                <a:gd name="connsiteY10" fmla="*/ 298715 h 302602"/>
                <a:gd name="connsiteX11" fmla="*/ 396120 w 900972"/>
                <a:gd name="connsiteY11" fmla="*/ 279513 h 302602"/>
                <a:gd name="connsiteX12" fmla="*/ 554616 w 900972"/>
                <a:gd name="connsiteY12" fmla="*/ 282256 h 302602"/>
                <a:gd name="connsiteX13" fmla="*/ 615576 w 900972"/>
                <a:gd name="connsiteY13" fmla="*/ 247966 h 302602"/>
                <a:gd name="connsiteX14" fmla="*/ 900869 w 900972"/>
                <a:gd name="connsiteY14" fmla="*/ 165670 h 302602"/>
                <a:gd name="connsiteX15" fmla="*/ 776511 w 900972"/>
                <a:gd name="connsiteY15" fmla="*/ 84746 h 30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0972" h="302602">
                  <a:moveTo>
                    <a:pt x="776511" y="84746"/>
                  </a:moveTo>
                  <a:cubicBezTo>
                    <a:pt x="771634" y="83374"/>
                    <a:pt x="766757" y="83374"/>
                    <a:pt x="764319" y="83374"/>
                  </a:cubicBezTo>
                  <a:cubicBezTo>
                    <a:pt x="761880" y="46341"/>
                    <a:pt x="705797" y="14794"/>
                    <a:pt x="637522" y="3821"/>
                  </a:cubicBezTo>
                  <a:cubicBezTo>
                    <a:pt x="586315" y="-5780"/>
                    <a:pt x="527794" y="3821"/>
                    <a:pt x="486341" y="20280"/>
                  </a:cubicBezTo>
                  <a:cubicBezTo>
                    <a:pt x="471710" y="25767"/>
                    <a:pt x="459518" y="32625"/>
                    <a:pt x="447326" y="40854"/>
                  </a:cubicBezTo>
                  <a:cubicBezTo>
                    <a:pt x="440011" y="36740"/>
                    <a:pt x="430258" y="33996"/>
                    <a:pt x="418066" y="29882"/>
                  </a:cubicBezTo>
                  <a:cubicBezTo>
                    <a:pt x="361982" y="13422"/>
                    <a:pt x="308338" y="13422"/>
                    <a:pt x="252254" y="32625"/>
                  </a:cubicBezTo>
                  <a:cubicBezTo>
                    <a:pt x="213240" y="47712"/>
                    <a:pt x="169349" y="80631"/>
                    <a:pt x="186418" y="108063"/>
                  </a:cubicBezTo>
                  <a:cubicBezTo>
                    <a:pt x="186418" y="109434"/>
                    <a:pt x="188856" y="110806"/>
                    <a:pt x="188856" y="112178"/>
                  </a:cubicBezTo>
                  <a:cubicBezTo>
                    <a:pt x="57182" y="125894"/>
                    <a:pt x="-74491" y="194474"/>
                    <a:pt x="49867" y="256196"/>
                  </a:cubicBezTo>
                  <a:cubicBezTo>
                    <a:pt x="123019" y="293229"/>
                    <a:pt x="232747" y="311060"/>
                    <a:pt x="330283" y="298715"/>
                  </a:cubicBezTo>
                  <a:cubicBezTo>
                    <a:pt x="354667" y="295972"/>
                    <a:pt x="379051" y="289114"/>
                    <a:pt x="396120" y="279513"/>
                  </a:cubicBezTo>
                  <a:cubicBezTo>
                    <a:pt x="442450" y="294600"/>
                    <a:pt x="503410" y="295972"/>
                    <a:pt x="554616" y="282256"/>
                  </a:cubicBezTo>
                  <a:cubicBezTo>
                    <a:pt x="581439" y="275398"/>
                    <a:pt x="603384" y="263054"/>
                    <a:pt x="615576" y="247966"/>
                  </a:cubicBezTo>
                  <a:cubicBezTo>
                    <a:pt x="737496" y="254824"/>
                    <a:pt x="905746" y="242480"/>
                    <a:pt x="900869" y="165670"/>
                  </a:cubicBezTo>
                  <a:cubicBezTo>
                    <a:pt x="900869" y="130008"/>
                    <a:pt x="837471" y="95718"/>
                    <a:pt x="776511" y="8474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61D0CAC-1275-1856-0E84-90D812703431}"/>
                </a:ext>
              </a:extLst>
            </p:cNvPr>
            <p:cNvSpPr/>
            <p:nvPr/>
          </p:nvSpPr>
          <p:spPr>
            <a:xfrm>
              <a:off x="7668018" y="1384635"/>
              <a:ext cx="885121" cy="283050"/>
            </a:xfrm>
            <a:custGeom>
              <a:avLst/>
              <a:gdLst>
                <a:gd name="connsiteX0" fmla="*/ 827367 w 885121"/>
                <a:gd name="connsiteY0" fmla="*/ 140584 h 283050"/>
                <a:gd name="connsiteX1" fmla="*/ 751777 w 885121"/>
                <a:gd name="connsiteY1" fmla="*/ 125496 h 283050"/>
                <a:gd name="connsiteX2" fmla="*/ 729831 w 885121"/>
                <a:gd name="connsiteY2" fmla="*/ 78862 h 283050"/>
                <a:gd name="connsiteX3" fmla="*/ 593281 w 885121"/>
                <a:gd name="connsiteY3" fmla="*/ 40457 h 283050"/>
                <a:gd name="connsiteX4" fmla="*/ 505499 w 885121"/>
                <a:gd name="connsiteY4" fmla="*/ 45943 h 283050"/>
                <a:gd name="connsiteX5" fmla="*/ 495745 w 885121"/>
                <a:gd name="connsiteY5" fmla="*/ 32227 h 283050"/>
                <a:gd name="connsiteX6" fmla="*/ 356756 w 885121"/>
                <a:gd name="connsiteY6" fmla="*/ 3424 h 283050"/>
                <a:gd name="connsiteX7" fmla="*/ 239713 w 885121"/>
                <a:gd name="connsiteY7" fmla="*/ 67889 h 283050"/>
                <a:gd name="connsiteX8" fmla="*/ 234836 w 885121"/>
                <a:gd name="connsiteY8" fmla="*/ 74747 h 283050"/>
                <a:gd name="connsiteX9" fmla="*/ 750 w 885121"/>
                <a:gd name="connsiteY9" fmla="*/ 140584 h 283050"/>
                <a:gd name="connsiteX10" fmla="*/ 147054 w 885121"/>
                <a:gd name="connsiteY10" fmla="*/ 202306 h 283050"/>
                <a:gd name="connsiteX11" fmla="*/ 166561 w 885121"/>
                <a:gd name="connsiteY11" fmla="*/ 202306 h 283050"/>
                <a:gd name="connsiteX12" fmla="*/ 244590 w 885121"/>
                <a:gd name="connsiteY12" fmla="*/ 269514 h 283050"/>
                <a:gd name="connsiteX13" fmla="*/ 410401 w 885121"/>
                <a:gd name="connsiteY13" fmla="*/ 235224 h 283050"/>
                <a:gd name="connsiteX14" fmla="*/ 415278 w 885121"/>
                <a:gd name="connsiteY14" fmla="*/ 236596 h 283050"/>
                <a:gd name="connsiteX15" fmla="*/ 624980 w 885121"/>
                <a:gd name="connsiteY15" fmla="*/ 280487 h 283050"/>
                <a:gd name="connsiteX16" fmla="*/ 722516 w 885121"/>
                <a:gd name="connsiteY16" fmla="*/ 244825 h 283050"/>
                <a:gd name="connsiteX17" fmla="*/ 841998 w 885121"/>
                <a:gd name="connsiteY17" fmla="*/ 233852 h 283050"/>
                <a:gd name="connsiteX18" fmla="*/ 827367 w 885121"/>
                <a:gd name="connsiteY18" fmla="*/ 140584 h 28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5121" h="283050">
                  <a:moveTo>
                    <a:pt x="827367" y="140584"/>
                  </a:moveTo>
                  <a:cubicBezTo>
                    <a:pt x="802983" y="133726"/>
                    <a:pt x="776161" y="129611"/>
                    <a:pt x="751777" y="125496"/>
                  </a:cubicBezTo>
                  <a:cubicBezTo>
                    <a:pt x="754215" y="109037"/>
                    <a:pt x="746900" y="93949"/>
                    <a:pt x="729831" y="78862"/>
                  </a:cubicBezTo>
                  <a:cubicBezTo>
                    <a:pt x="695694" y="50058"/>
                    <a:pt x="644487" y="40457"/>
                    <a:pt x="593281" y="40457"/>
                  </a:cubicBezTo>
                  <a:cubicBezTo>
                    <a:pt x="566459" y="40457"/>
                    <a:pt x="534759" y="40457"/>
                    <a:pt x="505499" y="45943"/>
                  </a:cubicBezTo>
                  <a:cubicBezTo>
                    <a:pt x="503060" y="41828"/>
                    <a:pt x="498183" y="37714"/>
                    <a:pt x="495745" y="32227"/>
                  </a:cubicBezTo>
                  <a:cubicBezTo>
                    <a:pt x="466484" y="680"/>
                    <a:pt x="405524" y="-4806"/>
                    <a:pt x="356756" y="3424"/>
                  </a:cubicBezTo>
                  <a:cubicBezTo>
                    <a:pt x="307988" y="11653"/>
                    <a:pt x="261659" y="37714"/>
                    <a:pt x="239713" y="67889"/>
                  </a:cubicBezTo>
                  <a:cubicBezTo>
                    <a:pt x="237275" y="70632"/>
                    <a:pt x="237275" y="72004"/>
                    <a:pt x="234836" y="74747"/>
                  </a:cubicBezTo>
                  <a:cubicBezTo>
                    <a:pt x="127547" y="65146"/>
                    <a:pt x="-11442" y="72004"/>
                    <a:pt x="750" y="140584"/>
                  </a:cubicBezTo>
                  <a:cubicBezTo>
                    <a:pt x="10503" y="188590"/>
                    <a:pt x="86094" y="200934"/>
                    <a:pt x="147054" y="202306"/>
                  </a:cubicBezTo>
                  <a:cubicBezTo>
                    <a:pt x="154369" y="202306"/>
                    <a:pt x="159246" y="202306"/>
                    <a:pt x="166561" y="202306"/>
                  </a:cubicBezTo>
                  <a:cubicBezTo>
                    <a:pt x="161684" y="233852"/>
                    <a:pt x="200699" y="259913"/>
                    <a:pt x="244590" y="269514"/>
                  </a:cubicBezTo>
                  <a:cubicBezTo>
                    <a:pt x="300673" y="281858"/>
                    <a:pt x="368948" y="258541"/>
                    <a:pt x="410401" y="235224"/>
                  </a:cubicBezTo>
                  <a:cubicBezTo>
                    <a:pt x="412839" y="236596"/>
                    <a:pt x="412839" y="236596"/>
                    <a:pt x="415278" y="236596"/>
                  </a:cubicBezTo>
                  <a:cubicBezTo>
                    <a:pt x="478676" y="265399"/>
                    <a:pt x="542075" y="291460"/>
                    <a:pt x="624980" y="280487"/>
                  </a:cubicBezTo>
                  <a:cubicBezTo>
                    <a:pt x="663995" y="275000"/>
                    <a:pt x="698132" y="262656"/>
                    <a:pt x="722516" y="244825"/>
                  </a:cubicBezTo>
                  <a:cubicBezTo>
                    <a:pt x="763969" y="247568"/>
                    <a:pt x="805422" y="244825"/>
                    <a:pt x="841998" y="233852"/>
                  </a:cubicBezTo>
                  <a:cubicBezTo>
                    <a:pt x="912711" y="214650"/>
                    <a:pt x="888327" y="157043"/>
                    <a:pt x="827367" y="140584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id="{4F3815A0-073E-A67C-3BC9-BB554B108902}"/>
              </a:ext>
            </a:extLst>
          </p:cNvPr>
          <p:cNvGrpSpPr/>
          <p:nvPr/>
        </p:nvGrpSpPr>
        <p:grpSpPr>
          <a:xfrm>
            <a:off x="336499" y="253746"/>
            <a:ext cx="11589715" cy="6135166"/>
            <a:chOff x="336499" y="253746"/>
            <a:chExt cx="11589715" cy="613516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1D5581-D802-CBCB-A4C9-6461548EAC1B}"/>
                </a:ext>
              </a:extLst>
            </p:cNvPr>
            <p:cNvSpPr/>
            <p:nvPr/>
          </p:nvSpPr>
          <p:spPr>
            <a:xfrm>
              <a:off x="519379" y="2301846"/>
              <a:ext cx="358444" cy="193093"/>
            </a:xfrm>
            <a:custGeom>
              <a:avLst/>
              <a:gdLst>
                <a:gd name="connsiteX0" fmla="*/ 0 w 358444"/>
                <a:gd name="connsiteY0" fmla="*/ 97082 h 193093"/>
                <a:gd name="connsiteX1" fmla="*/ 65837 w 358444"/>
                <a:gd name="connsiteY1" fmla="*/ 193094 h 193093"/>
                <a:gd name="connsiteX2" fmla="*/ 87782 w 358444"/>
                <a:gd name="connsiteY2" fmla="*/ 184864 h 193093"/>
                <a:gd name="connsiteX3" fmla="*/ 302362 w 358444"/>
                <a:gd name="connsiteY3" fmla="*/ 79251 h 193093"/>
                <a:gd name="connsiteX4" fmla="*/ 358445 w 358444"/>
                <a:gd name="connsiteY4" fmla="*/ 23015 h 193093"/>
                <a:gd name="connsiteX5" fmla="*/ 275539 w 358444"/>
                <a:gd name="connsiteY5" fmla="*/ 1070 h 193093"/>
                <a:gd name="connsiteX6" fmla="*/ 114605 w 358444"/>
                <a:gd name="connsiteY6" fmla="*/ 31245 h 193093"/>
                <a:gd name="connsiteX7" fmla="*/ 0 w 358444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4" h="193093">
                  <a:moveTo>
                    <a:pt x="0" y="97082"/>
                  </a:moveTo>
                  <a:cubicBezTo>
                    <a:pt x="7315" y="130000"/>
                    <a:pt x="34138" y="162918"/>
                    <a:pt x="65837" y="193094"/>
                  </a:cubicBezTo>
                  <a:cubicBezTo>
                    <a:pt x="73152" y="190350"/>
                    <a:pt x="80467" y="187607"/>
                    <a:pt x="87782" y="184864"/>
                  </a:cubicBezTo>
                  <a:cubicBezTo>
                    <a:pt x="165811" y="154689"/>
                    <a:pt x="204826" y="81994"/>
                    <a:pt x="302362" y="79251"/>
                  </a:cubicBezTo>
                  <a:cubicBezTo>
                    <a:pt x="316992" y="60048"/>
                    <a:pt x="334061" y="40846"/>
                    <a:pt x="358445" y="23015"/>
                  </a:cubicBezTo>
                  <a:cubicBezTo>
                    <a:pt x="334061" y="12042"/>
                    <a:pt x="309677" y="3813"/>
                    <a:pt x="275539" y="1070"/>
                  </a:cubicBezTo>
                  <a:cubicBezTo>
                    <a:pt x="219456" y="-4417"/>
                    <a:pt x="158496" y="12042"/>
                    <a:pt x="114605" y="31245"/>
                  </a:cubicBezTo>
                  <a:cubicBezTo>
                    <a:pt x="70714" y="50447"/>
                    <a:pt x="41453" y="77879"/>
                    <a:pt x="0" y="97082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4089E78-221E-0BC9-F35F-C99F299BD7AD}"/>
                </a:ext>
              </a:extLst>
            </p:cNvPr>
            <p:cNvSpPr/>
            <p:nvPr/>
          </p:nvSpPr>
          <p:spPr>
            <a:xfrm>
              <a:off x="1238707" y="5398617"/>
              <a:ext cx="246278" cy="154990"/>
            </a:xfrm>
            <a:custGeom>
              <a:avLst/>
              <a:gdLst>
                <a:gd name="connsiteX0" fmla="*/ 158496 w 246278"/>
                <a:gd name="connsiteY0" fmla="*/ 154991 h 154990"/>
                <a:gd name="connsiteX1" fmla="*/ 0 w 246278"/>
                <a:gd name="connsiteY1" fmla="*/ 97384 h 154990"/>
                <a:gd name="connsiteX2" fmla="*/ 34138 w 246278"/>
                <a:gd name="connsiteY2" fmla="*/ 53492 h 154990"/>
                <a:gd name="connsiteX3" fmla="*/ 134112 w 246278"/>
                <a:gd name="connsiteY3" fmla="*/ 0 h 154990"/>
                <a:gd name="connsiteX4" fmla="*/ 246278 w 246278"/>
                <a:gd name="connsiteY4" fmla="*/ 64465 h 154990"/>
                <a:gd name="connsiteX5" fmla="*/ 175565 w 246278"/>
                <a:gd name="connsiteY5" fmla="*/ 120701 h 154990"/>
                <a:gd name="connsiteX6" fmla="*/ 158496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158496" y="154991"/>
                  </a:moveTo>
                  <a:cubicBezTo>
                    <a:pt x="107290" y="134417"/>
                    <a:pt x="51206" y="117958"/>
                    <a:pt x="0" y="97384"/>
                  </a:cubicBezTo>
                  <a:cubicBezTo>
                    <a:pt x="9754" y="82296"/>
                    <a:pt x="19507" y="68580"/>
                    <a:pt x="34138" y="53492"/>
                  </a:cubicBezTo>
                  <a:cubicBezTo>
                    <a:pt x="51206" y="35662"/>
                    <a:pt x="92659" y="13716"/>
                    <a:pt x="134112" y="0"/>
                  </a:cubicBezTo>
                  <a:cubicBezTo>
                    <a:pt x="175565" y="20574"/>
                    <a:pt x="209702" y="42520"/>
                    <a:pt x="246278" y="64465"/>
                  </a:cubicBezTo>
                  <a:cubicBezTo>
                    <a:pt x="221894" y="82296"/>
                    <a:pt x="190195" y="98755"/>
                    <a:pt x="175565" y="120701"/>
                  </a:cubicBezTo>
                  <a:cubicBezTo>
                    <a:pt x="170688" y="133045"/>
                    <a:pt x="163373" y="144018"/>
                    <a:pt x="158496" y="15499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271B58-49D6-1776-89FC-5EAF50808E1A}"/>
                </a:ext>
              </a:extLst>
            </p:cNvPr>
            <p:cNvSpPr/>
            <p:nvPr/>
          </p:nvSpPr>
          <p:spPr>
            <a:xfrm>
              <a:off x="612987" y="409766"/>
              <a:ext cx="238014" cy="206082"/>
            </a:xfrm>
            <a:custGeom>
              <a:avLst/>
              <a:gdLst>
                <a:gd name="connsiteX0" fmla="*/ 113656 w 238014"/>
                <a:gd name="connsiteY0" fmla="*/ 206082 h 206082"/>
                <a:gd name="connsiteX1" fmla="*/ 238014 w 238014"/>
                <a:gd name="connsiteY1" fmla="*/ 116928 h 206082"/>
                <a:gd name="connsiteX2" fmla="*/ 211192 w 238014"/>
                <a:gd name="connsiteY2" fmla="*/ 100469 h 206082"/>
                <a:gd name="connsiteX3" fmla="*/ 184369 w 238014"/>
                <a:gd name="connsiteY3" fmla="*/ 5829 h 206082"/>
                <a:gd name="connsiteX4" fmla="*/ 30750 w 238014"/>
                <a:gd name="connsiteY4" fmla="*/ 1714 h 206082"/>
                <a:gd name="connsiteX5" fmla="*/ 77080 w 238014"/>
                <a:gd name="connsiteY5" fmla="*/ 185508 h 206082"/>
                <a:gd name="connsiteX6" fmla="*/ 113656 w 238014"/>
                <a:gd name="connsiteY6" fmla="*/ 206082 h 2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4" h="206082">
                  <a:moveTo>
                    <a:pt x="113656" y="206082"/>
                  </a:moveTo>
                  <a:cubicBezTo>
                    <a:pt x="150232" y="174535"/>
                    <a:pt x="194123" y="144360"/>
                    <a:pt x="238014" y="116928"/>
                  </a:cubicBezTo>
                  <a:cubicBezTo>
                    <a:pt x="228261" y="112813"/>
                    <a:pt x="218507" y="107327"/>
                    <a:pt x="211192" y="100469"/>
                  </a:cubicBezTo>
                  <a:cubicBezTo>
                    <a:pt x="179493" y="73037"/>
                    <a:pt x="179493" y="38747"/>
                    <a:pt x="184369" y="5829"/>
                  </a:cubicBezTo>
                  <a:cubicBezTo>
                    <a:pt x="135601" y="-1029"/>
                    <a:pt x="81957" y="-1029"/>
                    <a:pt x="30750" y="1714"/>
                  </a:cubicBezTo>
                  <a:cubicBezTo>
                    <a:pt x="-18018" y="63436"/>
                    <a:pt x="-13141" y="129273"/>
                    <a:pt x="77080" y="185508"/>
                  </a:cubicBezTo>
                  <a:cubicBezTo>
                    <a:pt x="84395" y="192366"/>
                    <a:pt x="99025" y="199224"/>
                    <a:pt x="113656" y="206082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EB2DDAF-BD74-4D7A-8160-5AA6D1F58B1F}"/>
                </a:ext>
              </a:extLst>
            </p:cNvPr>
            <p:cNvSpPr/>
            <p:nvPr/>
          </p:nvSpPr>
          <p:spPr>
            <a:xfrm>
              <a:off x="11694126" y="3150565"/>
              <a:ext cx="232087" cy="160477"/>
            </a:xfrm>
            <a:custGeom>
              <a:avLst/>
              <a:gdLst>
                <a:gd name="connsiteX0" fmla="*/ 166251 w 232087"/>
                <a:gd name="connsiteY0" fmla="*/ 0 h 160477"/>
                <a:gd name="connsiteX1" fmla="*/ 440 w 232087"/>
                <a:gd name="connsiteY1" fmla="*/ 16459 h 160477"/>
                <a:gd name="connsiteX2" fmla="*/ 66276 w 232087"/>
                <a:gd name="connsiteY2" fmla="*/ 145390 h 160477"/>
                <a:gd name="connsiteX3" fmla="*/ 83345 w 232087"/>
                <a:gd name="connsiteY3" fmla="*/ 160477 h 160477"/>
                <a:gd name="connsiteX4" fmla="*/ 232088 w 232087"/>
                <a:gd name="connsiteY4" fmla="*/ 137160 h 160477"/>
                <a:gd name="connsiteX5" fmla="*/ 166251 w 232087"/>
                <a:gd name="connsiteY5" fmla="*/ 0 h 1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7">
                  <a:moveTo>
                    <a:pt x="166251" y="0"/>
                  </a:moveTo>
                  <a:cubicBezTo>
                    <a:pt x="110168" y="5487"/>
                    <a:pt x="56523" y="12345"/>
                    <a:pt x="440" y="16459"/>
                  </a:cubicBezTo>
                  <a:cubicBezTo>
                    <a:pt x="-4437" y="58979"/>
                    <a:pt x="32139" y="109728"/>
                    <a:pt x="66276" y="145390"/>
                  </a:cubicBezTo>
                  <a:cubicBezTo>
                    <a:pt x="71153" y="150876"/>
                    <a:pt x="76030" y="156363"/>
                    <a:pt x="83345" y="160477"/>
                  </a:cubicBezTo>
                  <a:cubicBezTo>
                    <a:pt x="129675" y="149505"/>
                    <a:pt x="180881" y="142647"/>
                    <a:pt x="232088" y="137160"/>
                  </a:cubicBezTo>
                  <a:cubicBezTo>
                    <a:pt x="202827" y="93269"/>
                    <a:pt x="180881" y="48006"/>
                    <a:pt x="166251" y="0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EB21A97-CCD9-829E-0B17-93DCAF0140C5}"/>
                </a:ext>
              </a:extLst>
            </p:cNvPr>
            <p:cNvSpPr/>
            <p:nvPr/>
          </p:nvSpPr>
          <p:spPr>
            <a:xfrm>
              <a:off x="11113889" y="1533448"/>
              <a:ext cx="373412" cy="141274"/>
            </a:xfrm>
            <a:custGeom>
              <a:avLst/>
              <a:gdLst>
                <a:gd name="connsiteX0" fmla="*/ 273438 w 373412"/>
                <a:gd name="connsiteY0" fmla="*/ 141275 h 141274"/>
                <a:gd name="connsiteX1" fmla="*/ 373413 w 373412"/>
                <a:gd name="connsiteY1" fmla="*/ 56236 h 141274"/>
                <a:gd name="connsiteX2" fmla="*/ 117381 w 373412"/>
                <a:gd name="connsiteY2" fmla="*/ 1372 h 141274"/>
                <a:gd name="connsiteX3" fmla="*/ 5214 w 373412"/>
                <a:gd name="connsiteY3" fmla="*/ 0 h 141274"/>
                <a:gd name="connsiteX4" fmla="*/ 7653 w 373412"/>
                <a:gd name="connsiteY4" fmla="*/ 50749 h 141274"/>
                <a:gd name="connsiteX5" fmla="*/ 129573 w 373412"/>
                <a:gd name="connsiteY5" fmla="*/ 116586 h 141274"/>
                <a:gd name="connsiteX6" fmla="*/ 273438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273438" y="141275"/>
                  </a:moveTo>
                  <a:cubicBezTo>
                    <a:pt x="305137" y="111100"/>
                    <a:pt x="341713" y="80924"/>
                    <a:pt x="373413" y="56236"/>
                  </a:cubicBezTo>
                  <a:cubicBezTo>
                    <a:pt x="290507" y="35662"/>
                    <a:pt x="163710" y="46634"/>
                    <a:pt x="117381" y="1372"/>
                  </a:cubicBezTo>
                  <a:cubicBezTo>
                    <a:pt x="78366" y="2743"/>
                    <a:pt x="41790" y="2743"/>
                    <a:pt x="5214" y="0"/>
                  </a:cubicBezTo>
                  <a:cubicBezTo>
                    <a:pt x="-2101" y="16459"/>
                    <a:pt x="-2101" y="32918"/>
                    <a:pt x="7653" y="50749"/>
                  </a:cubicBezTo>
                  <a:cubicBezTo>
                    <a:pt x="24721" y="82296"/>
                    <a:pt x="78366" y="102870"/>
                    <a:pt x="129573" y="116586"/>
                  </a:cubicBezTo>
                  <a:cubicBezTo>
                    <a:pt x="173464" y="128930"/>
                    <a:pt x="227109" y="131674"/>
                    <a:pt x="273438" y="141275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BF4843D-CC5D-3FD8-1C4C-F91D330815DF}"/>
                </a:ext>
              </a:extLst>
            </p:cNvPr>
            <p:cNvSpPr/>
            <p:nvPr/>
          </p:nvSpPr>
          <p:spPr>
            <a:xfrm>
              <a:off x="4245254" y="253746"/>
              <a:ext cx="246278" cy="154990"/>
            </a:xfrm>
            <a:custGeom>
              <a:avLst/>
              <a:gdLst>
                <a:gd name="connsiteX0" fmla="*/ 158496 w 246278"/>
                <a:gd name="connsiteY0" fmla="*/ 154991 h 154990"/>
                <a:gd name="connsiteX1" fmla="*/ 0 w 246278"/>
                <a:gd name="connsiteY1" fmla="*/ 97384 h 154990"/>
                <a:gd name="connsiteX2" fmla="*/ 34137 w 246278"/>
                <a:gd name="connsiteY2" fmla="*/ 53492 h 154990"/>
                <a:gd name="connsiteX3" fmla="*/ 134112 w 246278"/>
                <a:gd name="connsiteY3" fmla="*/ 0 h 154990"/>
                <a:gd name="connsiteX4" fmla="*/ 246278 w 246278"/>
                <a:gd name="connsiteY4" fmla="*/ 64465 h 154990"/>
                <a:gd name="connsiteX5" fmla="*/ 175565 w 246278"/>
                <a:gd name="connsiteY5" fmla="*/ 120701 h 154990"/>
                <a:gd name="connsiteX6" fmla="*/ 158496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158496" y="154991"/>
                  </a:moveTo>
                  <a:cubicBezTo>
                    <a:pt x="107289" y="134417"/>
                    <a:pt x="51206" y="117958"/>
                    <a:pt x="0" y="97384"/>
                  </a:cubicBezTo>
                  <a:cubicBezTo>
                    <a:pt x="9753" y="82296"/>
                    <a:pt x="19507" y="68580"/>
                    <a:pt x="34137" y="53492"/>
                  </a:cubicBezTo>
                  <a:cubicBezTo>
                    <a:pt x="51206" y="35662"/>
                    <a:pt x="92659" y="13716"/>
                    <a:pt x="134112" y="0"/>
                  </a:cubicBezTo>
                  <a:cubicBezTo>
                    <a:pt x="175565" y="20574"/>
                    <a:pt x="209702" y="42520"/>
                    <a:pt x="246278" y="64465"/>
                  </a:cubicBezTo>
                  <a:cubicBezTo>
                    <a:pt x="221894" y="82296"/>
                    <a:pt x="190195" y="98755"/>
                    <a:pt x="175565" y="120701"/>
                  </a:cubicBezTo>
                  <a:cubicBezTo>
                    <a:pt x="170688" y="133045"/>
                    <a:pt x="163373" y="144018"/>
                    <a:pt x="158496" y="15499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5FC1B87-F266-3D82-40A6-5A2460861531}"/>
                </a:ext>
              </a:extLst>
            </p:cNvPr>
            <p:cNvSpPr/>
            <p:nvPr/>
          </p:nvSpPr>
          <p:spPr>
            <a:xfrm>
              <a:off x="5065184" y="1445666"/>
              <a:ext cx="245651" cy="196138"/>
            </a:xfrm>
            <a:custGeom>
              <a:avLst/>
              <a:gdLst>
                <a:gd name="connsiteX0" fmla="*/ 128608 w 245651"/>
                <a:gd name="connsiteY0" fmla="*/ 196139 h 196138"/>
                <a:gd name="connsiteX1" fmla="*/ 245651 w 245651"/>
                <a:gd name="connsiteY1" fmla="*/ 124816 h 196138"/>
                <a:gd name="connsiteX2" fmla="*/ 128608 w 245651"/>
                <a:gd name="connsiteY2" fmla="*/ 28804 h 196138"/>
                <a:gd name="connsiteX3" fmla="*/ 21318 w 245651"/>
                <a:gd name="connsiteY3" fmla="*/ 0 h 196138"/>
                <a:gd name="connsiteX4" fmla="*/ 77401 w 245651"/>
                <a:gd name="connsiteY4" fmla="*/ 168707 h 196138"/>
                <a:gd name="connsiteX5" fmla="*/ 128608 w 245651"/>
                <a:gd name="connsiteY5" fmla="*/ 196139 h 19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51" h="196138">
                  <a:moveTo>
                    <a:pt x="128608" y="196139"/>
                  </a:moveTo>
                  <a:cubicBezTo>
                    <a:pt x="162745" y="170078"/>
                    <a:pt x="201760" y="146761"/>
                    <a:pt x="245651" y="124816"/>
                  </a:cubicBezTo>
                  <a:cubicBezTo>
                    <a:pt x="192006" y="101498"/>
                    <a:pt x="152992" y="68580"/>
                    <a:pt x="128608" y="28804"/>
                  </a:cubicBezTo>
                  <a:cubicBezTo>
                    <a:pt x="89593" y="21946"/>
                    <a:pt x="55456" y="12344"/>
                    <a:pt x="21318" y="0"/>
                  </a:cubicBezTo>
                  <a:cubicBezTo>
                    <a:pt x="-17696" y="57607"/>
                    <a:pt x="-5504" y="116586"/>
                    <a:pt x="77401" y="168707"/>
                  </a:cubicBezTo>
                  <a:cubicBezTo>
                    <a:pt x="92032" y="178308"/>
                    <a:pt x="109101" y="187909"/>
                    <a:pt x="128608" y="196139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99BE3DF-B99F-3C8A-05BE-48E229EDE9E1}"/>
                </a:ext>
              </a:extLst>
            </p:cNvPr>
            <p:cNvSpPr/>
            <p:nvPr/>
          </p:nvSpPr>
          <p:spPr>
            <a:xfrm>
              <a:off x="8689959" y="681685"/>
              <a:ext cx="176063" cy="135788"/>
            </a:xfrm>
            <a:custGeom>
              <a:avLst/>
              <a:gdLst>
                <a:gd name="connsiteX0" fmla="*/ 176063 w 176063"/>
                <a:gd name="connsiteY0" fmla="*/ 120701 h 135788"/>
                <a:gd name="connsiteX1" fmla="*/ 127295 w 176063"/>
                <a:gd name="connsiteY1" fmla="*/ 0 h 135788"/>
                <a:gd name="connsiteX2" fmla="*/ 498 w 176063"/>
                <a:gd name="connsiteY2" fmla="*/ 10973 h 135788"/>
                <a:gd name="connsiteX3" fmla="*/ 61458 w 176063"/>
                <a:gd name="connsiteY3" fmla="*/ 135788 h 135788"/>
                <a:gd name="connsiteX4" fmla="*/ 176063 w 176063"/>
                <a:gd name="connsiteY4" fmla="*/ 120701 h 1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63" h="135788">
                  <a:moveTo>
                    <a:pt x="176063" y="120701"/>
                  </a:moveTo>
                  <a:cubicBezTo>
                    <a:pt x="149241" y="82296"/>
                    <a:pt x="132172" y="41148"/>
                    <a:pt x="127295" y="0"/>
                  </a:cubicBezTo>
                  <a:cubicBezTo>
                    <a:pt x="85842" y="4115"/>
                    <a:pt x="44390" y="8230"/>
                    <a:pt x="498" y="10973"/>
                  </a:cubicBezTo>
                  <a:cubicBezTo>
                    <a:pt x="-4378" y="52121"/>
                    <a:pt x="27321" y="100127"/>
                    <a:pt x="61458" y="135788"/>
                  </a:cubicBezTo>
                  <a:cubicBezTo>
                    <a:pt x="100473" y="130302"/>
                    <a:pt x="139487" y="124816"/>
                    <a:pt x="176063" y="12070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8DCB91-34CF-BBCC-627D-85F5DEAF25FD}"/>
                </a:ext>
              </a:extLst>
            </p:cNvPr>
            <p:cNvSpPr/>
            <p:nvPr/>
          </p:nvSpPr>
          <p:spPr>
            <a:xfrm>
              <a:off x="6986016" y="1299207"/>
              <a:ext cx="358445" cy="193093"/>
            </a:xfrm>
            <a:custGeom>
              <a:avLst/>
              <a:gdLst>
                <a:gd name="connsiteX0" fmla="*/ 358445 w 358445"/>
                <a:gd name="connsiteY0" fmla="*/ 97082 h 193093"/>
                <a:gd name="connsiteX1" fmla="*/ 292608 w 358445"/>
                <a:gd name="connsiteY1" fmla="*/ 193094 h 193093"/>
                <a:gd name="connsiteX2" fmla="*/ 270663 w 358445"/>
                <a:gd name="connsiteY2" fmla="*/ 184864 h 193093"/>
                <a:gd name="connsiteX3" fmla="*/ 56083 w 358445"/>
                <a:gd name="connsiteY3" fmla="*/ 79251 h 193093"/>
                <a:gd name="connsiteX4" fmla="*/ 0 w 358445"/>
                <a:gd name="connsiteY4" fmla="*/ 23015 h 193093"/>
                <a:gd name="connsiteX5" fmla="*/ 82905 w 358445"/>
                <a:gd name="connsiteY5" fmla="*/ 1070 h 193093"/>
                <a:gd name="connsiteX6" fmla="*/ 243840 w 358445"/>
                <a:gd name="connsiteY6" fmla="*/ 31245 h 193093"/>
                <a:gd name="connsiteX7" fmla="*/ 358445 w 358445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5" h="193093">
                  <a:moveTo>
                    <a:pt x="358445" y="97082"/>
                  </a:moveTo>
                  <a:cubicBezTo>
                    <a:pt x="351129" y="130000"/>
                    <a:pt x="324307" y="162918"/>
                    <a:pt x="292608" y="193094"/>
                  </a:cubicBezTo>
                  <a:cubicBezTo>
                    <a:pt x="285293" y="190350"/>
                    <a:pt x="277977" y="187607"/>
                    <a:pt x="270663" y="184864"/>
                  </a:cubicBezTo>
                  <a:cubicBezTo>
                    <a:pt x="192633" y="154689"/>
                    <a:pt x="153619" y="81994"/>
                    <a:pt x="56083" y="79251"/>
                  </a:cubicBezTo>
                  <a:cubicBezTo>
                    <a:pt x="41453" y="60048"/>
                    <a:pt x="24384" y="40846"/>
                    <a:pt x="0" y="23015"/>
                  </a:cubicBezTo>
                  <a:cubicBezTo>
                    <a:pt x="24384" y="12042"/>
                    <a:pt x="48768" y="3813"/>
                    <a:pt x="82905" y="1070"/>
                  </a:cubicBezTo>
                  <a:cubicBezTo>
                    <a:pt x="138989" y="-4417"/>
                    <a:pt x="199949" y="12042"/>
                    <a:pt x="243840" y="31245"/>
                  </a:cubicBezTo>
                  <a:cubicBezTo>
                    <a:pt x="285293" y="49076"/>
                    <a:pt x="316992" y="76508"/>
                    <a:pt x="358445" y="97082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5AFC5D9-B80B-ADD3-4CDF-73D2776D468E}"/>
                </a:ext>
              </a:extLst>
            </p:cNvPr>
            <p:cNvSpPr/>
            <p:nvPr/>
          </p:nvSpPr>
          <p:spPr>
            <a:xfrm>
              <a:off x="10331501" y="1995678"/>
              <a:ext cx="246277" cy="154990"/>
            </a:xfrm>
            <a:custGeom>
              <a:avLst/>
              <a:gdLst>
                <a:gd name="connsiteX0" fmla="*/ 87782 w 246277"/>
                <a:gd name="connsiteY0" fmla="*/ 154991 h 154990"/>
                <a:gd name="connsiteX1" fmla="*/ 246278 w 246277"/>
                <a:gd name="connsiteY1" fmla="*/ 97384 h 154990"/>
                <a:gd name="connsiteX2" fmla="*/ 212140 w 246277"/>
                <a:gd name="connsiteY2" fmla="*/ 53492 h 154990"/>
                <a:gd name="connsiteX3" fmla="*/ 112166 w 246277"/>
                <a:gd name="connsiteY3" fmla="*/ 0 h 154990"/>
                <a:gd name="connsiteX4" fmla="*/ 0 w 246277"/>
                <a:gd name="connsiteY4" fmla="*/ 64465 h 154990"/>
                <a:gd name="connsiteX5" fmla="*/ 70713 w 246277"/>
                <a:gd name="connsiteY5" fmla="*/ 120701 h 154990"/>
                <a:gd name="connsiteX6" fmla="*/ 87782 w 246277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7" h="154990">
                  <a:moveTo>
                    <a:pt x="87782" y="154991"/>
                  </a:moveTo>
                  <a:cubicBezTo>
                    <a:pt x="138988" y="134417"/>
                    <a:pt x="195072" y="117958"/>
                    <a:pt x="246278" y="97384"/>
                  </a:cubicBezTo>
                  <a:cubicBezTo>
                    <a:pt x="236524" y="82296"/>
                    <a:pt x="226771" y="68580"/>
                    <a:pt x="212140" y="53492"/>
                  </a:cubicBezTo>
                  <a:cubicBezTo>
                    <a:pt x="195072" y="35662"/>
                    <a:pt x="153619" y="13716"/>
                    <a:pt x="112166" y="0"/>
                  </a:cubicBezTo>
                  <a:cubicBezTo>
                    <a:pt x="70713" y="20574"/>
                    <a:pt x="36576" y="42520"/>
                    <a:pt x="0" y="64465"/>
                  </a:cubicBezTo>
                  <a:cubicBezTo>
                    <a:pt x="24384" y="82296"/>
                    <a:pt x="56083" y="98755"/>
                    <a:pt x="70713" y="120701"/>
                  </a:cubicBezTo>
                  <a:cubicBezTo>
                    <a:pt x="78028" y="133045"/>
                    <a:pt x="82905" y="144018"/>
                    <a:pt x="87782" y="15499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CC55FA-0544-A08D-F316-243D41301351}"/>
                </a:ext>
              </a:extLst>
            </p:cNvPr>
            <p:cNvSpPr/>
            <p:nvPr/>
          </p:nvSpPr>
          <p:spPr>
            <a:xfrm>
              <a:off x="9419538" y="588074"/>
              <a:ext cx="238014" cy="206082"/>
            </a:xfrm>
            <a:custGeom>
              <a:avLst/>
              <a:gdLst>
                <a:gd name="connsiteX0" fmla="*/ 124359 w 238014"/>
                <a:gd name="connsiteY0" fmla="*/ 206082 h 206082"/>
                <a:gd name="connsiteX1" fmla="*/ 0 w 238014"/>
                <a:gd name="connsiteY1" fmla="*/ 116928 h 206082"/>
                <a:gd name="connsiteX2" fmla="*/ 26823 w 238014"/>
                <a:gd name="connsiteY2" fmla="*/ 100469 h 206082"/>
                <a:gd name="connsiteX3" fmla="*/ 53645 w 238014"/>
                <a:gd name="connsiteY3" fmla="*/ 5829 h 206082"/>
                <a:gd name="connsiteX4" fmla="*/ 207264 w 238014"/>
                <a:gd name="connsiteY4" fmla="*/ 1714 h 206082"/>
                <a:gd name="connsiteX5" fmla="*/ 160935 w 238014"/>
                <a:gd name="connsiteY5" fmla="*/ 185508 h 206082"/>
                <a:gd name="connsiteX6" fmla="*/ 124359 w 238014"/>
                <a:gd name="connsiteY6" fmla="*/ 206082 h 2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4" h="206082">
                  <a:moveTo>
                    <a:pt x="124359" y="206082"/>
                  </a:moveTo>
                  <a:cubicBezTo>
                    <a:pt x="87783" y="174535"/>
                    <a:pt x="43892" y="144360"/>
                    <a:pt x="0" y="116928"/>
                  </a:cubicBezTo>
                  <a:cubicBezTo>
                    <a:pt x="9754" y="112813"/>
                    <a:pt x="19508" y="107327"/>
                    <a:pt x="26823" y="100469"/>
                  </a:cubicBezTo>
                  <a:cubicBezTo>
                    <a:pt x="58522" y="73037"/>
                    <a:pt x="58522" y="38747"/>
                    <a:pt x="53645" y="5829"/>
                  </a:cubicBezTo>
                  <a:cubicBezTo>
                    <a:pt x="102413" y="-1029"/>
                    <a:pt x="156058" y="-1029"/>
                    <a:pt x="207264" y="1714"/>
                  </a:cubicBezTo>
                  <a:cubicBezTo>
                    <a:pt x="256032" y="63436"/>
                    <a:pt x="251156" y="129273"/>
                    <a:pt x="160935" y="185508"/>
                  </a:cubicBezTo>
                  <a:cubicBezTo>
                    <a:pt x="151181" y="192366"/>
                    <a:pt x="138989" y="199224"/>
                    <a:pt x="124359" y="206082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8F6D46E-4693-16D9-9248-A03894B1540F}"/>
                </a:ext>
              </a:extLst>
            </p:cNvPr>
            <p:cNvSpPr/>
            <p:nvPr/>
          </p:nvSpPr>
          <p:spPr>
            <a:xfrm>
              <a:off x="1033881" y="1903780"/>
              <a:ext cx="232087" cy="160477"/>
            </a:xfrm>
            <a:custGeom>
              <a:avLst/>
              <a:gdLst>
                <a:gd name="connsiteX0" fmla="*/ 65837 w 232087"/>
                <a:gd name="connsiteY0" fmla="*/ 0 h 160477"/>
                <a:gd name="connsiteX1" fmla="*/ 231648 w 232087"/>
                <a:gd name="connsiteY1" fmla="*/ 16459 h 160477"/>
                <a:gd name="connsiteX2" fmla="*/ 165811 w 232087"/>
                <a:gd name="connsiteY2" fmla="*/ 145389 h 160477"/>
                <a:gd name="connsiteX3" fmla="*/ 148742 w 232087"/>
                <a:gd name="connsiteY3" fmla="*/ 160477 h 160477"/>
                <a:gd name="connsiteX4" fmla="*/ 0 w 232087"/>
                <a:gd name="connsiteY4" fmla="*/ 137160 h 160477"/>
                <a:gd name="connsiteX5" fmla="*/ 65837 w 232087"/>
                <a:gd name="connsiteY5" fmla="*/ 0 h 1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7">
                  <a:moveTo>
                    <a:pt x="65837" y="0"/>
                  </a:moveTo>
                  <a:cubicBezTo>
                    <a:pt x="121920" y="5486"/>
                    <a:pt x="175565" y="12344"/>
                    <a:pt x="231648" y="16459"/>
                  </a:cubicBezTo>
                  <a:cubicBezTo>
                    <a:pt x="236525" y="58979"/>
                    <a:pt x="199949" y="109728"/>
                    <a:pt x="165811" y="145389"/>
                  </a:cubicBezTo>
                  <a:cubicBezTo>
                    <a:pt x="160934" y="150876"/>
                    <a:pt x="156058" y="156362"/>
                    <a:pt x="148742" y="160477"/>
                  </a:cubicBezTo>
                  <a:cubicBezTo>
                    <a:pt x="102413" y="149504"/>
                    <a:pt x="51206" y="142646"/>
                    <a:pt x="0" y="137160"/>
                  </a:cubicBezTo>
                  <a:cubicBezTo>
                    <a:pt x="29261" y="93269"/>
                    <a:pt x="51206" y="46634"/>
                    <a:pt x="65837" y="0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8979F74-58C5-FFE4-BF69-955A9D338F91}"/>
                </a:ext>
              </a:extLst>
            </p:cNvPr>
            <p:cNvSpPr/>
            <p:nvPr/>
          </p:nvSpPr>
          <p:spPr>
            <a:xfrm>
              <a:off x="5003596" y="560984"/>
              <a:ext cx="373412" cy="141274"/>
            </a:xfrm>
            <a:custGeom>
              <a:avLst/>
              <a:gdLst>
                <a:gd name="connsiteX0" fmla="*/ 99975 w 373412"/>
                <a:gd name="connsiteY0" fmla="*/ 141275 h 141274"/>
                <a:gd name="connsiteX1" fmla="*/ 0 w 373412"/>
                <a:gd name="connsiteY1" fmla="*/ 56236 h 141274"/>
                <a:gd name="connsiteX2" fmla="*/ 256032 w 373412"/>
                <a:gd name="connsiteY2" fmla="*/ 1372 h 141274"/>
                <a:gd name="connsiteX3" fmla="*/ 368199 w 373412"/>
                <a:gd name="connsiteY3" fmla="*/ 0 h 141274"/>
                <a:gd name="connsiteX4" fmla="*/ 365760 w 373412"/>
                <a:gd name="connsiteY4" fmla="*/ 50749 h 141274"/>
                <a:gd name="connsiteX5" fmla="*/ 243840 w 373412"/>
                <a:gd name="connsiteY5" fmla="*/ 116586 h 141274"/>
                <a:gd name="connsiteX6" fmla="*/ 99975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99975" y="141275"/>
                  </a:moveTo>
                  <a:cubicBezTo>
                    <a:pt x="68275" y="111100"/>
                    <a:pt x="31699" y="80924"/>
                    <a:pt x="0" y="56236"/>
                  </a:cubicBezTo>
                  <a:cubicBezTo>
                    <a:pt x="82906" y="35662"/>
                    <a:pt x="209703" y="46634"/>
                    <a:pt x="256032" y="1372"/>
                  </a:cubicBezTo>
                  <a:cubicBezTo>
                    <a:pt x="295047" y="2743"/>
                    <a:pt x="331623" y="2743"/>
                    <a:pt x="368199" y="0"/>
                  </a:cubicBezTo>
                  <a:cubicBezTo>
                    <a:pt x="375514" y="16459"/>
                    <a:pt x="375514" y="32918"/>
                    <a:pt x="365760" y="50749"/>
                  </a:cubicBezTo>
                  <a:cubicBezTo>
                    <a:pt x="348691" y="82296"/>
                    <a:pt x="295047" y="102870"/>
                    <a:pt x="243840" y="116586"/>
                  </a:cubicBezTo>
                  <a:cubicBezTo>
                    <a:pt x="197511" y="128930"/>
                    <a:pt x="146304" y="131674"/>
                    <a:pt x="99975" y="141275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90B1EBC-4FA3-F719-3AE9-1176F08E2C3B}"/>
                </a:ext>
              </a:extLst>
            </p:cNvPr>
            <p:cNvSpPr/>
            <p:nvPr/>
          </p:nvSpPr>
          <p:spPr>
            <a:xfrm>
              <a:off x="7837017" y="6188659"/>
              <a:ext cx="246278" cy="154990"/>
            </a:xfrm>
            <a:custGeom>
              <a:avLst/>
              <a:gdLst>
                <a:gd name="connsiteX0" fmla="*/ 87783 w 246278"/>
                <a:gd name="connsiteY0" fmla="*/ 154991 h 154990"/>
                <a:gd name="connsiteX1" fmla="*/ 246279 w 246278"/>
                <a:gd name="connsiteY1" fmla="*/ 97383 h 154990"/>
                <a:gd name="connsiteX2" fmla="*/ 212141 w 246278"/>
                <a:gd name="connsiteY2" fmla="*/ 53492 h 154990"/>
                <a:gd name="connsiteX3" fmla="*/ 112167 w 246278"/>
                <a:gd name="connsiteY3" fmla="*/ 0 h 154990"/>
                <a:gd name="connsiteX4" fmla="*/ 0 w 246278"/>
                <a:gd name="connsiteY4" fmla="*/ 64465 h 154990"/>
                <a:gd name="connsiteX5" fmla="*/ 70713 w 246278"/>
                <a:gd name="connsiteY5" fmla="*/ 120701 h 154990"/>
                <a:gd name="connsiteX6" fmla="*/ 87783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87783" y="154991"/>
                  </a:moveTo>
                  <a:cubicBezTo>
                    <a:pt x="138989" y="134417"/>
                    <a:pt x="195072" y="117957"/>
                    <a:pt x="246279" y="97383"/>
                  </a:cubicBezTo>
                  <a:cubicBezTo>
                    <a:pt x="236525" y="82296"/>
                    <a:pt x="226772" y="68580"/>
                    <a:pt x="212141" y="53492"/>
                  </a:cubicBezTo>
                  <a:cubicBezTo>
                    <a:pt x="195072" y="35661"/>
                    <a:pt x="153620" y="13716"/>
                    <a:pt x="112167" y="0"/>
                  </a:cubicBezTo>
                  <a:cubicBezTo>
                    <a:pt x="70713" y="20574"/>
                    <a:pt x="36576" y="42519"/>
                    <a:pt x="0" y="64465"/>
                  </a:cubicBezTo>
                  <a:cubicBezTo>
                    <a:pt x="24384" y="82296"/>
                    <a:pt x="56084" y="98755"/>
                    <a:pt x="70713" y="120701"/>
                  </a:cubicBezTo>
                  <a:cubicBezTo>
                    <a:pt x="75591" y="133045"/>
                    <a:pt x="80468" y="144018"/>
                    <a:pt x="87783" y="15499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AC9012C-937D-1F1C-7228-2EC11420282F}"/>
                </a:ext>
              </a:extLst>
            </p:cNvPr>
            <p:cNvSpPr/>
            <p:nvPr/>
          </p:nvSpPr>
          <p:spPr>
            <a:xfrm>
              <a:off x="524256" y="5205222"/>
              <a:ext cx="245651" cy="196138"/>
            </a:xfrm>
            <a:custGeom>
              <a:avLst/>
              <a:gdLst>
                <a:gd name="connsiteX0" fmla="*/ 117043 w 245651"/>
                <a:gd name="connsiteY0" fmla="*/ 196139 h 196138"/>
                <a:gd name="connsiteX1" fmla="*/ 0 w 245651"/>
                <a:gd name="connsiteY1" fmla="*/ 124816 h 196138"/>
                <a:gd name="connsiteX2" fmla="*/ 117043 w 245651"/>
                <a:gd name="connsiteY2" fmla="*/ 28804 h 196138"/>
                <a:gd name="connsiteX3" fmla="*/ 224333 w 245651"/>
                <a:gd name="connsiteY3" fmla="*/ 0 h 196138"/>
                <a:gd name="connsiteX4" fmla="*/ 168250 w 245651"/>
                <a:gd name="connsiteY4" fmla="*/ 168707 h 196138"/>
                <a:gd name="connsiteX5" fmla="*/ 117043 w 245651"/>
                <a:gd name="connsiteY5" fmla="*/ 196139 h 19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51" h="196138">
                  <a:moveTo>
                    <a:pt x="117043" y="196139"/>
                  </a:moveTo>
                  <a:cubicBezTo>
                    <a:pt x="82906" y="170078"/>
                    <a:pt x="43891" y="146761"/>
                    <a:pt x="0" y="124816"/>
                  </a:cubicBezTo>
                  <a:cubicBezTo>
                    <a:pt x="53645" y="101498"/>
                    <a:pt x="92659" y="68580"/>
                    <a:pt x="117043" y="28804"/>
                  </a:cubicBezTo>
                  <a:cubicBezTo>
                    <a:pt x="156058" y="21946"/>
                    <a:pt x="190195" y="12344"/>
                    <a:pt x="224333" y="0"/>
                  </a:cubicBezTo>
                  <a:cubicBezTo>
                    <a:pt x="263347" y="57607"/>
                    <a:pt x="251155" y="116586"/>
                    <a:pt x="168250" y="168707"/>
                  </a:cubicBezTo>
                  <a:cubicBezTo>
                    <a:pt x="153619" y="179680"/>
                    <a:pt x="136550" y="187909"/>
                    <a:pt x="117043" y="196139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F3802EE-BD28-0B12-F23B-8FDF25147271}"/>
                </a:ext>
              </a:extLst>
            </p:cNvPr>
            <p:cNvSpPr/>
            <p:nvPr/>
          </p:nvSpPr>
          <p:spPr>
            <a:xfrm>
              <a:off x="3577132" y="1671980"/>
              <a:ext cx="176063" cy="135788"/>
            </a:xfrm>
            <a:custGeom>
              <a:avLst/>
              <a:gdLst>
                <a:gd name="connsiteX0" fmla="*/ 0 w 176063"/>
                <a:gd name="connsiteY0" fmla="*/ 120701 h 135788"/>
                <a:gd name="connsiteX1" fmla="*/ 48768 w 176063"/>
                <a:gd name="connsiteY1" fmla="*/ 0 h 135788"/>
                <a:gd name="connsiteX2" fmla="*/ 175565 w 176063"/>
                <a:gd name="connsiteY2" fmla="*/ 10973 h 135788"/>
                <a:gd name="connsiteX3" fmla="*/ 114605 w 176063"/>
                <a:gd name="connsiteY3" fmla="*/ 135788 h 135788"/>
                <a:gd name="connsiteX4" fmla="*/ 0 w 176063"/>
                <a:gd name="connsiteY4" fmla="*/ 120701 h 1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63" h="135788">
                  <a:moveTo>
                    <a:pt x="0" y="120701"/>
                  </a:moveTo>
                  <a:cubicBezTo>
                    <a:pt x="26823" y="82296"/>
                    <a:pt x="43891" y="41148"/>
                    <a:pt x="48768" y="0"/>
                  </a:cubicBezTo>
                  <a:cubicBezTo>
                    <a:pt x="90221" y="4115"/>
                    <a:pt x="131674" y="8230"/>
                    <a:pt x="175565" y="10973"/>
                  </a:cubicBezTo>
                  <a:cubicBezTo>
                    <a:pt x="180442" y="52121"/>
                    <a:pt x="148743" y="100127"/>
                    <a:pt x="114605" y="135788"/>
                  </a:cubicBezTo>
                  <a:cubicBezTo>
                    <a:pt x="75591" y="130302"/>
                    <a:pt x="39015" y="124816"/>
                    <a:pt x="0" y="12070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1751BF6-F903-86B1-5D15-99DE083A6203}"/>
                </a:ext>
              </a:extLst>
            </p:cNvPr>
            <p:cNvSpPr/>
            <p:nvPr/>
          </p:nvSpPr>
          <p:spPr>
            <a:xfrm>
              <a:off x="336499" y="3731054"/>
              <a:ext cx="358444" cy="193093"/>
            </a:xfrm>
            <a:custGeom>
              <a:avLst/>
              <a:gdLst>
                <a:gd name="connsiteX0" fmla="*/ 358445 w 358444"/>
                <a:gd name="connsiteY0" fmla="*/ 97082 h 193093"/>
                <a:gd name="connsiteX1" fmla="*/ 292608 w 358444"/>
                <a:gd name="connsiteY1" fmla="*/ 193094 h 193093"/>
                <a:gd name="connsiteX2" fmla="*/ 270662 w 358444"/>
                <a:gd name="connsiteY2" fmla="*/ 184864 h 193093"/>
                <a:gd name="connsiteX3" fmla="*/ 56083 w 358444"/>
                <a:gd name="connsiteY3" fmla="*/ 79251 h 193093"/>
                <a:gd name="connsiteX4" fmla="*/ 0 w 358444"/>
                <a:gd name="connsiteY4" fmla="*/ 23015 h 193093"/>
                <a:gd name="connsiteX5" fmla="*/ 82906 w 358444"/>
                <a:gd name="connsiteY5" fmla="*/ 1070 h 193093"/>
                <a:gd name="connsiteX6" fmla="*/ 243840 w 358444"/>
                <a:gd name="connsiteY6" fmla="*/ 31245 h 193093"/>
                <a:gd name="connsiteX7" fmla="*/ 358445 w 358444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4" h="193093">
                  <a:moveTo>
                    <a:pt x="358445" y="97082"/>
                  </a:moveTo>
                  <a:cubicBezTo>
                    <a:pt x="351130" y="130000"/>
                    <a:pt x="324307" y="162918"/>
                    <a:pt x="292608" y="193094"/>
                  </a:cubicBezTo>
                  <a:cubicBezTo>
                    <a:pt x="285293" y="190350"/>
                    <a:pt x="277978" y="187607"/>
                    <a:pt x="270662" y="184864"/>
                  </a:cubicBezTo>
                  <a:cubicBezTo>
                    <a:pt x="192634" y="154689"/>
                    <a:pt x="153619" y="81994"/>
                    <a:pt x="56083" y="79251"/>
                  </a:cubicBezTo>
                  <a:cubicBezTo>
                    <a:pt x="41453" y="60048"/>
                    <a:pt x="24384" y="40846"/>
                    <a:pt x="0" y="23015"/>
                  </a:cubicBezTo>
                  <a:cubicBezTo>
                    <a:pt x="24384" y="12042"/>
                    <a:pt x="48768" y="3813"/>
                    <a:pt x="82906" y="1070"/>
                  </a:cubicBezTo>
                  <a:cubicBezTo>
                    <a:pt x="138989" y="-4417"/>
                    <a:pt x="199949" y="12042"/>
                    <a:pt x="243840" y="31245"/>
                  </a:cubicBezTo>
                  <a:cubicBezTo>
                    <a:pt x="287731" y="50447"/>
                    <a:pt x="316992" y="77879"/>
                    <a:pt x="358445" y="97082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BD4E5DB-4B8D-9C20-3F5D-092009BAA3A9}"/>
                </a:ext>
              </a:extLst>
            </p:cNvPr>
            <p:cNvSpPr/>
            <p:nvPr/>
          </p:nvSpPr>
          <p:spPr>
            <a:xfrm>
              <a:off x="11516562" y="5683910"/>
              <a:ext cx="246278" cy="154991"/>
            </a:xfrm>
            <a:custGeom>
              <a:avLst/>
              <a:gdLst>
                <a:gd name="connsiteX0" fmla="*/ 87783 w 246278"/>
                <a:gd name="connsiteY0" fmla="*/ 154991 h 154991"/>
                <a:gd name="connsiteX1" fmla="*/ 246279 w 246278"/>
                <a:gd name="connsiteY1" fmla="*/ 97384 h 154991"/>
                <a:gd name="connsiteX2" fmla="*/ 212141 w 246278"/>
                <a:gd name="connsiteY2" fmla="*/ 53492 h 154991"/>
                <a:gd name="connsiteX3" fmla="*/ 112167 w 246278"/>
                <a:gd name="connsiteY3" fmla="*/ 0 h 154991"/>
                <a:gd name="connsiteX4" fmla="*/ 0 w 246278"/>
                <a:gd name="connsiteY4" fmla="*/ 64465 h 154991"/>
                <a:gd name="connsiteX5" fmla="*/ 70714 w 246278"/>
                <a:gd name="connsiteY5" fmla="*/ 120701 h 154991"/>
                <a:gd name="connsiteX6" fmla="*/ 87783 w 246278"/>
                <a:gd name="connsiteY6" fmla="*/ 154991 h 15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1">
                  <a:moveTo>
                    <a:pt x="87783" y="154991"/>
                  </a:moveTo>
                  <a:cubicBezTo>
                    <a:pt x="138989" y="134417"/>
                    <a:pt x="195072" y="117958"/>
                    <a:pt x="246279" y="97384"/>
                  </a:cubicBezTo>
                  <a:cubicBezTo>
                    <a:pt x="236525" y="82296"/>
                    <a:pt x="226772" y="68580"/>
                    <a:pt x="212141" y="53492"/>
                  </a:cubicBezTo>
                  <a:cubicBezTo>
                    <a:pt x="195072" y="35662"/>
                    <a:pt x="153620" y="13716"/>
                    <a:pt x="112167" y="0"/>
                  </a:cubicBezTo>
                  <a:cubicBezTo>
                    <a:pt x="70714" y="20574"/>
                    <a:pt x="36576" y="42520"/>
                    <a:pt x="0" y="64465"/>
                  </a:cubicBezTo>
                  <a:cubicBezTo>
                    <a:pt x="24384" y="82296"/>
                    <a:pt x="56084" y="98755"/>
                    <a:pt x="70714" y="120701"/>
                  </a:cubicBezTo>
                  <a:cubicBezTo>
                    <a:pt x="78029" y="133045"/>
                    <a:pt x="82906" y="144018"/>
                    <a:pt x="87783" y="154991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DC58718-1B63-F858-291A-7EE834506228}"/>
                </a:ext>
              </a:extLst>
            </p:cNvPr>
            <p:cNvSpPr/>
            <p:nvPr/>
          </p:nvSpPr>
          <p:spPr>
            <a:xfrm>
              <a:off x="1741017" y="503377"/>
              <a:ext cx="331622" cy="161982"/>
            </a:xfrm>
            <a:custGeom>
              <a:avLst/>
              <a:gdLst>
                <a:gd name="connsiteX0" fmla="*/ 0 w 331622"/>
                <a:gd name="connsiteY0" fmla="*/ 159106 h 161982"/>
                <a:gd name="connsiteX1" fmla="*/ 41453 w 331622"/>
                <a:gd name="connsiteY1" fmla="*/ 48006 h 161982"/>
                <a:gd name="connsiteX2" fmla="*/ 80467 w 331622"/>
                <a:gd name="connsiteY2" fmla="*/ 49378 h 161982"/>
                <a:gd name="connsiteX3" fmla="*/ 226771 w 331622"/>
                <a:gd name="connsiteY3" fmla="*/ 0 h 161982"/>
                <a:gd name="connsiteX4" fmla="*/ 331622 w 331622"/>
                <a:gd name="connsiteY4" fmla="*/ 63094 h 161982"/>
                <a:gd name="connsiteX5" fmla="*/ 51206 w 331622"/>
                <a:gd name="connsiteY5" fmla="*/ 161849 h 161982"/>
                <a:gd name="connsiteX6" fmla="*/ 0 w 331622"/>
                <a:gd name="connsiteY6" fmla="*/ 159106 h 16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622" h="161982">
                  <a:moveTo>
                    <a:pt x="0" y="159106"/>
                  </a:moveTo>
                  <a:cubicBezTo>
                    <a:pt x="19507" y="123444"/>
                    <a:pt x="31699" y="85039"/>
                    <a:pt x="41453" y="48006"/>
                  </a:cubicBezTo>
                  <a:cubicBezTo>
                    <a:pt x="53645" y="49378"/>
                    <a:pt x="68275" y="50749"/>
                    <a:pt x="80467" y="49378"/>
                  </a:cubicBezTo>
                  <a:cubicBezTo>
                    <a:pt x="138989" y="45263"/>
                    <a:pt x="185318" y="23317"/>
                    <a:pt x="226771" y="0"/>
                  </a:cubicBezTo>
                  <a:cubicBezTo>
                    <a:pt x="268224" y="16459"/>
                    <a:pt x="302362" y="39776"/>
                    <a:pt x="331622" y="63094"/>
                  </a:cubicBezTo>
                  <a:cubicBezTo>
                    <a:pt x="277978" y="124816"/>
                    <a:pt x="187757" y="164592"/>
                    <a:pt x="51206" y="161849"/>
                  </a:cubicBezTo>
                  <a:cubicBezTo>
                    <a:pt x="36576" y="161849"/>
                    <a:pt x="17069" y="161849"/>
                    <a:pt x="0" y="159106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90AB7D4-4D63-6859-DA7F-D623E5466918}"/>
                </a:ext>
              </a:extLst>
            </p:cNvPr>
            <p:cNvSpPr/>
            <p:nvPr/>
          </p:nvSpPr>
          <p:spPr>
            <a:xfrm>
              <a:off x="853440" y="6228435"/>
              <a:ext cx="232087" cy="160476"/>
            </a:xfrm>
            <a:custGeom>
              <a:avLst/>
              <a:gdLst>
                <a:gd name="connsiteX0" fmla="*/ 65837 w 232087"/>
                <a:gd name="connsiteY0" fmla="*/ 0 h 160476"/>
                <a:gd name="connsiteX1" fmla="*/ 231648 w 232087"/>
                <a:gd name="connsiteY1" fmla="*/ 16459 h 160476"/>
                <a:gd name="connsiteX2" fmla="*/ 165811 w 232087"/>
                <a:gd name="connsiteY2" fmla="*/ 145390 h 160476"/>
                <a:gd name="connsiteX3" fmla="*/ 148742 w 232087"/>
                <a:gd name="connsiteY3" fmla="*/ 160477 h 160476"/>
                <a:gd name="connsiteX4" fmla="*/ 0 w 232087"/>
                <a:gd name="connsiteY4" fmla="*/ 137160 h 160476"/>
                <a:gd name="connsiteX5" fmla="*/ 65837 w 232087"/>
                <a:gd name="connsiteY5" fmla="*/ 0 h 16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6">
                  <a:moveTo>
                    <a:pt x="65837" y="0"/>
                  </a:moveTo>
                  <a:cubicBezTo>
                    <a:pt x="121920" y="5486"/>
                    <a:pt x="175565" y="12344"/>
                    <a:pt x="231648" y="16459"/>
                  </a:cubicBezTo>
                  <a:cubicBezTo>
                    <a:pt x="236525" y="58979"/>
                    <a:pt x="199949" y="109728"/>
                    <a:pt x="165811" y="145390"/>
                  </a:cubicBezTo>
                  <a:cubicBezTo>
                    <a:pt x="160934" y="150876"/>
                    <a:pt x="156058" y="156362"/>
                    <a:pt x="148742" y="160477"/>
                  </a:cubicBezTo>
                  <a:cubicBezTo>
                    <a:pt x="102413" y="149504"/>
                    <a:pt x="51206" y="142646"/>
                    <a:pt x="0" y="137160"/>
                  </a:cubicBezTo>
                  <a:cubicBezTo>
                    <a:pt x="31699" y="93269"/>
                    <a:pt x="53645" y="46634"/>
                    <a:pt x="65837" y="0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8310B73-4ACD-3FEC-095A-2908E06A39B7}"/>
                </a:ext>
              </a:extLst>
            </p:cNvPr>
            <p:cNvSpPr/>
            <p:nvPr/>
          </p:nvSpPr>
          <p:spPr>
            <a:xfrm>
              <a:off x="7685837" y="1954530"/>
              <a:ext cx="373412" cy="141274"/>
            </a:xfrm>
            <a:custGeom>
              <a:avLst/>
              <a:gdLst>
                <a:gd name="connsiteX0" fmla="*/ 99974 w 373412"/>
                <a:gd name="connsiteY0" fmla="*/ 141275 h 141274"/>
                <a:gd name="connsiteX1" fmla="*/ 0 w 373412"/>
                <a:gd name="connsiteY1" fmla="*/ 56236 h 141274"/>
                <a:gd name="connsiteX2" fmla="*/ 256032 w 373412"/>
                <a:gd name="connsiteY2" fmla="*/ 1372 h 141274"/>
                <a:gd name="connsiteX3" fmla="*/ 368198 w 373412"/>
                <a:gd name="connsiteY3" fmla="*/ 0 h 141274"/>
                <a:gd name="connsiteX4" fmla="*/ 365760 w 373412"/>
                <a:gd name="connsiteY4" fmla="*/ 50749 h 141274"/>
                <a:gd name="connsiteX5" fmla="*/ 243840 w 373412"/>
                <a:gd name="connsiteY5" fmla="*/ 116586 h 141274"/>
                <a:gd name="connsiteX6" fmla="*/ 99974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99974" y="141275"/>
                  </a:moveTo>
                  <a:cubicBezTo>
                    <a:pt x="68275" y="111100"/>
                    <a:pt x="31699" y="80924"/>
                    <a:pt x="0" y="56236"/>
                  </a:cubicBezTo>
                  <a:cubicBezTo>
                    <a:pt x="82905" y="35662"/>
                    <a:pt x="209702" y="46634"/>
                    <a:pt x="256032" y="1372"/>
                  </a:cubicBezTo>
                  <a:cubicBezTo>
                    <a:pt x="295046" y="2743"/>
                    <a:pt x="331622" y="2743"/>
                    <a:pt x="368198" y="0"/>
                  </a:cubicBezTo>
                  <a:cubicBezTo>
                    <a:pt x="375513" y="16459"/>
                    <a:pt x="375513" y="32918"/>
                    <a:pt x="365760" y="50749"/>
                  </a:cubicBezTo>
                  <a:cubicBezTo>
                    <a:pt x="348691" y="82296"/>
                    <a:pt x="295046" y="102870"/>
                    <a:pt x="243840" y="116586"/>
                  </a:cubicBezTo>
                  <a:cubicBezTo>
                    <a:pt x="197510" y="128930"/>
                    <a:pt x="146304" y="131674"/>
                    <a:pt x="99974" y="141275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6721FEF-E757-32A7-A743-013778D4A50F}"/>
                </a:ext>
              </a:extLst>
            </p:cNvPr>
            <p:cNvSpPr/>
            <p:nvPr/>
          </p:nvSpPr>
          <p:spPr>
            <a:xfrm>
              <a:off x="5774131" y="475945"/>
              <a:ext cx="246278" cy="154990"/>
            </a:xfrm>
            <a:custGeom>
              <a:avLst/>
              <a:gdLst>
                <a:gd name="connsiteX0" fmla="*/ 87782 w 246278"/>
                <a:gd name="connsiteY0" fmla="*/ 154991 h 154990"/>
                <a:gd name="connsiteX1" fmla="*/ 246278 w 246278"/>
                <a:gd name="connsiteY1" fmla="*/ 97384 h 154990"/>
                <a:gd name="connsiteX2" fmla="*/ 212141 w 246278"/>
                <a:gd name="connsiteY2" fmla="*/ 53492 h 154990"/>
                <a:gd name="connsiteX3" fmla="*/ 112166 w 246278"/>
                <a:gd name="connsiteY3" fmla="*/ 0 h 154990"/>
                <a:gd name="connsiteX4" fmla="*/ 0 w 246278"/>
                <a:gd name="connsiteY4" fmla="*/ 64465 h 154990"/>
                <a:gd name="connsiteX5" fmla="*/ 70713 w 246278"/>
                <a:gd name="connsiteY5" fmla="*/ 120701 h 154990"/>
                <a:gd name="connsiteX6" fmla="*/ 87782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87782" y="154991"/>
                  </a:moveTo>
                  <a:cubicBezTo>
                    <a:pt x="138989" y="134417"/>
                    <a:pt x="195072" y="117958"/>
                    <a:pt x="246278" y="97384"/>
                  </a:cubicBezTo>
                  <a:cubicBezTo>
                    <a:pt x="236525" y="82296"/>
                    <a:pt x="226771" y="68580"/>
                    <a:pt x="212141" y="53492"/>
                  </a:cubicBezTo>
                  <a:cubicBezTo>
                    <a:pt x="195072" y="35662"/>
                    <a:pt x="153619" y="13716"/>
                    <a:pt x="112166" y="0"/>
                  </a:cubicBezTo>
                  <a:cubicBezTo>
                    <a:pt x="70713" y="20574"/>
                    <a:pt x="36576" y="42520"/>
                    <a:pt x="0" y="64465"/>
                  </a:cubicBezTo>
                  <a:cubicBezTo>
                    <a:pt x="24384" y="82296"/>
                    <a:pt x="56083" y="98755"/>
                    <a:pt x="70713" y="120701"/>
                  </a:cubicBezTo>
                  <a:cubicBezTo>
                    <a:pt x="78029" y="133045"/>
                    <a:pt x="82905" y="144018"/>
                    <a:pt x="87782" y="154991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7073A-694E-B9B0-913B-894669928DD6}"/>
                </a:ext>
              </a:extLst>
            </p:cNvPr>
            <p:cNvSpPr/>
            <p:nvPr/>
          </p:nvSpPr>
          <p:spPr>
            <a:xfrm>
              <a:off x="3672230" y="1153515"/>
              <a:ext cx="297484" cy="152247"/>
            </a:xfrm>
            <a:custGeom>
              <a:avLst/>
              <a:gdLst>
                <a:gd name="connsiteX0" fmla="*/ 51206 w 297484"/>
                <a:gd name="connsiteY0" fmla="*/ 152248 h 152247"/>
                <a:gd name="connsiteX1" fmla="*/ 0 w 297484"/>
                <a:gd name="connsiteY1" fmla="*/ 58979 h 152247"/>
                <a:gd name="connsiteX2" fmla="*/ 178003 w 297484"/>
                <a:gd name="connsiteY2" fmla="*/ 0 h 152247"/>
                <a:gd name="connsiteX3" fmla="*/ 297485 w 297484"/>
                <a:gd name="connsiteY3" fmla="*/ 0 h 152247"/>
                <a:gd name="connsiteX4" fmla="*/ 119481 w 297484"/>
                <a:gd name="connsiteY4" fmla="*/ 139903 h 152247"/>
                <a:gd name="connsiteX5" fmla="*/ 51206 w 297484"/>
                <a:gd name="connsiteY5" fmla="*/ 152248 h 15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484" h="152247">
                  <a:moveTo>
                    <a:pt x="51206" y="152248"/>
                  </a:moveTo>
                  <a:cubicBezTo>
                    <a:pt x="39014" y="120701"/>
                    <a:pt x="21945" y="89154"/>
                    <a:pt x="0" y="58979"/>
                  </a:cubicBezTo>
                  <a:cubicBezTo>
                    <a:pt x="65837" y="49378"/>
                    <a:pt x="126797" y="30175"/>
                    <a:pt x="178003" y="0"/>
                  </a:cubicBezTo>
                  <a:cubicBezTo>
                    <a:pt x="217017" y="2743"/>
                    <a:pt x="258470" y="2743"/>
                    <a:pt x="297485" y="0"/>
                  </a:cubicBezTo>
                  <a:cubicBezTo>
                    <a:pt x="287731" y="61722"/>
                    <a:pt x="234086" y="112471"/>
                    <a:pt x="119481" y="139903"/>
                  </a:cubicBezTo>
                  <a:cubicBezTo>
                    <a:pt x="97536" y="145390"/>
                    <a:pt x="75590" y="149504"/>
                    <a:pt x="51206" y="152248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556E682-51F9-962E-429C-F02A2A3E4B12}"/>
                </a:ext>
              </a:extLst>
            </p:cNvPr>
            <p:cNvSpPr/>
            <p:nvPr/>
          </p:nvSpPr>
          <p:spPr>
            <a:xfrm>
              <a:off x="10316870" y="261975"/>
              <a:ext cx="251154" cy="134416"/>
            </a:xfrm>
            <a:custGeom>
              <a:avLst/>
              <a:gdLst>
                <a:gd name="connsiteX0" fmla="*/ 0 w 251154"/>
                <a:gd name="connsiteY0" fmla="*/ 89154 h 134416"/>
                <a:gd name="connsiteX1" fmla="*/ 153619 w 251154"/>
                <a:gd name="connsiteY1" fmla="*/ 0 h 134416"/>
                <a:gd name="connsiteX2" fmla="*/ 251155 w 251154"/>
                <a:gd name="connsiteY2" fmla="*/ 46634 h 134416"/>
                <a:gd name="connsiteX3" fmla="*/ 82905 w 251154"/>
                <a:gd name="connsiteY3" fmla="*/ 134417 h 134416"/>
                <a:gd name="connsiteX4" fmla="*/ 0 w 251154"/>
                <a:gd name="connsiteY4" fmla="*/ 89154 h 13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154" h="134416">
                  <a:moveTo>
                    <a:pt x="0" y="89154"/>
                  </a:moveTo>
                  <a:cubicBezTo>
                    <a:pt x="58521" y="64465"/>
                    <a:pt x="112167" y="34290"/>
                    <a:pt x="153619" y="0"/>
                  </a:cubicBezTo>
                  <a:cubicBezTo>
                    <a:pt x="185319" y="16459"/>
                    <a:pt x="217017" y="31547"/>
                    <a:pt x="251155" y="46634"/>
                  </a:cubicBezTo>
                  <a:cubicBezTo>
                    <a:pt x="217017" y="83668"/>
                    <a:pt x="143865" y="113843"/>
                    <a:pt x="82905" y="134417"/>
                  </a:cubicBezTo>
                  <a:cubicBezTo>
                    <a:pt x="56083" y="119329"/>
                    <a:pt x="29260" y="104242"/>
                    <a:pt x="0" y="89154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" name="Graphic 43">
            <a:extLst>
              <a:ext uri="{FF2B5EF4-FFF2-40B4-BE49-F238E27FC236}">
                <a16:creationId xmlns:a16="http://schemas.microsoft.com/office/drawing/2014/main" id="{2DEEA4C0-28AE-A9D7-C908-C7F38D6D6509}"/>
              </a:ext>
            </a:extLst>
          </p:cNvPr>
          <p:cNvGrpSpPr/>
          <p:nvPr/>
        </p:nvGrpSpPr>
        <p:grpSpPr>
          <a:xfrm>
            <a:off x="2594350" y="716938"/>
            <a:ext cx="7572403" cy="5816489"/>
            <a:chOff x="2594350" y="716938"/>
            <a:chExt cx="7572403" cy="5816489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E401D15-2C56-D31C-DB91-0271B7DF2048}"/>
                </a:ext>
              </a:extLst>
            </p:cNvPr>
            <p:cNvSpPr/>
            <p:nvPr/>
          </p:nvSpPr>
          <p:spPr>
            <a:xfrm>
              <a:off x="2594350" y="5851645"/>
              <a:ext cx="2570888" cy="681782"/>
            </a:xfrm>
            <a:custGeom>
              <a:avLst/>
              <a:gdLst>
                <a:gd name="connsiteX0" fmla="*/ 2570889 w 2570888"/>
                <a:gd name="connsiteY0" fmla="*/ 340891 h 681782"/>
                <a:gd name="connsiteX1" fmla="*/ 1285444 w 2570888"/>
                <a:gd name="connsiteY1" fmla="*/ 681783 h 681782"/>
                <a:gd name="connsiteX2" fmla="*/ 0 w 2570888"/>
                <a:gd name="connsiteY2" fmla="*/ 340891 h 681782"/>
                <a:gd name="connsiteX3" fmla="*/ 1285444 w 2570888"/>
                <a:gd name="connsiteY3" fmla="*/ 0 h 681782"/>
                <a:gd name="connsiteX4" fmla="*/ 2570889 w 2570888"/>
                <a:gd name="connsiteY4" fmla="*/ 340891 h 68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888" h="681782">
                  <a:moveTo>
                    <a:pt x="2570889" y="340891"/>
                  </a:moveTo>
                  <a:cubicBezTo>
                    <a:pt x="2570889" y="529161"/>
                    <a:pt x="1995376" y="681783"/>
                    <a:pt x="1285444" y="681783"/>
                  </a:cubicBezTo>
                  <a:cubicBezTo>
                    <a:pt x="575513" y="681783"/>
                    <a:pt x="0" y="529161"/>
                    <a:pt x="0" y="340891"/>
                  </a:cubicBezTo>
                  <a:cubicBezTo>
                    <a:pt x="0" y="152622"/>
                    <a:pt x="575513" y="0"/>
                    <a:pt x="1285444" y="0"/>
                  </a:cubicBezTo>
                  <a:cubicBezTo>
                    <a:pt x="1995376" y="0"/>
                    <a:pt x="2570889" y="152622"/>
                    <a:pt x="2570889" y="340891"/>
                  </a:cubicBezTo>
                  <a:close/>
                </a:path>
              </a:pathLst>
            </a:custGeom>
            <a:solidFill>
              <a:srgbClr val="008B9A">
                <a:alpha val="42000"/>
              </a:srgbClr>
            </a:solidFill>
            <a:ln w="177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797F02A-237C-7B90-2693-0C7879995D13}"/>
                </a:ext>
              </a:extLst>
            </p:cNvPr>
            <p:cNvSpPr/>
            <p:nvPr/>
          </p:nvSpPr>
          <p:spPr>
            <a:xfrm>
              <a:off x="4966385" y="5381144"/>
              <a:ext cx="2570888" cy="681782"/>
            </a:xfrm>
            <a:custGeom>
              <a:avLst/>
              <a:gdLst>
                <a:gd name="connsiteX0" fmla="*/ 2570889 w 2570888"/>
                <a:gd name="connsiteY0" fmla="*/ 340891 h 681782"/>
                <a:gd name="connsiteX1" fmla="*/ 1285444 w 2570888"/>
                <a:gd name="connsiteY1" fmla="*/ 681783 h 681782"/>
                <a:gd name="connsiteX2" fmla="*/ 0 w 2570888"/>
                <a:gd name="connsiteY2" fmla="*/ 340891 h 681782"/>
                <a:gd name="connsiteX3" fmla="*/ 1285444 w 2570888"/>
                <a:gd name="connsiteY3" fmla="*/ 0 h 681782"/>
                <a:gd name="connsiteX4" fmla="*/ 2570889 w 2570888"/>
                <a:gd name="connsiteY4" fmla="*/ 340891 h 68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888" h="681782">
                  <a:moveTo>
                    <a:pt x="2570889" y="340891"/>
                  </a:moveTo>
                  <a:cubicBezTo>
                    <a:pt x="2570889" y="529161"/>
                    <a:pt x="1995376" y="681783"/>
                    <a:pt x="1285444" y="681783"/>
                  </a:cubicBezTo>
                  <a:cubicBezTo>
                    <a:pt x="575513" y="681783"/>
                    <a:pt x="0" y="529161"/>
                    <a:pt x="0" y="340891"/>
                  </a:cubicBezTo>
                  <a:cubicBezTo>
                    <a:pt x="0" y="152622"/>
                    <a:pt x="575513" y="0"/>
                    <a:pt x="1285444" y="0"/>
                  </a:cubicBezTo>
                  <a:cubicBezTo>
                    <a:pt x="1995376" y="0"/>
                    <a:pt x="2570889" y="152622"/>
                    <a:pt x="2570889" y="340891"/>
                  </a:cubicBezTo>
                  <a:close/>
                </a:path>
              </a:pathLst>
            </a:custGeom>
            <a:solidFill>
              <a:srgbClr val="008B9A">
                <a:alpha val="42000"/>
              </a:srgbClr>
            </a:solidFill>
            <a:ln w="177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AEFFCFE-DF58-A8B4-D155-BA8EEF096062}"/>
                </a:ext>
              </a:extLst>
            </p:cNvPr>
            <p:cNvSpPr/>
            <p:nvPr/>
          </p:nvSpPr>
          <p:spPr>
            <a:xfrm>
              <a:off x="7595864" y="5816135"/>
              <a:ext cx="2570888" cy="681782"/>
            </a:xfrm>
            <a:custGeom>
              <a:avLst/>
              <a:gdLst>
                <a:gd name="connsiteX0" fmla="*/ 2570889 w 2570888"/>
                <a:gd name="connsiteY0" fmla="*/ 340891 h 681782"/>
                <a:gd name="connsiteX1" fmla="*/ 1285445 w 2570888"/>
                <a:gd name="connsiteY1" fmla="*/ 681783 h 681782"/>
                <a:gd name="connsiteX2" fmla="*/ 0 w 2570888"/>
                <a:gd name="connsiteY2" fmla="*/ 340891 h 681782"/>
                <a:gd name="connsiteX3" fmla="*/ 1285445 w 2570888"/>
                <a:gd name="connsiteY3" fmla="*/ 0 h 681782"/>
                <a:gd name="connsiteX4" fmla="*/ 2570889 w 2570888"/>
                <a:gd name="connsiteY4" fmla="*/ 340891 h 68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888" h="681782">
                  <a:moveTo>
                    <a:pt x="2570889" y="340891"/>
                  </a:moveTo>
                  <a:cubicBezTo>
                    <a:pt x="2570889" y="529161"/>
                    <a:pt x="1995376" y="681783"/>
                    <a:pt x="1285445" y="681783"/>
                  </a:cubicBezTo>
                  <a:cubicBezTo>
                    <a:pt x="575513" y="681783"/>
                    <a:pt x="0" y="529161"/>
                    <a:pt x="0" y="340891"/>
                  </a:cubicBezTo>
                  <a:cubicBezTo>
                    <a:pt x="0" y="152622"/>
                    <a:pt x="575513" y="0"/>
                    <a:pt x="1285445" y="0"/>
                  </a:cubicBezTo>
                  <a:cubicBezTo>
                    <a:pt x="1995376" y="0"/>
                    <a:pt x="2570889" y="152622"/>
                    <a:pt x="2570889" y="340891"/>
                  </a:cubicBezTo>
                  <a:close/>
                </a:path>
              </a:pathLst>
            </a:custGeom>
            <a:solidFill>
              <a:srgbClr val="008B9A">
                <a:alpha val="42000"/>
              </a:srgbClr>
            </a:solidFill>
            <a:ln w="177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9" name="Graphic 43">
              <a:extLst>
                <a:ext uri="{FF2B5EF4-FFF2-40B4-BE49-F238E27FC236}">
                  <a16:creationId xmlns:a16="http://schemas.microsoft.com/office/drawing/2014/main" id="{B3BFEBA3-D9B5-480E-8641-9CAA424E1026}"/>
                </a:ext>
              </a:extLst>
            </p:cNvPr>
            <p:cNvGrpSpPr/>
            <p:nvPr/>
          </p:nvGrpSpPr>
          <p:grpSpPr>
            <a:xfrm>
              <a:off x="2751001" y="1133169"/>
              <a:ext cx="1881652" cy="5240534"/>
              <a:chOff x="2751001" y="1133169"/>
              <a:chExt cx="1881652" cy="5240534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9D1B0B6-096E-3519-CE9B-573D3FDAE624}"/>
                  </a:ext>
                </a:extLst>
              </p:cNvPr>
              <p:cNvSpPr/>
              <p:nvPr/>
            </p:nvSpPr>
            <p:spPr>
              <a:xfrm>
                <a:off x="2843364" y="2643526"/>
                <a:ext cx="1128475" cy="1863730"/>
              </a:xfrm>
              <a:custGeom>
                <a:avLst/>
                <a:gdLst>
                  <a:gd name="connsiteX0" fmla="*/ 715069 w 1128475"/>
                  <a:gd name="connsiteY0" fmla="*/ 3385 h 1863730"/>
                  <a:gd name="connsiteX1" fmla="*/ 91877 w 1128475"/>
                  <a:gd name="connsiteY1" fmla="*/ 282135 h 1863730"/>
                  <a:gd name="connsiteX2" fmla="*/ 3103 w 1128475"/>
                  <a:gd name="connsiteY2" fmla="*/ 1393583 h 1863730"/>
                  <a:gd name="connsiteX3" fmla="*/ 217935 w 1128475"/>
                  <a:gd name="connsiteY3" fmla="*/ 1807269 h 1863730"/>
                  <a:gd name="connsiteX4" fmla="*/ 1082592 w 1128475"/>
                  <a:gd name="connsiteY4" fmla="*/ 1825023 h 1863730"/>
                  <a:gd name="connsiteX5" fmla="*/ 1066613 w 1128475"/>
                  <a:gd name="connsiteY5" fmla="*/ 259054 h 1863730"/>
                  <a:gd name="connsiteX6" fmla="*/ 715069 w 1128475"/>
                  <a:gd name="connsiteY6" fmla="*/ 3385 h 1863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8475" h="1863730">
                    <a:moveTo>
                      <a:pt x="715069" y="3385"/>
                    </a:moveTo>
                    <a:cubicBezTo>
                      <a:pt x="715069" y="3385"/>
                      <a:pt x="168222" y="-51655"/>
                      <a:pt x="91877" y="282135"/>
                    </a:cubicBezTo>
                    <a:cubicBezTo>
                      <a:pt x="13756" y="619475"/>
                      <a:pt x="13756" y="1237341"/>
                      <a:pt x="3103" y="1393583"/>
                    </a:cubicBezTo>
                    <a:cubicBezTo>
                      <a:pt x="-5775" y="1526743"/>
                      <a:pt x="-11101" y="1766433"/>
                      <a:pt x="217935" y="1807269"/>
                    </a:cubicBezTo>
                    <a:cubicBezTo>
                      <a:pt x="446972" y="1848105"/>
                      <a:pt x="970737" y="1901369"/>
                      <a:pt x="1082592" y="1825023"/>
                    </a:cubicBezTo>
                    <a:cubicBezTo>
                      <a:pt x="1194447" y="1748678"/>
                      <a:pt x="1066613" y="397541"/>
                      <a:pt x="1066613" y="259054"/>
                    </a:cubicBezTo>
                    <a:cubicBezTo>
                      <a:pt x="1064837" y="65527"/>
                      <a:pt x="715069" y="3385"/>
                      <a:pt x="715069" y="3385"/>
                    </a:cubicBezTo>
                    <a:close/>
                  </a:path>
                </a:pathLst>
              </a:custGeom>
              <a:solidFill>
                <a:srgbClr val="B6F9D4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1" name="Graphic 43">
                <a:extLst>
                  <a:ext uri="{FF2B5EF4-FFF2-40B4-BE49-F238E27FC236}">
                    <a16:creationId xmlns:a16="http://schemas.microsoft.com/office/drawing/2014/main" id="{4EF43CB5-3881-8F4D-AF42-D94D6A175EFE}"/>
                  </a:ext>
                </a:extLst>
              </p:cNvPr>
              <p:cNvGrpSpPr/>
              <p:nvPr/>
            </p:nvGrpSpPr>
            <p:grpSpPr>
              <a:xfrm>
                <a:off x="3125730" y="4152515"/>
                <a:ext cx="789788" cy="2221188"/>
                <a:chOff x="3125730" y="4152515"/>
                <a:chExt cx="789788" cy="2221188"/>
              </a:xfrm>
            </p:grpSpPr>
            <p:grpSp>
              <p:nvGrpSpPr>
                <p:cNvPr id="52" name="Graphic 43">
                  <a:extLst>
                    <a:ext uri="{FF2B5EF4-FFF2-40B4-BE49-F238E27FC236}">
                      <a16:creationId xmlns:a16="http://schemas.microsoft.com/office/drawing/2014/main" id="{E6F49539-4388-689A-7920-D1F7C11CA74A}"/>
                    </a:ext>
                  </a:extLst>
                </p:cNvPr>
                <p:cNvGrpSpPr/>
                <p:nvPr/>
              </p:nvGrpSpPr>
              <p:grpSpPr>
                <a:xfrm>
                  <a:off x="3125730" y="5887155"/>
                  <a:ext cx="789788" cy="486548"/>
                  <a:chOff x="3125730" y="5887155"/>
                  <a:chExt cx="789788" cy="486548"/>
                </a:xfrm>
              </p:grpSpPr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FDC84E54-54DD-9778-54A0-62CF959C344C}"/>
                      </a:ext>
                    </a:extLst>
                  </p:cNvPr>
                  <p:cNvSpPr/>
                  <p:nvPr/>
                </p:nvSpPr>
                <p:spPr>
                  <a:xfrm>
                    <a:off x="3125730" y="5887155"/>
                    <a:ext cx="789788" cy="486548"/>
                  </a:xfrm>
                  <a:custGeom>
                    <a:avLst/>
                    <a:gdLst>
                      <a:gd name="connsiteX0" fmla="*/ 72281 w 789788"/>
                      <a:gd name="connsiteY0" fmla="*/ 0 h 486548"/>
                      <a:gd name="connsiteX1" fmla="*/ 1262 w 789788"/>
                      <a:gd name="connsiteY1" fmla="*/ 234362 h 486548"/>
                      <a:gd name="connsiteX2" fmla="*/ 294216 w 789788"/>
                      <a:gd name="connsiteY2" fmla="*/ 410134 h 486548"/>
                      <a:gd name="connsiteX3" fmla="*/ 736309 w 789788"/>
                      <a:gd name="connsiteY3" fmla="*/ 429665 h 486548"/>
                      <a:gd name="connsiteX4" fmla="*/ 672392 w 789788"/>
                      <a:gd name="connsiteY4" fmla="*/ 172221 h 486548"/>
                      <a:gd name="connsiteX5" fmla="*/ 464661 w 789788"/>
                      <a:gd name="connsiteY5" fmla="*/ 15979 h 486548"/>
                      <a:gd name="connsiteX6" fmla="*/ 72281 w 789788"/>
                      <a:gd name="connsiteY6" fmla="*/ 0 h 486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89788" h="486548">
                        <a:moveTo>
                          <a:pt x="72281" y="0"/>
                        </a:moveTo>
                        <a:cubicBezTo>
                          <a:pt x="72281" y="0"/>
                          <a:pt x="-11166" y="147364"/>
                          <a:pt x="1262" y="234362"/>
                        </a:cubicBezTo>
                        <a:cubicBezTo>
                          <a:pt x="13691" y="321361"/>
                          <a:pt x="224972" y="360421"/>
                          <a:pt x="294216" y="410134"/>
                        </a:cubicBezTo>
                        <a:cubicBezTo>
                          <a:pt x="363459" y="459848"/>
                          <a:pt x="613801" y="543295"/>
                          <a:pt x="736309" y="429665"/>
                        </a:cubicBezTo>
                        <a:cubicBezTo>
                          <a:pt x="860592" y="314259"/>
                          <a:pt x="738085" y="214832"/>
                          <a:pt x="672392" y="172221"/>
                        </a:cubicBezTo>
                        <a:cubicBezTo>
                          <a:pt x="610250" y="133161"/>
                          <a:pt x="464661" y="15979"/>
                          <a:pt x="464661" y="15979"/>
                        </a:cubicBezTo>
                        <a:lnTo>
                          <a:pt x="72281" y="0"/>
                        </a:lnTo>
                        <a:close/>
                      </a:path>
                    </a:pathLst>
                  </a:custGeom>
                  <a:solidFill>
                    <a:srgbClr val="BB4F00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4" name="Graphic 43">
                    <a:extLst>
                      <a:ext uri="{FF2B5EF4-FFF2-40B4-BE49-F238E27FC236}">
                        <a16:creationId xmlns:a16="http://schemas.microsoft.com/office/drawing/2014/main" id="{DDAF58F6-68F9-900B-4942-2AF49A9183DC}"/>
                      </a:ext>
                    </a:extLst>
                  </p:cNvPr>
                  <p:cNvGrpSpPr/>
                  <p:nvPr/>
                </p:nvGrpSpPr>
                <p:grpSpPr>
                  <a:xfrm>
                    <a:off x="3516696" y="5956941"/>
                    <a:ext cx="294327" cy="194094"/>
                    <a:chOff x="3516696" y="5956941"/>
                    <a:chExt cx="294327" cy="194094"/>
                  </a:xfrm>
                  <a:solidFill>
                    <a:srgbClr val="FFB500"/>
                  </a:solidFill>
                </p:grpSpPr>
                <p:sp>
                  <p:nvSpPr>
                    <p:cNvPr id="55" name="Freeform: Shape 54">
                      <a:extLst>
                        <a:ext uri="{FF2B5EF4-FFF2-40B4-BE49-F238E27FC236}">
                          <a16:creationId xmlns:a16="http://schemas.microsoft.com/office/drawing/2014/main" id="{6324A8AC-CDAA-ED2D-1B17-DCC17E178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6696" y="5956941"/>
                      <a:ext cx="217163" cy="127358"/>
                    </a:xfrm>
                    <a:custGeom>
                      <a:avLst/>
                      <a:gdLst>
                        <a:gd name="connsiteX0" fmla="*/ 215734 w 217163"/>
                        <a:gd name="connsiteY0" fmla="*/ 26089 h 127358"/>
                        <a:gd name="connsiteX1" fmla="*/ 4452 w 217163"/>
                        <a:gd name="connsiteY1" fmla="*/ 98884 h 127358"/>
                        <a:gd name="connsiteX2" fmla="*/ 27533 w 217163"/>
                        <a:gd name="connsiteY2" fmla="*/ 121965 h 127358"/>
                        <a:gd name="connsiteX3" fmla="*/ 109205 w 217163"/>
                        <a:gd name="connsiteY3" fmla="*/ 56272 h 127358"/>
                        <a:gd name="connsiteX4" fmla="*/ 210407 w 217163"/>
                        <a:gd name="connsiteY4" fmla="*/ 40293 h 127358"/>
                        <a:gd name="connsiteX5" fmla="*/ 215734 w 217163"/>
                        <a:gd name="connsiteY5" fmla="*/ 26089 h 127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17163" h="127358">
                          <a:moveTo>
                            <a:pt x="215734" y="26089"/>
                          </a:moveTo>
                          <a:cubicBezTo>
                            <a:pt x="150041" y="-46706"/>
                            <a:pt x="50615" y="50945"/>
                            <a:pt x="4452" y="98884"/>
                          </a:cubicBezTo>
                          <a:cubicBezTo>
                            <a:pt x="-9751" y="114863"/>
                            <a:pt x="13330" y="137944"/>
                            <a:pt x="27533" y="121965"/>
                          </a:cubicBezTo>
                          <a:cubicBezTo>
                            <a:pt x="52390" y="97108"/>
                            <a:pt x="79022" y="74026"/>
                            <a:pt x="109205" y="56272"/>
                          </a:cubicBezTo>
                          <a:cubicBezTo>
                            <a:pt x="141164" y="36742"/>
                            <a:pt x="174898" y="40293"/>
                            <a:pt x="210407" y="40293"/>
                          </a:cubicBezTo>
                          <a:cubicBezTo>
                            <a:pt x="215734" y="38517"/>
                            <a:pt x="219285" y="31415"/>
                            <a:pt x="215734" y="26089"/>
                          </a:cubicBezTo>
                          <a:close/>
                        </a:path>
                      </a:pathLst>
                    </a:custGeom>
                    <a:solidFill>
                      <a:srgbClr val="FFB500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6" name="Freeform: Shape 55">
                      <a:extLst>
                        <a:ext uri="{FF2B5EF4-FFF2-40B4-BE49-F238E27FC236}">
                          <a16:creationId xmlns:a16="http://schemas.microsoft.com/office/drawing/2014/main" id="{0A0F7662-834D-9355-B71F-7ED3B6F871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9201" y="6036690"/>
                      <a:ext cx="211821" cy="114346"/>
                    </a:xfrm>
                    <a:custGeom>
                      <a:avLst/>
                      <a:gdLst>
                        <a:gd name="connsiteX0" fmla="*/ 211349 w 211821"/>
                        <a:gd name="connsiteY0" fmla="*/ 28012 h 114346"/>
                        <a:gd name="connsiteX1" fmla="*/ 5394 w 211821"/>
                        <a:gd name="connsiteY1" fmla="*/ 86603 h 114346"/>
                        <a:gd name="connsiteX2" fmla="*/ 28475 w 211821"/>
                        <a:gd name="connsiteY2" fmla="*/ 109684 h 114346"/>
                        <a:gd name="connsiteX3" fmla="*/ 108372 w 211821"/>
                        <a:gd name="connsiteY3" fmla="*/ 56419 h 114346"/>
                        <a:gd name="connsiteX4" fmla="*/ 206023 w 211821"/>
                        <a:gd name="connsiteY4" fmla="*/ 35114 h 114346"/>
                        <a:gd name="connsiteX5" fmla="*/ 211349 w 211821"/>
                        <a:gd name="connsiteY5" fmla="*/ 28012 h 1143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11821" h="114346">
                          <a:moveTo>
                            <a:pt x="211349" y="28012"/>
                          </a:moveTo>
                          <a:cubicBezTo>
                            <a:pt x="156309" y="-44782"/>
                            <a:pt x="49781" y="42216"/>
                            <a:pt x="5394" y="86603"/>
                          </a:cubicBezTo>
                          <a:cubicBezTo>
                            <a:pt x="-10585" y="102582"/>
                            <a:pt x="12496" y="123888"/>
                            <a:pt x="28475" y="109684"/>
                          </a:cubicBezTo>
                          <a:cubicBezTo>
                            <a:pt x="53332" y="88378"/>
                            <a:pt x="78188" y="70624"/>
                            <a:pt x="108372" y="56419"/>
                          </a:cubicBezTo>
                          <a:cubicBezTo>
                            <a:pt x="135004" y="43991"/>
                            <a:pt x="177615" y="31563"/>
                            <a:pt x="206023" y="35114"/>
                          </a:cubicBezTo>
                          <a:cubicBezTo>
                            <a:pt x="209574" y="36890"/>
                            <a:pt x="213125" y="29787"/>
                            <a:pt x="211349" y="28012"/>
                          </a:cubicBezTo>
                          <a:close/>
                        </a:path>
                      </a:pathLst>
                    </a:custGeom>
                    <a:solidFill>
                      <a:srgbClr val="FFB500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A4FABBB2-003F-C595-E3E3-DDFBB4E9851D}"/>
                    </a:ext>
                  </a:extLst>
                </p:cNvPr>
                <p:cNvSpPr/>
                <p:nvPr/>
              </p:nvSpPr>
              <p:spPr>
                <a:xfrm>
                  <a:off x="3137645" y="4152515"/>
                  <a:ext cx="738597" cy="1848717"/>
                </a:xfrm>
                <a:custGeom>
                  <a:avLst/>
                  <a:gdLst>
                    <a:gd name="connsiteX0" fmla="*/ 504235 w 738597"/>
                    <a:gd name="connsiteY0" fmla="*/ 1793230 h 1848717"/>
                    <a:gd name="connsiteX1" fmla="*/ 561050 w 738597"/>
                    <a:gd name="connsiteY1" fmla="*/ 1462992 h 1848717"/>
                    <a:gd name="connsiteX2" fmla="*/ 692435 w 738597"/>
                    <a:gd name="connsiteY2" fmla="*/ 923247 h 1848717"/>
                    <a:gd name="connsiteX3" fmla="*/ 738598 w 738597"/>
                    <a:gd name="connsiteY3" fmla="*/ 78121 h 1848717"/>
                    <a:gd name="connsiteX4" fmla="*/ 21306 w 738597"/>
                    <a:gd name="connsiteY4" fmla="*/ 0 h 1848717"/>
                    <a:gd name="connsiteX5" fmla="*/ 88774 w 738597"/>
                    <a:gd name="connsiteY5" fmla="*/ 859330 h 1848717"/>
                    <a:gd name="connsiteX6" fmla="*/ 0 w 738597"/>
                    <a:gd name="connsiteY6" fmla="*/ 1723987 h 1848717"/>
                    <a:gd name="connsiteX7" fmla="*/ 220159 w 738597"/>
                    <a:gd name="connsiteY7" fmla="*/ 1839393 h 1848717"/>
                    <a:gd name="connsiteX8" fmla="*/ 504235 w 738597"/>
                    <a:gd name="connsiteY8" fmla="*/ 1793230 h 184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8597" h="1848717">
                      <a:moveTo>
                        <a:pt x="504235" y="1793230"/>
                      </a:moveTo>
                      <a:cubicBezTo>
                        <a:pt x="527316" y="1779027"/>
                        <a:pt x="529092" y="1622785"/>
                        <a:pt x="561050" y="1462992"/>
                      </a:cubicBezTo>
                      <a:cubicBezTo>
                        <a:pt x="603662" y="1262363"/>
                        <a:pt x="676456" y="1042204"/>
                        <a:pt x="692435" y="923247"/>
                      </a:cubicBezTo>
                      <a:cubicBezTo>
                        <a:pt x="719068" y="710190"/>
                        <a:pt x="738598" y="78121"/>
                        <a:pt x="738598" y="78121"/>
                      </a:cubicBezTo>
                      <a:lnTo>
                        <a:pt x="21306" y="0"/>
                      </a:lnTo>
                      <a:cubicBezTo>
                        <a:pt x="21306" y="0"/>
                        <a:pt x="88774" y="708415"/>
                        <a:pt x="88774" y="859330"/>
                      </a:cubicBezTo>
                      <a:cubicBezTo>
                        <a:pt x="88774" y="1010246"/>
                        <a:pt x="0" y="1723987"/>
                        <a:pt x="0" y="1723987"/>
                      </a:cubicBezTo>
                      <a:cubicBezTo>
                        <a:pt x="0" y="1723987"/>
                        <a:pt x="47938" y="1812761"/>
                        <a:pt x="220159" y="1839393"/>
                      </a:cubicBezTo>
                      <a:cubicBezTo>
                        <a:pt x="394156" y="1867801"/>
                        <a:pt x="452746" y="1825189"/>
                        <a:pt x="504235" y="1793230"/>
                      </a:cubicBezTo>
                      <a:close/>
                    </a:path>
                  </a:pathLst>
                </a:custGeom>
                <a:solidFill>
                  <a:srgbClr val="342D35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8" name="Graphic 43">
                <a:extLst>
                  <a:ext uri="{FF2B5EF4-FFF2-40B4-BE49-F238E27FC236}">
                    <a16:creationId xmlns:a16="http://schemas.microsoft.com/office/drawing/2014/main" id="{A4C37217-FE53-FFB5-AC5A-E30DBF37575C}"/>
                  </a:ext>
                </a:extLst>
              </p:cNvPr>
              <p:cNvGrpSpPr/>
              <p:nvPr/>
            </p:nvGrpSpPr>
            <p:grpSpPr>
              <a:xfrm>
                <a:off x="3618799" y="4125883"/>
                <a:ext cx="1013854" cy="2151938"/>
                <a:chOff x="3618799" y="4125883"/>
                <a:chExt cx="1013854" cy="2151938"/>
              </a:xfrm>
            </p:grpSpPr>
            <p:grpSp>
              <p:nvGrpSpPr>
                <p:cNvPr id="59" name="Graphic 43">
                  <a:extLst>
                    <a:ext uri="{FF2B5EF4-FFF2-40B4-BE49-F238E27FC236}">
                      <a16:creationId xmlns:a16="http://schemas.microsoft.com/office/drawing/2014/main" id="{E371C027-DBC9-6D34-7946-ACEF05F64D12}"/>
                    </a:ext>
                  </a:extLst>
                </p:cNvPr>
                <p:cNvGrpSpPr/>
                <p:nvPr/>
              </p:nvGrpSpPr>
              <p:grpSpPr>
                <a:xfrm>
                  <a:off x="3832157" y="5817911"/>
                  <a:ext cx="800496" cy="459910"/>
                  <a:chOff x="3832157" y="5817911"/>
                  <a:chExt cx="800496" cy="459910"/>
                </a:xfrm>
              </p:grpSpPr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FDE66B6C-9853-1E07-AAE3-70BE45A10E24}"/>
                      </a:ext>
                    </a:extLst>
                  </p:cNvPr>
                  <p:cNvSpPr/>
                  <p:nvPr/>
                </p:nvSpPr>
                <p:spPr>
                  <a:xfrm>
                    <a:off x="3832157" y="5817911"/>
                    <a:ext cx="800496" cy="459910"/>
                  </a:xfrm>
                  <a:custGeom>
                    <a:avLst/>
                    <a:gdLst>
                      <a:gd name="connsiteX0" fmla="*/ 45861 w 800496"/>
                      <a:gd name="connsiteY0" fmla="*/ 37285 h 459910"/>
                      <a:gd name="connsiteX1" fmla="*/ 5025 w 800496"/>
                      <a:gd name="connsiteY1" fmla="*/ 278750 h 459910"/>
                      <a:gd name="connsiteX2" fmla="*/ 317509 w 800496"/>
                      <a:gd name="connsiteY2" fmla="*/ 415462 h 459910"/>
                      <a:gd name="connsiteX3" fmla="*/ 759602 w 800496"/>
                      <a:gd name="connsiteY3" fmla="*/ 376401 h 459910"/>
                      <a:gd name="connsiteX4" fmla="*/ 663727 w 800496"/>
                      <a:gd name="connsiteY4" fmla="*/ 129610 h 459910"/>
                      <a:gd name="connsiteX5" fmla="*/ 438241 w 800496"/>
                      <a:gd name="connsiteY5" fmla="*/ 0 h 459910"/>
                      <a:gd name="connsiteX6" fmla="*/ 45861 w 800496"/>
                      <a:gd name="connsiteY6" fmla="*/ 37285 h 459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496" h="459910">
                        <a:moveTo>
                          <a:pt x="45861" y="37285"/>
                        </a:moveTo>
                        <a:cubicBezTo>
                          <a:pt x="45861" y="37285"/>
                          <a:pt x="-18056" y="193527"/>
                          <a:pt x="5025" y="278750"/>
                        </a:cubicBezTo>
                        <a:cubicBezTo>
                          <a:pt x="28106" y="363973"/>
                          <a:pt x="242939" y="374625"/>
                          <a:pt x="317509" y="415462"/>
                        </a:cubicBezTo>
                        <a:cubicBezTo>
                          <a:pt x="392079" y="456297"/>
                          <a:pt x="651298" y="506011"/>
                          <a:pt x="759602" y="376401"/>
                        </a:cubicBezTo>
                        <a:cubicBezTo>
                          <a:pt x="867906" y="245016"/>
                          <a:pt x="734746" y="163344"/>
                          <a:pt x="663727" y="129610"/>
                        </a:cubicBezTo>
                        <a:cubicBezTo>
                          <a:pt x="598034" y="99427"/>
                          <a:pt x="438241" y="0"/>
                          <a:pt x="438241" y="0"/>
                        </a:cubicBezTo>
                        <a:lnTo>
                          <a:pt x="45861" y="37285"/>
                        </a:lnTo>
                        <a:close/>
                      </a:path>
                    </a:pathLst>
                  </a:custGeom>
                  <a:solidFill>
                    <a:srgbClr val="BB4F00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61" name="Graphic 43">
                    <a:extLst>
                      <a:ext uri="{FF2B5EF4-FFF2-40B4-BE49-F238E27FC236}">
                        <a16:creationId xmlns:a16="http://schemas.microsoft.com/office/drawing/2014/main" id="{ADBDE621-6BA6-AB73-7CE6-072E878A59E4}"/>
                      </a:ext>
                    </a:extLst>
                  </p:cNvPr>
                  <p:cNvGrpSpPr/>
                  <p:nvPr/>
                </p:nvGrpSpPr>
                <p:grpSpPr>
                  <a:xfrm>
                    <a:off x="4215535" y="5862436"/>
                    <a:ext cx="293443" cy="200390"/>
                    <a:chOff x="4215535" y="5862436"/>
                    <a:chExt cx="293443" cy="200390"/>
                  </a:xfrm>
                  <a:solidFill>
                    <a:srgbClr val="FFB500"/>
                  </a:solidFill>
                </p:grpSpPr>
                <p:sp>
                  <p:nvSpPr>
                    <p:cNvPr id="62" name="Freeform: Shape 61">
                      <a:extLst>
                        <a:ext uri="{FF2B5EF4-FFF2-40B4-BE49-F238E27FC236}">
                          <a16:creationId xmlns:a16="http://schemas.microsoft.com/office/drawing/2014/main" id="{BA9CE851-0CE8-7163-D6E8-FA6437030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5535" y="5862436"/>
                      <a:ext cx="207100" cy="145351"/>
                    </a:xfrm>
                    <a:custGeom>
                      <a:avLst/>
                      <a:gdLst>
                        <a:gd name="connsiteX0" fmla="*/ 204004 w 207100"/>
                        <a:gd name="connsiteY0" fmla="*/ 19392 h 145351"/>
                        <a:gd name="connsiteX1" fmla="*/ 3375 w 207100"/>
                        <a:gd name="connsiteY1" fmla="*/ 118819 h 145351"/>
                        <a:gd name="connsiteX2" fmla="*/ 30007 w 207100"/>
                        <a:gd name="connsiteY2" fmla="*/ 138349 h 145351"/>
                        <a:gd name="connsiteX3" fmla="*/ 102802 w 207100"/>
                        <a:gd name="connsiteY3" fmla="*/ 62003 h 145351"/>
                        <a:gd name="connsiteX4" fmla="*/ 200453 w 207100"/>
                        <a:gd name="connsiteY4" fmla="*/ 31820 h 145351"/>
                        <a:gd name="connsiteX5" fmla="*/ 204004 w 207100"/>
                        <a:gd name="connsiteY5" fmla="*/ 19392 h 145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7100" h="145351">
                          <a:moveTo>
                            <a:pt x="204004" y="19392"/>
                          </a:moveTo>
                          <a:cubicBezTo>
                            <a:pt x="129434" y="-44525"/>
                            <a:pt x="42435" y="65554"/>
                            <a:pt x="3375" y="118819"/>
                          </a:cubicBezTo>
                          <a:cubicBezTo>
                            <a:pt x="-9053" y="136573"/>
                            <a:pt x="15803" y="156104"/>
                            <a:pt x="30007" y="138349"/>
                          </a:cubicBezTo>
                          <a:cubicBezTo>
                            <a:pt x="51313" y="111717"/>
                            <a:pt x="74394" y="85085"/>
                            <a:pt x="102802" y="62003"/>
                          </a:cubicBezTo>
                          <a:cubicBezTo>
                            <a:pt x="131209" y="38922"/>
                            <a:pt x="164943" y="37147"/>
                            <a:pt x="200453" y="31820"/>
                          </a:cubicBezTo>
                          <a:cubicBezTo>
                            <a:pt x="207555" y="31820"/>
                            <a:pt x="209330" y="22943"/>
                            <a:pt x="204004" y="19392"/>
                          </a:cubicBezTo>
                          <a:close/>
                        </a:path>
                      </a:pathLst>
                    </a:custGeom>
                    <a:solidFill>
                      <a:srgbClr val="FFB500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" name="Freeform: Shape 62">
                      <a:extLst>
                        <a:ext uri="{FF2B5EF4-FFF2-40B4-BE49-F238E27FC236}">
                          <a16:creationId xmlns:a16="http://schemas.microsoft.com/office/drawing/2014/main" id="{85F96570-525B-18D9-D8BE-20F5E27223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7859" y="5930299"/>
                      <a:ext cx="201118" cy="132527"/>
                    </a:xfrm>
                    <a:custGeom>
                      <a:avLst/>
                      <a:gdLst>
                        <a:gd name="connsiteX0" fmla="*/ 200453 w 201118"/>
                        <a:gd name="connsiteY0" fmla="*/ 20772 h 132527"/>
                        <a:gd name="connsiteX1" fmla="*/ 3375 w 201118"/>
                        <a:gd name="connsiteY1" fmla="*/ 105995 h 132527"/>
                        <a:gd name="connsiteX2" fmla="*/ 30007 w 201118"/>
                        <a:gd name="connsiteY2" fmla="*/ 125526 h 132527"/>
                        <a:gd name="connsiteX3" fmla="*/ 101026 w 201118"/>
                        <a:gd name="connsiteY3" fmla="*/ 63384 h 132527"/>
                        <a:gd name="connsiteX4" fmla="*/ 195126 w 201118"/>
                        <a:gd name="connsiteY4" fmla="*/ 29650 h 132527"/>
                        <a:gd name="connsiteX5" fmla="*/ 200453 w 201118"/>
                        <a:gd name="connsiteY5" fmla="*/ 20772 h 1325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1118" h="132527">
                          <a:moveTo>
                            <a:pt x="200453" y="20772"/>
                          </a:moveTo>
                          <a:cubicBezTo>
                            <a:pt x="136536" y="-43144"/>
                            <a:pt x="42436" y="56282"/>
                            <a:pt x="3375" y="105995"/>
                          </a:cubicBezTo>
                          <a:cubicBezTo>
                            <a:pt x="-9053" y="123750"/>
                            <a:pt x="15803" y="143281"/>
                            <a:pt x="30007" y="125526"/>
                          </a:cubicBezTo>
                          <a:cubicBezTo>
                            <a:pt x="51313" y="100669"/>
                            <a:pt x="74394" y="81139"/>
                            <a:pt x="101026" y="63384"/>
                          </a:cubicBezTo>
                          <a:cubicBezTo>
                            <a:pt x="125883" y="47404"/>
                            <a:pt x="166719" y="29650"/>
                            <a:pt x="195126" y="29650"/>
                          </a:cubicBezTo>
                          <a:cubicBezTo>
                            <a:pt x="200453" y="31425"/>
                            <a:pt x="202228" y="24323"/>
                            <a:pt x="200453" y="20772"/>
                          </a:cubicBezTo>
                          <a:close/>
                        </a:path>
                      </a:pathLst>
                    </a:custGeom>
                    <a:solidFill>
                      <a:srgbClr val="FFB500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F51AD888-A0FF-BB63-00A2-AE810242306A}"/>
                    </a:ext>
                  </a:extLst>
                </p:cNvPr>
                <p:cNvSpPr/>
                <p:nvPr/>
              </p:nvSpPr>
              <p:spPr>
                <a:xfrm>
                  <a:off x="3618799" y="4125883"/>
                  <a:ext cx="782984" cy="1816357"/>
                </a:xfrm>
                <a:custGeom>
                  <a:avLst/>
                  <a:gdLst>
                    <a:gd name="connsiteX0" fmla="*/ 708415 w 782984"/>
                    <a:gd name="connsiteY0" fmla="*/ 1731089 h 1816357"/>
                    <a:gd name="connsiteX1" fmla="*/ 722619 w 782984"/>
                    <a:gd name="connsiteY1" fmla="*/ 1395524 h 1816357"/>
                    <a:gd name="connsiteX2" fmla="*/ 782985 w 782984"/>
                    <a:gd name="connsiteY2" fmla="*/ 843351 h 1816357"/>
                    <a:gd name="connsiteX3" fmla="*/ 720843 w 782984"/>
                    <a:gd name="connsiteY3" fmla="*/ 0 h 1816357"/>
                    <a:gd name="connsiteX4" fmla="*/ 0 w 782984"/>
                    <a:gd name="connsiteY4" fmla="*/ 15979 h 1816357"/>
                    <a:gd name="connsiteX5" fmla="*/ 177548 w 782984"/>
                    <a:gd name="connsiteY5" fmla="*/ 859330 h 1816357"/>
                    <a:gd name="connsiteX6" fmla="*/ 200629 w 782984"/>
                    <a:gd name="connsiteY6" fmla="*/ 1729313 h 1816357"/>
                    <a:gd name="connsiteX7" fmla="*/ 433216 w 782984"/>
                    <a:gd name="connsiteY7" fmla="*/ 1816311 h 1816357"/>
                    <a:gd name="connsiteX8" fmla="*/ 708415 w 782984"/>
                    <a:gd name="connsiteY8" fmla="*/ 1731089 h 1816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2984" h="1816357">
                      <a:moveTo>
                        <a:pt x="708415" y="1731089"/>
                      </a:moveTo>
                      <a:cubicBezTo>
                        <a:pt x="729721" y="1715110"/>
                        <a:pt x="710190" y="1558867"/>
                        <a:pt x="722619" y="1395524"/>
                      </a:cubicBezTo>
                      <a:cubicBezTo>
                        <a:pt x="738598" y="1191344"/>
                        <a:pt x="782985" y="962308"/>
                        <a:pt x="782985" y="843351"/>
                      </a:cubicBezTo>
                      <a:cubicBezTo>
                        <a:pt x="782985" y="628518"/>
                        <a:pt x="720843" y="0"/>
                        <a:pt x="720843" y="0"/>
                      </a:cubicBezTo>
                      <a:lnTo>
                        <a:pt x="0" y="15979"/>
                      </a:lnTo>
                      <a:cubicBezTo>
                        <a:pt x="0" y="15979"/>
                        <a:pt x="156242" y="710190"/>
                        <a:pt x="177548" y="859330"/>
                      </a:cubicBezTo>
                      <a:cubicBezTo>
                        <a:pt x="197078" y="1008470"/>
                        <a:pt x="200629" y="1729313"/>
                        <a:pt x="200629" y="1729313"/>
                      </a:cubicBezTo>
                      <a:cubicBezTo>
                        <a:pt x="200629" y="1729313"/>
                        <a:pt x="259219" y="1810985"/>
                        <a:pt x="433216" y="1816311"/>
                      </a:cubicBezTo>
                      <a:cubicBezTo>
                        <a:pt x="607213" y="1818087"/>
                        <a:pt x="660477" y="1768374"/>
                        <a:pt x="708415" y="1731089"/>
                      </a:cubicBezTo>
                      <a:close/>
                    </a:path>
                  </a:pathLst>
                </a:custGeom>
                <a:solidFill>
                  <a:srgbClr val="342D35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304AE0F-42CC-822E-5035-83C8FF9ABAD1}"/>
                  </a:ext>
                </a:extLst>
              </p:cNvPr>
              <p:cNvSpPr/>
              <p:nvPr/>
            </p:nvSpPr>
            <p:spPr>
              <a:xfrm>
                <a:off x="3061156" y="2649612"/>
                <a:ext cx="1338852" cy="1763423"/>
              </a:xfrm>
              <a:custGeom>
                <a:avLst/>
                <a:gdLst>
                  <a:gd name="connsiteX0" fmla="*/ 646417 w 1338852"/>
                  <a:gd name="connsiteY0" fmla="*/ 2626 h 1763423"/>
                  <a:gd name="connsiteX1" fmla="*/ 83591 w 1338852"/>
                  <a:gd name="connsiteY1" fmla="*/ 180173 h 1763423"/>
                  <a:gd name="connsiteX2" fmla="*/ 17899 w 1338852"/>
                  <a:gd name="connsiteY2" fmla="*/ 734122 h 1763423"/>
                  <a:gd name="connsiteX3" fmla="*/ 7246 w 1338852"/>
                  <a:gd name="connsiteY3" fmla="*/ 1668022 h 1763423"/>
                  <a:gd name="connsiteX4" fmla="*/ 772476 w 1338852"/>
                  <a:gd name="connsiteY4" fmla="*/ 1762122 h 1763423"/>
                  <a:gd name="connsiteX5" fmla="*/ 1338853 w 1338852"/>
                  <a:gd name="connsiteY5" fmla="*/ 1614758 h 1763423"/>
                  <a:gd name="connsiteX6" fmla="*/ 1186162 w 1338852"/>
                  <a:gd name="connsiteY6" fmla="*/ 592084 h 1763423"/>
                  <a:gd name="connsiteX7" fmla="*/ 990859 w 1338852"/>
                  <a:gd name="connsiteY7" fmla="*/ 50564 h 1763423"/>
                  <a:gd name="connsiteX8" fmla="*/ 646417 w 1338852"/>
                  <a:gd name="connsiteY8" fmla="*/ 2626 h 1763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8852" h="1763423">
                    <a:moveTo>
                      <a:pt x="646417" y="2626"/>
                    </a:moveTo>
                    <a:cubicBezTo>
                      <a:pt x="646417" y="2626"/>
                      <a:pt x="186569" y="7952"/>
                      <a:pt x="83591" y="180173"/>
                    </a:cubicBezTo>
                    <a:cubicBezTo>
                      <a:pt x="-19386" y="350619"/>
                      <a:pt x="-3407" y="492657"/>
                      <a:pt x="17899" y="734122"/>
                    </a:cubicBezTo>
                    <a:cubicBezTo>
                      <a:pt x="37429" y="963158"/>
                      <a:pt x="-19386" y="1620084"/>
                      <a:pt x="7246" y="1668022"/>
                    </a:cubicBezTo>
                    <a:cubicBezTo>
                      <a:pt x="33878" y="1715960"/>
                      <a:pt x="452890" y="1772775"/>
                      <a:pt x="772476" y="1762122"/>
                    </a:cubicBezTo>
                    <a:cubicBezTo>
                      <a:pt x="1092061" y="1751469"/>
                      <a:pt x="1338853" y="1614758"/>
                      <a:pt x="1338853" y="1614758"/>
                    </a:cubicBezTo>
                    <a:cubicBezTo>
                      <a:pt x="1338853" y="1614758"/>
                      <a:pt x="1211018" y="766080"/>
                      <a:pt x="1186162" y="592084"/>
                    </a:cubicBezTo>
                    <a:cubicBezTo>
                      <a:pt x="1161305" y="416312"/>
                      <a:pt x="1154203" y="116256"/>
                      <a:pt x="990859" y="50564"/>
                    </a:cubicBezTo>
                    <a:cubicBezTo>
                      <a:pt x="831066" y="-16904"/>
                      <a:pt x="646417" y="2626"/>
                      <a:pt x="646417" y="2626"/>
                    </a:cubicBezTo>
                    <a:close/>
                  </a:path>
                </a:pathLst>
              </a:custGeom>
              <a:solidFill>
                <a:srgbClr val="E0402F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386C7895-D707-7813-20CE-387F2C0F64E9}"/>
                  </a:ext>
                </a:extLst>
              </p:cNvPr>
              <p:cNvSpPr/>
              <p:nvPr/>
            </p:nvSpPr>
            <p:spPr>
              <a:xfrm>
                <a:off x="3003336" y="2696625"/>
                <a:ext cx="701685" cy="1398384"/>
              </a:xfrm>
              <a:custGeom>
                <a:avLst/>
                <a:gdLst>
                  <a:gd name="connsiteX0" fmla="*/ 315407 w 701685"/>
                  <a:gd name="connsiteY0" fmla="*/ 0 h 1398384"/>
                  <a:gd name="connsiteX1" fmla="*/ 615463 w 701685"/>
                  <a:gd name="connsiteY1" fmla="*/ 207731 h 1398384"/>
                  <a:gd name="connsiteX2" fmla="*/ 668727 w 701685"/>
                  <a:gd name="connsiteY2" fmla="*/ 864657 h 1398384"/>
                  <a:gd name="connsiteX3" fmla="*/ 342039 w 701685"/>
                  <a:gd name="connsiteY3" fmla="*/ 1281893 h 1398384"/>
                  <a:gd name="connsiteX4" fmla="*/ 26005 w 701685"/>
                  <a:gd name="connsiteY4" fmla="*/ 1397299 h 1398384"/>
                  <a:gd name="connsiteX5" fmla="*/ 26005 w 701685"/>
                  <a:gd name="connsiteY5" fmla="*/ 1230405 h 1398384"/>
                  <a:gd name="connsiteX6" fmla="*/ 464547 w 701685"/>
                  <a:gd name="connsiteY6" fmla="*/ 917921 h 1398384"/>
                  <a:gd name="connsiteX7" fmla="*/ 475200 w 701685"/>
                  <a:gd name="connsiteY7" fmla="*/ 239689 h 1398384"/>
                  <a:gd name="connsiteX8" fmla="*/ 175145 w 701685"/>
                  <a:gd name="connsiteY8" fmla="*/ 94100 h 1398384"/>
                  <a:gd name="connsiteX9" fmla="*/ 315407 w 701685"/>
                  <a:gd name="connsiteY9" fmla="*/ 0 h 1398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1685" h="1398384">
                    <a:moveTo>
                      <a:pt x="315407" y="0"/>
                    </a:moveTo>
                    <a:cubicBezTo>
                      <a:pt x="315407" y="0"/>
                      <a:pt x="532015" y="15979"/>
                      <a:pt x="615463" y="207731"/>
                    </a:cubicBezTo>
                    <a:cubicBezTo>
                      <a:pt x="700685" y="401258"/>
                      <a:pt x="730868" y="692436"/>
                      <a:pt x="668727" y="864657"/>
                    </a:cubicBezTo>
                    <a:cubicBezTo>
                      <a:pt x="610136" y="1022674"/>
                      <a:pt x="542668" y="1168263"/>
                      <a:pt x="342039" y="1281893"/>
                    </a:cubicBezTo>
                    <a:cubicBezTo>
                      <a:pt x="150288" y="1391973"/>
                      <a:pt x="57963" y="1402626"/>
                      <a:pt x="26005" y="1397299"/>
                    </a:cubicBezTo>
                    <a:cubicBezTo>
                      <a:pt x="-5954" y="1391973"/>
                      <a:pt x="-11280" y="1267690"/>
                      <a:pt x="26005" y="1230405"/>
                    </a:cubicBezTo>
                    <a:cubicBezTo>
                      <a:pt x="63290" y="1193120"/>
                      <a:pt x="342039" y="1114999"/>
                      <a:pt x="464547" y="917921"/>
                    </a:cubicBezTo>
                    <a:cubicBezTo>
                      <a:pt x="585279" y="719068"/>
                      <a:pt x="558647" y="379952"/>
                      <a:pt x="475200" y="239689"/>
                    </a:cubicBezTo>
                    <a:cubicBezTo>
                      <a:pt x="389977" y="99427"/>
                      <a:pt x="221307" y="72794"/>
                      <a:pt x="175145" y="94100"/>
                    </a:cubicBezTo>
                    <a:cubicBezTo>
                      <a:pt x="125431" y="115406"/>
                      <a:pt x="205328" y="15979"/>
                      <a:pt x="315407" y="0"/>
                    </a:cubicBezTo>
                    <a:close/>
                  </a:path>
                </a:pathLst>
              </a:custGeom>
              <a:solidFill>
                <a:srgbClr val="59E8C5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7" name="Graphic 43">
                <a:extLst>
                  <a:ext uri="{FF2B5EF4-FFF2-40B4-BE49-F238E27FC236}">
                    <a16:creationId xmlns:a16="http://schemas.microsoft.com/office/drawing/2014/main" id="{04D47258-85F1-7471-ED07-312B3C712BAB}"/>
                  </a:ext>
                </a:extLst>
              </p:cNvPr>
              <p:cNvGrpSpPr/>
              <p:nvPr/>
            </p:nvGrpSpPr>
            <p:grpSpPr>
              <a:xfrm>
                <a:off x="2751001" y="1133169"/>
                <a:ext cx="1549287" cy="1764750"/>
                <a:chOff x="2751001" y="1133169"/>
                <a:chExt cx="1549287" cy="1764750"/>
              </a:xfrm>
            </p:grpSpPr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09107184-A537-276C-3129-13579051EC8A}"/>
                    </a:ext>
                  </a:extLst>
                </p:cNvPr>
                <p:cNvSpPr/>
                <p:nvPr/>
              </p:nvSpPr>
              <p:spPr>
                <a:xfrm>
                  <a:off x="3526167" y="2618690"/>
                  <a:ext cx="405373" cy="279229"/>
                </a:xfrm>
                <a:custGeom>
                  <a:avLst/>
                  <a:gdLst>
                    <a:gd name="connsiteX0" fmla="*/ 106835 w 405373"/>
                    <a:gd name="connsiteY0" fmla="*/ 3365 h 279229"/>
                    <a:gd name="connsiteX1" fmla="*/ 2082 w 405373"/>
                    <a:gd name="connsiteY1" fmla="*/ 115220 h 279229"/>
                    <a:gd name="connsiteX2" fmla="*/ 287934 w 405373"/>
                    <a:gd name="connsiteY2" fmla="*/ 275013 h 279229"/>
                    <a:gd name="connsiteX3" fmla="*/ 318117 w 405373"/>
                    <a:gd name="connsiteY3" fmla="*/ 38875 h 279229"/>
                    <a:gd name="connsiteX4" fmla="*/ 106835 w 405373"/>
                    <a:gd name="connsiteY4" fmla="*/ 3365 h 27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5373" h="279229">
                      <a:moveTo>
                        <a:pt x="106835" y="3365"/>
                      </a:moveTo>
                      <a:cubicBezTo>
                        <a:pt x="106835" y="3365"/>
                        <a:pt x="-17448" y="-5512"/>
                        <a:pt x="2082" y="115220"/>
                      </a:cubicBezTo>
                      <a:cubicBezTo>
                        <a:pt x="23388" y="235952"/>
                        <a:pt x="142345" y="296319"/>
                        <a:pt x="287934" y="275013"/>
                      </a:cubicBezTo>
                      <a:cubicBezTo>
                        <a:pt x="435298" y="253707"/>
                        <a:pt x="442400" y="95690"/>
                        <a:pt x="318117" y="38875"/>
                      </a:cubicBezTo>
                      <a:cubicBezTo>
                        <a:pt x="195609" y="-16165"/>
                        <a:pt x="106835" y="3365"/>
                        <a:pt x="106835" y="33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06ED0EA5-3AF1-569F-F5A5-6CF1EE44A566}"/>
                    </a:ext>
                  </a:extLst>
                </p:cNvPr>
                <p:cNvSpPr/>
                <p:nvPr/>
              </p:nvSpPr>
              <p:spPr>
                <a:xfrm>
                  <a:off x="3590391" y="2453385"/>
                  <a:ext cx="273423" cy="359082"/>
                </a:xfrm>
                <a:custGeom>
                  <a:avLst/>
                  <a:gdLst>
                    <a:gd name="connsiteX0" fmla="*/ 273423 w 273423"/>
                    <a:gd name="connsiteY0" fmla="*/ 12428 h 359082"/>
                    <a:gd name="connsiteX1" fmla="*/ 67468 w 273423"/>
                    <a:gd name="connsiteY1" fmla="*/ 0 h 359082"/>
                    <a:gd name="connsiteX2" fmla="*/ 0 w 273423"/>
                    <a:gd name="connsiteY2" fmla="*/ 225485 h 359082"/>
                    <a:gd name="connsiteX3" fmla="*/ 152691 w 273423"/>
                    <a:gd name="connsiteY3" fmla="*/ 358646 h 359082"/>
                    <a:gd name="connsiteX4" fmla="*/ 271648 w 273423"/>
                    <a:gd name="connsiteY4" fmla="*/ 237914 h 359082"/>
                    <a:gd name="connsiteX5" fmla="*/ 273423 w 273423"/>
                    <a:gd name="connsiteY5" fmla="*/ 12428 h 359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423" h="359082">
                      <a:moveTo>
                        <a:pt x="273423" y="12428"/>
                      </a:moveTo>
                      <a:lnTo>
                        <a:pt x="67468" y="0"/>
                      </a:lnTo>
                      <a:lnTo>
                        <a:pt x="0" y="225485"/>
                      </a:lnTo>
                      <a:cubicBezTo>
                        <a:pt x="0" y="225485"/>
                        <a:pt x="26632" y="349769"/>
                        <a:pt x="152691" y="358646"/>
                      </a:cubicBezTo>
                      <a:cubicBezTo>
                        <a:pt x="278750" y="367523"/>
                        <a:pt x="271648" y="237914"/>
                        <a:pt x="271648" y="237914"/>
                      </a:cubicBezTo>
                      <a:lnTo>
                        <a:pt x="273423" y="12428"/>
                      </a:lnTo>
                      <a:close/>
                    </a:path>
                  </a:pathLst>
                </a:custGeom>
                <a:solidFill>
                  <a:srgbClr val="DE8939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0" name="Graphic 43">
                  <a:extLst>
                    <a:ext uri="{FF2B5EF4-FFF2-40B4-BE49-F238E27FC236}">
                      <a16:creationId xmlns:a16="http://schemas.microsoft.com/office/drawing/2014/main" id="{509871AA-836D-440C-3643-8A41D9384E88}"/>
                    </a:ext>
                  </a:extLst>
                </p:cNvPr>
                <p:cNvGrpSpPr/>
                <p:nvPr/>
              </p:nvGrpSpPr>
              <p:grpSpPr>
                <a:xfrm>
                  <a:off x="2751001" y="1133169"/>
                  <a:ext cx="1549287" cy="1498105"/>
                  <a:chOff x="2751001" y="1133169"/>
                  <a:chExt cx="1549287" cy="1498105"/>
                </a:xfrm>
              </p:grpSpPr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A43CF80D-30D3-2F1A-65EC-25ED18BBC8D3}"/>
                      </a:ext>
                    </a:extLst>
                  </p:cNvPr>
                  <p:cNvSpPr/>
                  <p:nvPr/>
                </p:nvSpPr>
                <p:spPr>
                  <a:xfrm>
                    <a:off x="2751001" y="1133169"/>
                    <a:ext cx="1549287" cy="1433805"/>
                  </a:xfrm>
                  <a:custGeom>
                    <a:avLst/>
                    <a:gdLst>
                      <a:gd name="connsiteX0" fmla="*/ 1464358 w 1549287"/>
                      <a:gd name="connsiteY0" fmla="*/ 592271 h 1433805"/>
                      <a:gd name="connsiteX1" fmla="*/ 1499868 w 1549287"/>
                      <a:gd name="connsiteY1" fmla="*/ 301093 h 1433805"/>
                      <a:gd name="connsiteX2" fmla="*/ 1274382 w 1549287"/>
                      <a:gd name="connsiteY2" fmla="*/ 206992 h 1433805"/>
                      <a:gd name="connsiteX3" fmla="*/ 1107488 w 1549287"/>
                      <a:gd name="connsiteY3" fmla="*/ 36547 h 1433805"/>
                      <a:gd name="connsiteX4" fmla="*/ 880227 w 1549287"/>
                      <a:gd name="connsiteY4" fmla="*/ 134198 h 1433805"/>
                      <a:gd name="connsiteX5" fmla="*/ 610354 w 1549287"/>
                      <a:gd name="connsiteY5" fmla="*/ 4588 h 1433805"/>
                      <a:gd name="connsiteX6" fmla="*/ 402624 w 1549287"/>
                      <a:gd name="connsiteY6" fmla="*/ 253155 h 1433805"/>
                      <a:gd name="connsiteX7" fmla="*/ 196669 w 1549287"/>
                      <a:gd name="connsiteY7" fmla="*/ 238951 h 1433805"/>
                      <a:gd name="connsiteX8" fmla="*/ 152282 w 1549287"/>
                      <a:gd name="connsiteY8" fmla="*/ 469763 h 1433805"/>
                      <a:gd name="connsiteX9" fmla="*/ 3142 w 1549287"/>
                      <a:gd name="connsiteY9" fmla="*/ 641984 h 1433805"/>
                      <a:gd name="connsiteX10" fmla="*/ 74161 w 1549287"/>
                      <a:gd name="connsiteY10" fmla="*/ 840837 h 1433805"/>
                      <a:gd name="connsiteX11" fmla="*/ 38651 w 1549287"/>
                      <a:gd name="connsiteY11" fmla="*/ 1064547 h 1433805"/>
                      <a:gd name="connsiteX12" fmla="*/ 198444 w 1549287"/>
                      <a:gd name="connsiteY12" fmla="*/ 1179953 h 1433805"/>
                      <a:gd name="connsiteX13" fmla="*/ 333380 w 1549287"/>
                      <a:gd name="connsiteY13" fmla="*/ 1410765 h 1433805"/>
                      <a:gd name="connsiteX14" fmla="*/ 633436 w 1549287"/>
                      <a:gd name="connsiteY14" fmla="*/ 1343297 h 1433805"/>
                      <a:gd name="connsiteX15" fmla="*/ 1535377 w 1549287"/>
                      <a:gd name="connsiteY15" fmla="*/ 885224 h 1433805"/>
                      <a:gd name="connsiteX16" fmla="*/ 1464358 w 1549287"/>
                      <a:gd name="connsiteY16" fmla="*/ 592271 h 1433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549287" h="1433805">
                        <a:moveTo>
                          <a:pt x="1464358" y="592271"/>
                        </a:moveTo>
                        <a:cubicBezTo>
                          <a:pt x="1464358" y="592271"/>
                          <a:pt x="1595743" y="441355"/>
                          <a:pt x="1499868" y="301093"/>
                        </a:cubicBezTo>
                        <a:cubicBezTo>
                          <a:pt x="1403992" y="159055"/>
                          <a:pt x="1274382" y="206992"/>
                          <a:pt x="1274382" y="206992"/>
                        </a:cubicBezTo>
                        <a:cubicBezTo>
                          <a:pt x="1274382" y="206992"/>
                          <a:pt x="1265505" y="63179"/>
                          <a:pt x="1107488" y="36547"/>
                        </a:cubicBezTo>
                        <a:cubicBezTo>
                          <a:pt x="981429" y="15241"/>
                          <a:pt x="880227" y="134198"/>
                          <a:pt x="880227" y="134198"/>
                        </a:cubicBezTo>
                        <a:cubicBezTo>
                          <a:pt x="880227" y="134198"/>
                          <a:pt x="798555" y="-29146"/>
                          <a:pt x="610354" y="4588"/>
                        </a:cubicBezTo>
                        <a:cubicBezTo>
                          <a:pt x="423929" y="38322"/>
                          <a:pt x="402624" y="253155"/>
                          <a:pt x="402624" y="253155"/>
                        </a:cubicBezTo>
                        <a:cubicBezTo>
                          <a:pt x="402624" y="253155"/>
                          <a:pt x="297871" y="164381"/>
                          <a:pt x="196669" y="238951"/>
                        </a:cubicBezTo>
                        <a:cubicBezTo>
                          <a:pt x="95466" y="313521"/>
                          <a:pt x="152282" y="469763"/>
                          <a:pt x="152282" y="469763"/>
                        </a:cubicBezTo>
                        <a:cubicBezTo>
                          <a:pt x="152282" y="469763"/>
                          <a:pt x="24447" y="512374"/>
                          <a:pt x="3142" y="641984"/>
                        </a:cubicBezTo>
                        <a:cubicBezTo>
                          <a:pt x="-18164" y="771594"/>
                          <a:pt x="75936" y="844388"/>
                          <a:pt x="74161" y="840837"/>
                        </a:cubicBezTo>
                        <a:cubicBezTo>
                          <a:pt x="74161" y="839062"/>
                          <a:pt x="-18164" y="950917"/>
                          <a:pt x="38651" y="1064547"/>
                        </a:cubicBezTo>
                        <a:cubicBezTo>
                          <a:pt x="95466" y="1178178"/>
                          <a:pt x="198444" y="1179953"/>
                          <a:pt x="198444" y="1179953"/>
                        </a:cubicBezTo>
                        <a:cubicBezTo>
                          <a:pt x="198444" y="1179953"/>
                          <a:pt x="162935" y="1330869"/>
                          <a:pt x="333380" y="1410765"/>
                        </a:cubicBezTo>
                        <a:cubicBezTo>
                          <a:pt x="503826" y="1488886"/>
                          <a:pt x="633436" y="1343297"/>
                          <a:pt x="633436" y="1343297"/>
                        </a:cubicBezTo>
                        <a:cubicBezTo>
                          <a:pt x="633436" y="1343297"/>
                          <a:pt x="1480337" y="1023711"/>
                          <a:pt x="1535377" y="885224"/>
                        </a:cubicBezTo>
                        <a:cubicBezTo>
                          <a:pt x="1590417" y="744962"/>
                          <a:pt x="1464358" y="592271"/>
                          <a:pt x="1464358" y="592271"/>
                        </a:cubicBezTo>
                        <a:close/>
                      </a:path>
                    </a:pathLst>
                  </a:custGeom>
                  <a:solidFill>
                    <a:srgbClr val="6B3D1B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72" name="Graphic 43">
                    <a:extLst>
                      <a:ext uri="{FF2B5EF4-FFF2-40B4-BE49-F238E27FC236}">
                        <a16:creationId xmlns:a16="http://schemas.microsoft.com/office/drawing/2014/main" id="{92ABB14A-E2BD-509C-4F9B-4D8226AA1C99}"/>
                      </a:ext>
                    </a:extLst>
                  </p:cNvPr>
                  <p:cNvGrpSpPr/>
                  <p:nvPr/>
                </p:nvGrpSpPr>
                <p:grpSpPr>
                  <a:xfrm>
                    <a:off x="2991076" y="1523459"/>
                    <a:ext cx="1275826" cy="1107814"/>
                    <a:chOff x="2991076" y="1523459"/>
                    <a:chExt cx="1275826" cy="1107814"/>
                  </a:xfrm>
                </p:grpSpPr>
                <p:sp>
                  <p:nvSpPr>
                    <p:cNvPr id="73" name="Freeform: Shape 72">
                      <a:extLst>
                        <a:ext uri="{FF2B5EF4-FFF2-40B4-BE49-F238E27FC236}">
                          <a16:creationId xmlns:a16="http://schemas.microsoft.com/office/drawing/2014/main" id="{483BBC46-D694-C372-C67D-741ECE6BC1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00574" y="1523459"/>
                      <a:ext cx="1166328" cy="1099140"/>
                    </a:xfrm>
                    <a:custGeom>
                      <a:avLst/>
                      <a:gdLst>
                        <a:gd name="connsiteX0" fmla="*/ 347779 w 1166328"/>
                        <a:gd name="connsiteY0" fmla="*/ 72370 h 1099140"/>
                        <a:gd name="connsiteX1" fmla="*/ 939013 w 1166328"/>
                        <a:gd name="connsiteY1" fmla="*/ 106105 h 1099140"/>
                        <a:gd name="connsiteX2" fmla="*/ 1159172 w 1166328"/>
                        <a:gd name="connsiteY2" fmla="*/ 747051 h 1099140"/>
                        <a:gd name="connsiteX3" fmla="*/ 200415 w 1166328"/>
                        <a:gd name="connsiteY3" fmla="*/ 938803 h 1099140"/>
                        <a:gd name="connsiteX4" fmla="*/ 8664 w 1166328"/>
                        <a:gd name="connsiteY4" fmla="*/ 541096 h 1099140"/>
                        <a:gd name="connsiteX5" fmla="*/ 347779 w 1166328"/>
                        <a:gd name="connsiteY5" fmla="*/ 72370 h 10991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66328" h="1099140">
                          <a:moveTo>
                            <a:pt x="347779" y="72370"/>
                          </a:moveTo>
                          <a:cubicBezTo>
                            <a:pt x="528878" y="-9301"/>
                            <a:pt x="800526" y="-50137"/>
                            <a:pt x="939013" y="106105"/>
                          </a:cubicBezTo>
                          <a:cubicBezTo>
                            <a:pt x="1057970" y="241041"/>
                            <a:pt x="1200008" y="512688"/>
                            <a:pt x="1159172" y="747051"/>
                          </a:cubicBezTo>
                          <a:cubicBezTo>
                            <a:pt x="1100581" y="1079065"/>
                            <a:pt x="541306" y="1242409"/>
                            <a:pt x="200415" y="938803"/>
                          </a:cubicBezTo>
                          <a:cubicBezTo>
                            <a:pt x="111641" y="858906"/>
                            <a:pt x="56601" y="773683"/>
                            <a:pt x="8664" y="541096"/>
                          </a:cubicBezTo>
                          <a:cubicBezTo>
                            <a:pt x="-39274" y="310284"/>
                            <a:pt x="116968" y="177124"/>
                            <a:pt x="347779" y="72370"/>
                          </a:cubicBezTo>
                          <a:close/>
                        </a:path>
                      </a:pathLst>
                    </a:custGeom>
                    <a:solidFill>
                      <a:srgbClr val="DE8939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4" name="Freeform: Shape 73">
                      <a:extLst>
                        <a:ext uri="{FF2B5EF4-FFF2-40B4-BE49-F238E27FC236}">
                          <a16:creationId xmlns:a16="http://schemas.microsoft.com/office/drawing/2014/main" id="{0B08FDA7-3B9D-490D-5617-34D97D19D8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27676" y="2614953"/>
                      <a:ext cx="220158" cy="16321"/>
                    </a:xfrm>
                    <a:custGeom>
                      <a:avLst/>
                      <a:gdLst>
                        <a:gd name="connsiteX0" fmla="*/ 220159 w 220158"/>
                        <a:gd name="connsiteY0" fmla="*/ 0 h 16321"/>
                        <a:gd name="connsiteX1" fmla="*/ 0 w 220158"/>
                        <a:gd name="connsiteY1" fmla="*/ 1775 h 163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20158" h="16321">
                          <a:moveTo>
                            <a:pt x="220159" y="0"/>
                          </a:moveTo>
                          <a:cubicBezTo>
                            <a:pt x="220159" y="0"/>
                            <a:pt x="74570" y="35510"/>
                            <a:pt x="0" y="1775"/>
                          </a:cubicBezTo>
                        </a:path>
                      </a:pathLst>
                    </a:custGeom>
                    <a:noFill/>
                    <a:ln w="17734" cap="flat">
                      <a:solidFill>
                        <a:srgbClr val="A65E3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75" name="Graphic 43">
                      <a:extLst>
                        <a:ext uri="{FF2B5EF4-FFF2-40B4-BE49-F238E27FC236}">
                          <a16:creationId xmlns:a16="http://schemas.microsoft.com/office/drawing/2014/main" id="{94E13C0C-05D7-4A56-992D-E2E3D8DE2A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91076" y="2130328"/>
                      <a:ext cx="304487" cy="312487"/>
                      <a:chOff x="2991076" y="2130328"/>
                      <a:chExt cx="304487" cy="312487"/>
                    </a:xfrm>
                  </p:grpSpPr>
                  <p:sp>
                    <p:nvSpPr>
                      <p:cNvPr id="76" name="Freeform: Shape 75">
                        <a:extLst>
                          <a:ext uri="{FF2B5EF4-FFF2-40B4-BE49-F238E27FC236}">
                            <a16:creationId xmlns:a16="http://schemas.microsoft.com/office/drawing/2014/main" id="{10EF9986-BB35-F83C-53BF-7B201B6C11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91076" y="2130328"/>
                        <a:ext cx="304487" cy="312487"/>
                      </a:xfrm>
                      <a:custGeom>
                        <a:avLst/>
                        <a:gdLst>
                          <a:gd name="connsiteX0" fmla="*/ 38266 w 304487"/>
                          <a:gd name="connsiteY0" fmla="*/ 37205 h 312487"/>
                          <a:gd name="connsiteX1" fmla="*/ 228241 w 304487"/>
                          <a:gd name="connsiteY1" fmla="*/ 38981 h 312487"/>
                          <a:gd name="connsiteX2" fmla="*/ 279730 w 304487"/>
                          <a:gd name="connsiteY2" fmla="*/ 271568 h 312487"/>
                          <a:gd name="connsiteX3" fmla="*/ 47143 w 304487"/>
                          <a:gd name="connsiteY3" fmla="*/ 257364 h 312487"/>
                          <a:gd name="connsiteX4" fmla="*/ 38266 w 304487"/>
                          <a:gd name="connsiteY4" fmla="*/ 37205 h 3124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04487" h="312487">
                            <a:moveTo>
                              <a:pt x="38266" y="37205"/>
                            </a:moveTo>
                            <a:cubicBezTo>
                              <a:pt x="80877" y="-17834"/>
                              <a:pt x="166100" y="-7182"/>
                              <a:pt x="228241" y="38981"/>
                            </a:cubicBezTo>
                            <a:cubicBezTo>
                              <a:pt x="309913" y="101122"/>
                              <a:pt x="324117" y="216528"/>
                              <a:pt x="279730" y="271568"/>
                            </a:cubicBezTo>
                            <a:cubicBezTo>
                              <a:pt x="237119" y="326608"/>
                              <a:pt x="119937" y="330159"/>
                              <a:pt x="47143" y="257364"/>
                            </a:cubicBezTo>
                            <a:cubicBezTo>
                              <a:pt x="-23876" y="184570"/>
                              <a:pt x="-4346" y="94021"/>
                              <a:pt x="38266" y="37205"/>
                            </a:cubicBezTo>
                            <a:close/>
                          </a:path>
                        </a:pathLst>
                      </a:custGeom>
                      <a:solidFill>
                        <a:srgbClr val="DE8939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7" name="Freeform: Shape 76">
                        <a:extLst>
                          <a:ext uri="{FF2B5EF4-FFF2-40B4-BE49-F238E27FC236}">
                            <a16:creationId xmlns:a16="http://schemas.microsoft.com/office/drawing/2014/main" id="{E506A024-ED71-A5D9-B65F-B86835707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43545" y="2240328"/>
                        <a:ext cx="154466" cy="118956"/>
                      </a:xfrm>
                      <a:custGeom>
                        <a:avLst/>
                        <a:gdLst>
                          <a:gd name="connsiteX0" fmla="*/ 0 w 154466"/>
                          <a:gd name="connsiteY0" fmla="*/ 14204 h 118956"/>
                          <a:gd name="connsiteX1" fmla="*/ 17755 w 154466"/>
                          <a:gd name="connsiteY1" fmla="*/ 3551 h 118956"/>
                          <a:gd name="connsiteX2" fmla="*/ 28408 w 154466"/>
                          <a:gd name="connsiteY2" fmla="*/ 0 h 118956"/>
                          <a:gd name="connsiteX3" fmla="*/ 39060 w 154466"/>
                          <a:gd name="connsiteY3" fmla="*/ 0 h 118956"/>
                          <a:gd name="connsiteX4" fmla="*/ 62142 w 154466"/>
                          <a:gd name="connsiteY4" fmla="*/ 3551 h 118956"/>
                          <a:gd name="connsiteX5" fmla="*/ 72795 w 154466"/>
                          <a:gd name="connsiteY5" fmla="*/ 7102 h 118956"/>
                          <a:gd name="connsiteX6" fmla="*/ 83447 w 154466"/>
                          <a:gd name="connsiteY6" fmla="*/ 12428 h 118956"/>
                          <a:gd name="connsiteX7" fmla="*/ 117181 w 154466"/>
                          <a:gd name="connsiteY7" fmla="*/ 40836 h 118956"/>
                          <a:gd name="connsiteX8" fmla="*/ 129610 w 154466"/>
                          <a:gd name="connsiteY8" fmla="*/ 58591 h 118956"/>
                          <a:gd name="connsiteX9" fmla="*/ 140263 w 154466"/>
                          <a:gd name="connsiteY9" fmla="*/ 78121 h 118956"/>
                          <a:gd name="connsiteX10" fmla="*/ 154466 w 154466"/>
                          <a:gd name="connsiteY10" fmla="*/ 111855 h 118956"/>
                          <a:gd name="connsiteX11" fmla="*/ 120732 w 154466"/>
                          <a:gd name="connsiteY11" fmla="*/ 102978 h 118956"/>
                          <a:gd name="connsiteX12" fmla="*/ 111855 w 154466"/>
                          <a:gd name="connsiteY12" fmla="*/ 101202 h 118956"/>
                          <a:gd name="connsiteX13" fmla="*/ 101202 w 154466"/>
                          <a:gd name="connsiteY13" fmla="*/ 99427 h 118956"/>
                          <a:gd name="connsiteX14" fmla="*/ 81672 w 154466"/>
                          <a:gd name="connsiteY14" fmla="*/ 97651 h 118956"/>
                          <a:gd name="connsiteX15" fmla="*/ 72795 w 154466"/>
                          <a:gd name="connsiteY15" fmla="*/ 99427 h 118956"/>
                          <a:gd name="connsiteX16" fmla="*/ 69244 w 154466"/>
                          <a:gd name="connsiteY16" fmla="*/ 101202 h 118956"/>
                          <a:gd name="connsiteX17" fmla="*/ 65693 w 154466"/>
                          <a:gd name="connsiteY17" fmla="*/ 102978 h 118956"/>
                          <a:gd name="connsiteX18" fmla="*/ 62142 w 154466"/>
                          <a:gd name="connsiteY18" fmla="*/ 104753 h 118956"/>
                          <a:gd name="connsiteX19" fmla="*/ 58591 w 154466"/>
                          <a:gd name="connsiteY19" fmla="*/ 108304 h 118956"/>
                          <a:gd name="connsiteX20" fmla="*/ 55040 w 154466"/>
                          <a:gd name="connsiteY20" fmla="*/ 118957 h 118956"/>
                          <a:gd name="connsiteX21" fmla="*/ 51489 w 154466"/>
                          <a:gd name="connsiteY21" fmla="*/ 106529 h 118956"/>
                          <a:gd name="connsiteX22" fmla="*/ 51489 w 154466"/>
                          <a:gd name="connsiteY22" fmla="*/ 99427 h 118956"/>
                          <a:gd name="connsiteX23" fmla="*/ 53264 w 154466"/>
                          <a:gd name="connsiteY23" fmla="*/ 92325 h 118956"/>
                          <a:gd name="connsiteX24" fmla="*/ 56815 w 154466"/>
                          <a:gd name="connsiteY24" fmla="*/ 85223 h 118956"/>
                          <a:gd name="connsiteX25" fmla="*/ 62142 w 154466"/>
                          <a:gd name="connsiteY25" fmla="*/ 79896 h 118956"/>
                          <a:gd name="connsiteX26" fmla="*/ 74570 w 154466"/>
                          <a:gd name="connsiteY26" fmla="*/ 72794 h 118956"/>
                          <a:gd name="connsiteX27" fmla="*/ 99427 w 154466"/>
                          <a:gd name="connsiteY27" fmla="*/ 65693 h 118956"/>
                          <a:gd name="connsiteX28" fmla="*/ 111855 w 154466"/>
                          <a:gd name="connsiteY28" fmla="*/ 63917 h 118956"/>
                          <a:gd name="connsiteX29" fmla="*/ 124283 w 154466"/>
                          <a:gd name="connsiteY29" fmla="*/ 63917 h 118956"/>
                          <a:gd name="connsiteX30" fmla="*/ 104753 w 154466"/>
                          <a:gd name="connsiteY30" fmla="*/ 90549 h 118956"/>
                          <a:gd name="connsiteX31" fmla="*/ 94100 w 154466"/>
                          <a:gd name="connsiteY31" fmla="*/ 76345 h 118956"/>
                          <a:gd name="connsiteX32" fmla="*/ 83447 w 154466"/>
                          <a:gd name="connsiteY32" fmla="*/ 62142 h 118956"/>
                          <a:gd name="connsiteX33" fmla="*/ 72795 w 154466"/>
                          <a:gd name="connsiteY33" fmla="*/ 49713 h 118956"/>
                          <a:gd name="connsiteX34" fmla="*/ 60366 w 154466"/>
                          <a:gd name="connsiteY34" fmla="*/ 37285 h 118956"/>
                          <a:gd name="connsiteX35" fmla="*/ 53264 w 154466"/>
                          <a:gd name="connsiteY35" fmla="*/ 31958 h 118956"/>
                          <a:gd name="connsiteX36" fmla="*/ 46162 w 154466"/>
                          <a:gd name="connsiteY36" fmla="*/ 26632 h 118956"/>
                          <a:gd name="connsiteX37" fmla="*/ 39060 w 154466"/>
                          <a:gd name="connsiteY37" fmla="*/ 21306 h 118956"/>
                          <a:gd name="connsiteX38" fmla="*/ 31959 w 154466"/>
                          <a:gd name="connsiteY38" fmla="*/ 17755 h 118956"/>
                          <a:gd name="connsiteX39" fmla="*/ 23081 w 154466"/>
                          <a:gd name="connsiteY39" fmla="*/ 14204 h 118956"/>
                          <a:gd name="connsiteX40" fmla="*/ 14204 w 154466"/>
                          <a:gd name="connsiteY40" fmla="*/ 12428 h 118956"/>
                          <a:gd name="connsiteX41" fmla="*/ 5326 w 154466"/>
                          <a:gd name="connsiteY41" fmla="*/ 10653 h 118956"/>
                          <a:gd name="connsiteX42" fmla="*/ 0 w 154466"/>
                          <a:gd name="connsiteY42" fmla="*/ 14204 h 1189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154466" h="118956">
                            <a:moveTo>
                              <a:pt x="0" y="14204"/>
                            </a:moveTo>
                            <a:cubicBezTo>
                              <a:pt x="5326" y="10653"/>
                              <a:pt x="10653" y="5326"/>
                              <a:pt x="17755" y="3551"/>
                            </a:cubicBezTo>
                            <a:cubicBezTo>
                              <a:pt x="21306" y="1775"/>
                              <a:pt x="24857" y="1775"/>
                              <a:pt x="28408" y="0"/>
                            </a:cubicBezTo>
                            <a:cubicBezTo>
                              <a:pt x="31959" y="0"/>
                              <a:pt x="35510" y="0"/>
                              <a:pt x="39060" y="0"/>
                            </a:cubicBezTo>
                            <a:cubicBezTo>
                              <a:pt x="46162" y="0"/>
                              <a:pt x="55040" y="1775"/>
                              <a:pt x="62142" y="3551"/>
                            </a:cubicBezTo>
                            <a:cubicBezTo>
                              <a:pt x="65693" y="5326"/>
                              <a:pt x="69244" y="5326"/>
                              <a:pt x="72795" y="7102"/>
                            </a:cubicBezTo>
                            <a:cubicBezTo>
                              <a:pt x="76345" y="8877"/>
                              <a:pt x="79896" y="10653"/>
                              <a:pt x="83447" y="12428"/>
                            </a:cubicBezTo>
                            <a:cubicBezTo>
                              <a:pt x="95876" y="19530"/>
                              <a:pt x="108304" y="30183"/>
                              <a:pt x="117181" y="40836"/>
                            </a:cubicBezTo>
                            <a:cubicBezTo>
                              <a:pt x="122508" y="46162"/>
                              <a:pt x="126059" y="51489"/>
                              <a:pt x="129610" y="58591"/>
                            </a:cubicBezTo>
                            <a:cubicBezTo>
                              <a:pt x="133161" y="65693"/>
                              <a:pt x="136712" y="71019"/>
                              <a:pt x="140263" y="78121"/>
                            </a:cubicBezTo>
                            <a:lnTo>
                              <a:pt x="154466" y="111855"/>
                            </a:lnTo>
                            <a:lnTo>
                              <a:pt x="120732" y="102978"/>
                            </a:lnTo>
                            <a:cubicBezTo>
                              <a:pt x="118957" y="102978"/>
                              <a:pt x="115406" y="101202"/>
                              <a:pt x="111855" y="101202"/>
                            </a:cubicBezTo>
                            <a:lnTo>
                              <a:pt x="101202" y="99427"/>
                            </a:lnTo>
                            <a:cubicBezTo>
                              <a:pt x="94100" y="99427"/>
                              <a:pt x="88774" y="97651"/>
                              <a:pt x="81672" y="97651"/>
                            </a:cubicBezTo>
                            <a:cubicBezTo>
                              <a:pt x="78121" y="97651"/>
                              <a:pt x="76345" y="97651"/>
                              <a:pt x="72795" y="99427"/>
                            </a:cubicBezTo>
                            <a:lnTo>
                              <a:pt x="69244" y="101202"/>
                            </a:lnTo>
                            <a:cubicBezTo>
                              <a:pt x="67468" y="101202"/>
                              <a:pt x="67468" y="102978"/>
                              <a:pt x="65693" y="102978"/>
                            </a:cubicBezTo>
                            <a:cubicBezTo>
                              <a:pt x="63917" y="102978"/>
                              <a:pt x="63917" y="104753"/>
                              <a:pt x="62142" y="104753"/>
                            </a:cubicBezTo>
                            <a:cubicBezTo>
                              <a:pt x="60366" y="106529"/>
                              <a:pt x="60366" y="106529"/>
                              <a:pt x="58591" y="108304"/>
                            </a:cubicBezTo>
                            <a:cubicBezTo>
                              <a:pt x="56815" y="111855"/>
                              <a:pt x="56815" y="115406"/>
                              <a:pt x="55040" y="118957"/>
                            </a:cubicBezTo>
                            <a:cubicBezTo>
                              <a:pt x="53264" y="115406"/>
                              <a:pt x="51489" y="111855"/>
                              <a:pt x="51489" y="106529"/>
                            </a:cubicBezTo>
                            <a:cubicBezTo>
                              <a:pt x="51489" y="104753"/>
                              <a:pt x="51489" y="101202"/>
                              <a:pt x="51489" y="99427"/>
                            </a:cubicBezTo>
                            <a:cubicBezTo>
                              <a:pt x="51489" y="97651"/>
                              <a:pt x="53264" y="94100"/>
                              <a:pt x="53264" y="92325"/>
                            </a:cubicBezTo>
                            <a:cubicBezTo>
                              <a:pt x="55040" y="90549"/>
                              <a:pt x="55040" y="86998"/>
                              <a:pt x="56815" y="85223"/>
                            </a:cubicBezTo>
                            <a:cubicBezTo>
                              <a:pt x="58591" y="83447"/>
                              <a:pt x="60366" y="81672"/>
                              <a:pt x="62142" y="79896"/>
                            </a:cubicBezTo>
                            <a:cubicBezTo>
                              <a:pt x="65693" y="76345"/>
                              <a:pt x="69244" y="74570"/>
                              <a:pt x="74570" y="72794"/>
                            </a:cubicBezTo>
                            <a:cubicBezTo>
                              <a:pt x="83447" y="69243"/>
                              <a:pt x="90549" y="67468"/>
                              <a:pt x="99427" y="65693"/>
                            </a:cubicBezTo>
                            <a:cubicBezTo>
                              <a:pt x="102978" y="65693"/>
                              <a:pt x="108304" y="65693"/>
                              <a:pt x="111855" y="63917"/>
                            </a:cubicBezTo>
                            <a:cubicBezTo>
                              <a:pt x="115406" y="63917"/>
                              <a:pt x="120732" y="63917"/>
                              <a:pt x="124283" y="63917"/>
                            </a:cubicBezTo>
                            <a:lnTo>
                              <a:pt x="104753" y="90549"/>
                            </a:lnTo>
                            <a:cubicBezTo>
                              <a:pt x="101202" y="86998"/>
                              <a:pt x="97651" y="81672"/>
                              <a:pt x="94100" y="76345"/>
                            </a:cubicBezTo>
                            <a:cubicBezTo>
                              <a:pt x="90549" y="71019"/>
                              <a:pt x="86998" y="67468"/>
                              <a:pt x="83447" y="62142"/>
                            </a:cubicBezTo>
                            <a:cubicBezTo>
                              <a:pt x="79896" y="56815"/>
                              <a:pt x="76345" y="53264"/>
                              <a:pt x="72795" y="49713"/>
                            </a:cubicBezTo>
                            <a:cubicBezTo>
                              <a:pt x="69244" y="46162"/>
                              <a:pt x="63917" y="40836"/>
                              <a:pt x="60366" y="37285"/>
                            </a:cubicBezTo>
                            <a:cubicBezTo>
                              <a:pt x="58591" y="35510"/>
                              <a:pt x="56815" y="33734"/>
                              <a:pt x="53264" y="31958"/>
                            </a:cubicBezTo>
                            <a:cubicBezTo>
                              <a:pt x="51489" y="30183"/>
                              <a:pt x="49713" y="28408"/>
                              <a:pt x="46162" y="26632"/>
                            </a:cubicBezTo>
                            <a:cubicBezTo>
                              <a:pt x="44387" y="24857"/>
                              <a:pt x="40836" y="23081"/>
                              <a:pt x="39060" y="21306"/>
                            </a:cubicBezTo>
                            <a:cubicBezTo>
                              <a:pt x="37285" y="19530"/>
                              <a:pt x="33734" y="17755"/>
                              <a:pt x="31959" y="17755"/>
                            </a:cubicBezTo>
                            <a:cubicBezTo>
                              <a:pt x="30183" y="15979"/>
                              <a:pt x="26632" y="15979"/>
                              <a:pt x="23081" y="14204"/>
                            </a:cubicBezTo>
                            <a:cubicBezTo>
                              <a:pt x="19530" y="12428"/>
                              <a:pt x="17755" y="12428"/>
                              <a:pt x="14204" y="12428"/>
                            </a:cubicBezTo>
                            <a:cubicBezTo>
                              <a:pt x="10653" y="12428"/>
                              <a:pt x="8877" y="10653"/>
                              <a:pt x="5326" y="10653"/>
                            </a:cubicBezTo>
                            <a:cubicBezTo>
                              <a:pt x="7102" y="15979"/>
                              <a:pt x="3551" y="15979"/>
                              <a:pt x="0" y="14204"/>
                            </a:cubicBezTo>
                            <a:close/>
                          </a:path>
                        </a:pathLst>
                      </a:custGeom>
                      <a:solidFill>
                        <a:srgbClr val="A65E3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78" name="Graphic 43">
                      <a:extLst>
                        <a:ext uri="{FF2B5EF4-FFF2-40B4-BE49-F238E27FC236}">
                          <a16:creationId xmlns:a16="http://schemas.microsoft.com/office/drawing/2014/main" id="{71F0B945-71B7-04AC-4A7F-3585CC6C7F9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75314" y="1933900"/>
                      <a:ext cx="889640" cy="547350"/>
                      <a:chOff x="3375314" y="1933900"/>
                      <a:chExt cx="889640" cy="547350"/>
                    </a:xfrm>
                  </p:grpSpPr>
                  <p:sp>
                    <p:nvSpPr>
                      <p:cNvPr id="79" name="Freeform: Shape 78">
                        <a:extLst>
                          <a:ext uri="{FF2B5EF4-FFF2-40B4-BE49-F238E27FC236}">
                            <a16:creationId xmlns:a16="http://schemas.microsoft.com/office/drawing/2014/main" id="{E3C4BB84-11BD-634B-1325-265F188609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82692" y="2014763"/>
                        <a:ext cx="127992" cy="127992"/>
                      </a:xfrm>
                      <a:custGeom>
                        <a:avLst/>
                        <a:gdLst>
                          <a:gd name="connsiteX0" fmla="*/ 127913 w 127992"/>
                          <a:gd name="connsiteY0" fmla="*/ 65772 h 127992"/>
                          <a:gd name="connsiteX1" fmla="*/ 62221 w 127992"/>
                          <a:gd name="connsiteY1" fmla="*/ 127913 h 127992"/>
                          <a:gd name="connsiteX2" fmla="*/ 79 w 127992"/>
                          <a:gd name="connsiteY2" fmla="*/ 62221 h 127992"/>
                          <a:gd name="connsiteX3" fmla="*/ 65772 w 127992"/>
                          <a:gd name="connsiteY3" fmla="*/ 79 h 127992"/>
                          <a:gd name="connsiteX4" fmla="*/ 127913 w 127992"/>
                          <a:gd name="connsiteY4" fmla="*/ 65772 h 1279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7992" h="127992">
                            <a:moveTo>
                              <a:pt x="127913" y="65772"/>
                            </a:moveTo>
                            <a:cubicBezTo>
                              <a:pt x="127913" y="101281"/>
                              <a:pt x="97730" y="129689"/>
                              <a:pt x="62221" y="127913"/>
                            </a:cubicBezTo>
                            <a:cubicBezTo>
                              <a:pt x="26711" y="127913"/>
                              <a:pt x="-1697" y="97730"/>
                              <a:pt x="79" y="62221"/>
                            </a:cubicBezTo>
                            <a:cubicBezTo>
                              <a:pt x="79" y="26711"/>
                              <a:pt x="30262" y="-1697"/>
                              <a:pt x="65772" y="79"/>
                            </a:cubicBezTo>
                            <a:cubicBezTo>
                              <a:pt x="101281" y="1854"/>
                              <a:pt x="129689" y="30262"/>
                              <a:pt x="127913" y="65772"/>
                            </a:cubicBezTo>
                            <a:close/>
                          </a:path>
                        </a:pathLst>
                      </a:custGeom>
                      <a:solidFill>
                        <a:srgbClr val="312734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0" name="Freeform: Shape 79">
                        <a:extLst>
                          <a:ext uri="{FF2B5EF4-FFF2-40B4-BE49-F238E27FC236}">
                            <a16:creationId xmlns:a16="http://schemas.microsoft.com/office/drawing/2014/main" id="{A2EE27EB-319A-DC37-AEF1-218213105C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06865" y="2110639"/>
                        <a:ext cx="127913" cy="127992"/>
                      </a:xfrm>
                      <a:custGeom>
                        <a:avLst/>
                        <a:gdLst>
                          <a:gd name="connsiteX0" fmla="*/ 127913 w 127913"/>
                          <a:gd name="connsiteY0" fmla="*/ 65771 h 127992"/>
                          <a:gd name="connsiteX1" fmla="*/ 62221 w 127913"/>
                          <a:gd name="connsiteY1" fmla="*/ 127913 h 127992"/>
                          <a:gd name="connsiteX2" fmla="*/ 79 w 127913"/>
                          <a:gd name="connsiteY2" fmla="*/ 62221 h 127992"/>
                          <a:gd name="connsiteX3" fmla="*/ 65771 w 127913"/>
                          <a:gd name="connsiteY3" fmla="*/ 79 h 127992"/>
                          <a:gd name="connsiteX4" fmla="*/ 127913 w 127913"/>
                          <a:gd name="connsiteY4" fmla="*/ 65771 h 1279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7913" h="127992">
                            <a:moveTo>
                              <a:pt x="127913" y="65771"/>
                            </a:moveTo>
                            <a:cubicBezTo>
                              <a:pt x="127913" y="101281"/>
                              <a:pt x="97730" y="129689"/>
                              <a:pt x="62221" y="127913"/>
                            </a:cubicBezTo>
                            <a:cubicBezTo>
                              <a:pt x="26711" y="127913"/>
                              <a:pt x="-1697" y="97730"/>
                              <a:pt x="79" y="62221"/>
                            </a:cubicBezTo>
                            <a:cubicBezTo>
                              <a:pt x="79" y="26711"/>
                              <a:pt x="30262" y="-1697"/>
                              <a:pt x="65771" y="79"/>
                            </a:cubicBezTo>
                            <a:cubicBezTo>
                              <a:pt x="101281" y="79"/>
                              <a:pt x="127913" y="30262"/>
                              <a:pt x="127913" y="65771"/>
                            </a:cubicBezTo>
                            <a:close/>
                          </a:path>
                        </a:pathLst>
                      </a:custGeom>
                      <a:solidFill>
                        <a:srgbClr val="312734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1" name="Freeform: Shape 80">
                        <a:extLst>
                          <a:ext uri="{FF2B5EF4-FFF2-40B4-BE49-F238E27FC236}">
                            <a16:creationId xmlns:a16="http://schemas.microsoft.com/office/drawing/2014/main" id="{DACF3D55-8A41-0891-3028-EB11F467A2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22979" y="2050352"/>
                        <a:ext cx="154466" cy="234362"/>
                      </a:xfrm>
                      <a:custGeom>
                        <a:avLst/>
                        <a:gdLst>
                          <a:gd name="connsiteX0" fmla="*/ 5326 w 154466"/>
                          <a:gd name="connsiteY0" fmla="*/ 0 h 234362"/>
                          <a:gd name="connsiteX1" fmla="*/ 23081 w 154466"/>
                          <a:gd name="connsiteY1" fmla="*/ 23081 h 234362"/>
                          <a:gd name="connsiteX2" fmla="*/ 37285 w 154466"/>
                          <a:gd name="connsiteY2" fmla="*/ 47938 h 234362"/>
                          <a:gd name="connsiteX3" fmla="*/ 60366 w 154466"/>
                          <a:gd name="connsiteY3" fmla="*/ 97651 h 234362"/>
                          <a:gd name="connsiteX4" fmla="*/ 26632 w 154466"/>
                          <a:gd name="connsiteY4" fmla="*/ 81672 h 234362"/>
                          <a:gd name="connsiteX5" fmla="*/ 44387 w 154466"/>
                          <a:gd name="connsiteY5" fmla="*/ 74570 h 234362"/>
                          <a:gd name="connsiteX6" fmla="*/ 62142 w 154466"/>
                          <a:gd name="connsiteY6" fmla="*/ 71019 h 234362"/>
                          <a:gd name="connsiteX7" fmla="*/ 101202 w 154466"/>
                          <a:gd name="connsiteY7" fmla="*/ 71019 h 234362"/>
                          <a:gd name="connsiteX8" fmla="*/ 142038 w 154466"/>
                          <a:gd name="connsiteY8" fmla="*/ 94100 h 234362"/>
                          <a:gd name="connsiteX9" fmla="*/ 152691 w 154466"/>
                          <a:gd name="connsiteY9" fmla="*/ 115406 h 234362"/>
                          <a:gd name="connsiteX10" fmla="*/ 154466 w 154466"/>
                          <a:gd name="connsiteY10" fmla="*/ 129610 h 234362"/>
                          <a:gd name="connsiteX11" fmla="*/ 154466 w 154466"/>
                          <a:gd name="connsiteY11" fmla="*/ 142038 h 234362"/>
                          <a:gd name="connsiteX12" fmla="*/ 136712 w 154466"/>
                          <a:gd name="connsiteY12" fmla="*/ 179323 h 234362"/>
                          <a:gd name="connsiteX13" fmla="*/ 111855 w 154466"/>
                          <a:gd name="connsiteY13" fmla="*/ 204180 h 234362"/>
                          <a:gd name="connsiteX14" fmla="*/ 53264 w 154466"/>
                          <a:gd name="connsiteY14" fmla="*/ 234363 h 234362"/>
                          <a:gd name="connsiteX15" fmla="*/ 88774 w 154466"/>
                          <a:gd name="connsiteY15" fmla="*/ 182874 h 234362"/>
                          <a:gd name="connsiteX16" fmla="*/ 102978 w 154466"/>
                          <a:gd name="connsiteY16" fmla="*/ 158017 h 234362"/>
                          <a:gd name="connsiteX17" fmla="*/ 108304 w 154466"/>
                          <a:gd name="connsiteY17" fmla="*/ 136712 h 234362"/>
                          <a:gd name="connsiteX18" fmla="*/ 108304 w 154466"/>
                          <a:gd name="connsiteY18" fmla="*/ 133161 h 234362"/>
                          <a:gd name="connsiteX19" fmla="*/ 108304 w 154466"/>
                          <a:gd name="connsiteY19" fmla="*/ 131385 h 234362"/>
                          <a:gd name="connsiteX20" fmla="*/ 104753 w 154466"/>
                          <a:gd name="connsiteY20" fmla="*/ 126059 h 234362"/>
                          <a:gd name="connsiteX21" fmla="*/ 92325 w 154466"/>
                          <a:gd name="connsiteY21" fmla="*/ 120732 h 234362"/>
                          <a:gd name="connsiteX22" fmla="*/ 69244 w 154466"/>
                          <a:gd name="connsiteY22" fmla="*/ 120732 h 234362"/>
                          <a:gd name="connsiteX23" fmla="*/ 56815 w 154466"/>
                          <a:gd name="connsiteY23" fmla="*/ 124283 h 234362"/>
                          <a:gd name="connsiteX24" fmla="*/ 44387 w 154466"/>
                          <a:gd name="connsiteY24" fmla="*/ 127834 h 234362"/>
                          <a:gd name="connsiteX25" fmla="*/ 17755 w 154466"/>
                          <a:gd name="connsiteY25" fmla="*/ 136712 h 234362"/>
                          <a:gd name="connsiteX26" fmla="*/ 10653 w 154466"/>
                          <a:gd name="connsiteY26" fmla="*/ 111855 h 234362"/>
                          <a:gd name="connsiteX27" fmla="*/ 1776 w 154466"/>
                          <a:gd name="connsiteY27" fmla="*/ 56815 h 234362"/>
                          <a:gd name="connsiteX28" fmla="*/ 0 w 154466"/>
                          <a:gd name="connsiteY28" fmla="*/ 28408 h 234362"/>
                          <a:gd name="connsiteX29" fmla="*/ 5326 w 154466"/>
                          <a:gd name="connsiteY29" fmla="*/ 0 h 2343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54466" h="234362">
                            <a:moveTo>
                              <a:pt x="5326" y="0"/>
                            </a:moveTo>
                            <a:cubicBezTo>
                              <a:pt x="12428" y="7102"/>
                              <a:pt x="17755" y="15979"/>
                              <a:pt x="23081" y="23081"/>
                            </a:cubicBezTo>
                            <a:cubicBezTo>
                              <a:pt x="28408" y="30183"/>
                              <a:pt x="33734" y="39061"/>
                              <a:pt x="37285" y="47938"/>
                            </a:cubicBezTo>
                            <a:cubicBezTo>
                              <a:pt x="46162" y="63917"/>
                              <a:pt x="53264" y="81672"/>
                              <a:pt x="60366" y="97651"/>
                            </a:cubicBezTo>
                            <a:lnTo>
                              <a:pt x="26632" y="81672"/>
                            </a:lnTo>
                            <a:cubicBezTo>
                              <a:pt x="33734" y="78121"/>
                              <a:pt x="39061" y="76346"/>
                              <a:pt x="44387" y="74570"/>
                            </a:cubicBezTo>
                            <a:cubicBezTo>
                              <a:pt x="49713" y="72794"/>
                              <a:pt x="56815" y="71019"/>
                              <a:pt x="62142" y="71019"/>
                            </a:cubicBezTo>
                            <a:cubicBezTo>
                              <a:pt x="74570" y="69244"/>
                              <a:pt x="86998" y="67468"/>
                              <a:pt x="101202" y="71019"/>
                            </a:cubicBezTo>
                            <a:cubicBezTo>
                              <a:pt x="115406" y="72794"/>
                              <a:pt x="131385" y="81672"/>
                              <a:pt x="142038" y="94100"/>
                            </a:cubicBezTo>
                            <a:cubicBezTo>
                              <a:pt x="147365" y="101202"/>
                              <a:pt x="150915" y="108304"/>
                              <a:pt x="152691" y="115406"/>
                            </a:cubicBezTo>
                            <a:cubicBezTo>
                              <a:pt x="152691" y="117181"/>
                              <a:pt x="154466" y="126059"/>
                              <a:pt x="154466" y="129610"/>
                            </a:cubicBezTo>
                            <a:cubicBezTo>
                              <a:pt x="154466" y="133161"/>
                              <a:pt x="154466" y="138487"/>
                              <a:pt x="154466" y="142038"/>
                            </a:cubicBezTo>
                            <a:cubicBezTo>
                              <a:pt x="152691" y="158017"/>
                              <a:pt x="145589" y="168670"/>
                              <a:pt x="136712" y="179323"/>
                            </a:cubicBezTo>
                            <a:cubicBezTo>
                              <a:pt x="129610" y="188200"/>
                              <a:pt x="120732" y="197078"/>
                              <a:pt x="111855" y="204180"/>
                            </a:cubicBezTo>
                            <a:cubicBezTo>
                              <a:pt x="94100" y="218384"/>
                              <a:pt x="74570" y="229036"/>
                              <a:pt x="53264" y="234363"/>
                            </a:cubicBezTo>
                            <a:cubicBezTo>
                              <a:pt x="65693" y="216608"/>
                              <a:pt x="78121" y="200629"/>
                              <a:pt x="88774" y="182874"/>
                            </a:cubicBezTo>
                            <a:cubicBezTo>
                              <a:pt x="94100" y="173997"/>
                              <a:pt x="99427" y="166895"/>
                              <a:pt x="102978" y="158017"/>
                            </a:cubicBezTo>
                            <a:cubicBezTo>
                              <a:pt x="106529" y="150915"/>
                              <a:pt x="108304" y="142038"/>
                              <a:pt x="108304" y="136712"/>
                            </a:cubicBezTo>
                            <a:cubicBezTo>
                              <a:pt x="108304" y="134936"/>
                              <a:pt x="108304" y="134936"/>
                              <a:pt x="108304" y="133161"/>
                            </a:cubicBezTo>
                            <a:cubicBezTo>
                              <a:pt x="108304" y="131385"/>
                              <a:pt x="108304" y="134936"/>
                              <a:pt x="108304" y="131385"/>
                            </a:cubicBezTo>
                            <a:cubicBezTo>
                              <a:pt x="106529" y="129610"/>
                              <a:pt x="104753" y="126059"/>
                              <a:pt x="104753" y="126059"/>
                            </a:cubicBezTo>
                            <a:cubicBezTo>
                              <a:pt x="101202" y="122508"/>
                              <a:pt x="97651" y="120732"/>
                              <a:pt x="92325" y="120732"/>
                            </a:cubicBezTo>
                            <a:cubicBezTo>
                              <a:pt x="86998" y="118957"/>
                              <a:pt x="78121" y="120732"/>
                              <a:pt x="69244" y="120732"/>
                            </a:cubicBezTo>
                            <a:cubicBezTo>
                              <a:pt x="65693" y="120732"/>
                              <a:pt x="60366" y="122508"/>
                              <a:pt x="56815" y="124283"/>
                            </a:cubicBezTo>
                            <a:cubicBezTo>
                              <a:pt x="53264" y="126059"/>
                              <a:pt x="47938" y="127834"/>
                              <a:pt x="44387" y="127834"/>
                            </a:cubicBezTo>
                            <a:lnTo>
                              <a:pt x="17755" y="136712"/>
                            </a:lnTo>
                            <a:lnTo>
                              <a:pt x="10653" y="111855"/>
                            </a:lnTo>
                            <a:cubicBezTo>
                              <a:pt x="5326" y="94100"/>
                              <a:pt x="3551" y="76346"/>
                              <a:pt x="1776" y="56815"/>
                            </a:cubicBezTo>
                            <a:cubicBezTo>
                              <a:pt x="1776" y="47938"/>
                              <a:pt x="0" y="37285"/>
                              <a:pt x="0" y="28408"/>
                            </a:cubicBezTo>
                            <a:cubicBezTo>
                              <a:pt x="3551" y="19530"/>
                              <a:pt x="3551" y="8877"/>
                              <a:pt x="5326" y="0"/>
                            </a:cubicBezTo>
                            <a:close/>
                          </a:path>
                        </a:pathLst>
                      </a:custGeom>
                      <a:solidFill>
                        <a:srgbClr val="BD573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2" name="Freeform: Shape 81">
                        <a:extLst>
                          <a:ext uri="{FF2B5EF4-FFF2-40B4-BE49-F238E27FC236}">
                            <a16:creationId xmlns:a16="http://schemas.microsoft.com/office/drawing/2014/main" id="{009A593F-C9AF-2E2A-B892-D56AE66634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46171" y="1933900"/>
                        <a:ext cx="161163" cy="70955"/>
                      </a:xfrm>
                      <a:custGeom>
                        <a:avLst/>
                        <a:gdLst>
                          <a:gd name="connsiteX0" fmla="*/ 152007 w 161163"/>
                          <a:gd name="connsiteY0" fmla="*/ 18801 h 70955"/>
                          <a:gd name="connsiteX1" fmla="*/ 47254 w 161163"/>
                          <a:gd name="connsiteY1" fmla="*/ 6372 h 70955"/>
                          <a:gd name="connsiteX2" fmla="*/ 4642 w 161163"/>
                          <a:gd name="connsiteY2" fmla="*/ 64963 h 70955"/>
                          <a:gd name="connsiteX3" fmla="*/ 17070 w 161163"/>
                          <a:gd name="connsiteY3" fmla="*/ 70289 h 70955"/>
                          <a:gd name="connsiteX4" fmla="*/ 130701 w 161163"/>
                          <a:gd name="connsiteY4" fmla="*/ 56085 h 70955"/>
                          <a:gd name="connsiteX5" fmla="*/ 152007 w 161163"/>
                          <a:gd name="connsiteY5" fmla="*/ 18801 h 70955"/>
                          <a:gd name="connsiteX6" fmla="*/ 152007 w 161163"/>
                          <a:gd name="connsiteY6" fmla="*/ 18801 h 709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61163" h="70955">
                            <a:moveTo>
                              <a:pt x="152007" y="18801"/>
                            </a:moveTo>
                            <a:cubicBezTo>
                              <a:pt x="121824" y="-2505"/>
                              <a:pt x="82763" y="-4281"/>
                              <a:pt x="47254" y="6372"/>
                            </a:cubicBezTo>
                            <a:cubicBezTo>
                              <a:pt x="24172" y="13474"/>
                              <a:pt x="-13113" y="36555"/>
                              <a:pt x="4642" y="64963"/>
                            </a:cubicBezTo>
                            <a:cubicBezTo>
                              <a:pt x="8193" y="70289"/>
                              <a:pt x="11744" y="72065"/>
                              <a:pt x="17070" y="70289"/>
                            </a:cubicBezTo>
                            <a:cubicBezTo>
                              <a:pt x="56131" y="63187"/>
                              <a:pt x="88089" y="36555"/>
                              <a:pt x="130701" y="56085"/>
                            </a:cubicBezTo>
                            <a:cubicBezTo>
                              <a:pt x="153782" y="66738"/>
                              <a:pt x="173312" y="34780"/>
                              <a:pt x="152007" y="18801"/>
                            </a:cubicBezTo>
                            <a:lnTo>
                              <a:pt x="152007" y="18801"/>
                            </a:lnTo>
                            <a:close/>
                          </a:path>
                        </a:pathLst>
                      </a:custGeom>
                      <a:solidFill>
                        <a:srgbClr val="6B3D1B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3" name="Freeform: Shape 82">
                        <a:extLst>
                          <a:ext uri="{FF2B5EF4-FFF2-40B4-BE49-F238E27FC236}">
                            <a16:creationId xmlns:a16="http://schemas.microsoft.com/office/drawing/2014/main" id="{C97DEF0F-31AC-EFA4-05AD-3BFE74CE38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72318" y="2023419"/>
                        <a:ext cx="159438" cy="83748"/>
                      </a:xfrm>
                      <a:custGeom>
                        <a:avLst/>
                        <a:gdLst>
                          <a:gd name="connsiteX0" fmla="*/ 148256 w 159438"/>
                          <a:gd name="connsiteY0" fmla="*/ 10953 h 83748"/>
                          <a:gd name="connsiteX1" fmla="*/ 39952 w 159438"/>
                          <a:gd name="connsiteY1" fmla="*/ 14504 h 83748"/>
                          <a:gd name="connsiteX2" fmla="*/ 7993 w 159438"/>
                          <a:gd name="connsiteY2" fmla="*/ 80197 h 83748"/>
                          <a:gd name="connsiteX3" fmla="*/ 18646 w 159438"/>
                          <a:gd name="connsiteY3" fmla="*/ 83748 h 83748"/>
                          <a:gd name="connsiteX4" fmla="*/ 130501 w 159438"/>
                          <a:gd name="connsiteY4" fmla="*/ 50014 h 83748"/>
                          <a:gd name="connsiteX5" fmla="*/ 148256 w 159438"/>
                          <a:gd name="connsiteY5" fmla="*/ 10953 h 83748"/>
                          <a:gd name="connsiteX6" fmla="*/ 148256 w 159438"/>
                          <a:gd name="connsiteY6" fmla="*/ 10953 h 837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9438" h="83748">
                            <a:moveTo>
                              <a:pt x="148256" y="10953"/>
                            </a:moveTo>
                            <a:cubicBezTo>
                              <a:pt x="112746" y="-5026"/>
                              <a:pt x="75461" y="-3250"/>
                              <a:pt x="39952" y="14504"/>
                            </a:cubicBezTo>
                            <a:cubicBezTo>
                              <a:pt x="16871" y="25157"/>
                              <a:pt x="-15088" y="55340"/>
                              <a:pt x="7993" y="80197"/>
                            </a:cubicBezTo>
                            <a:cubicBezTo>
                              <a:pt x="9769" y="83748"/>
                              <a:pt x="15095" y="83748"/>
                              <a:pt x="18646" y="83748"/>
                            </a:cubicBezTo>
                            <a:cubicBezTo>
                              <a:pt x="57707" y="69544"/>
                              <a:pt x="86114" y="37586"/>
                              <a:pt x="130501" y="50014"/>
                            </a:cubicBezTo>
                            <a:cubicBezTo>
                              <a:pt x="155358" y="55340"/>
                              <a:pt x="171337" y="21606"/>
                              <a:pt x="148256" y="10953"/>
                            </a:cubicBezTo>
                            <a:lnTo>
                              <a:pt x="148256" y="10953"/>
                            </a:lnTo>
                            <a:close/>
                          </a:path>
                        </a:pathLst>
                      </a:custGeom>
                      <a:solidFill>
                        <a:srgbClr val="6B3D1B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4" name="Freeform: Shape 83">
                        <a:extLst>
                          <a:ext uri="{FF2B5EF4-FFF2-40B4-BE49-F238E27FC236}">
                            <a16:creationId xmlns:a16="http://schemas.microsoft.com/office/drawing/2014/main" id="{6D17547C-F3DF-1CAA-88E4-7AB4AD608E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75314" y="2244833"/>
                        <a:ext cx="200756" cy="145892"/>
                      </a:xfrm>
                      <a:custGeom>
                        <a:avLst/>
                        <a:gdLst>
                          <a:gd name="connsiteX0" fmla="*/ 65938 w 200756"/>
                          <a:gd name="connsiteY0" fmla="*/ 6148 h 145892"/>
                          <a:gd name="connsiteX1" fmla="*/ 195548 w 200756"/>
                          <a:gd name="connsiteY1" fmla="*/ 91370 h 145892"/>
                          <a:gd name="connsiteX2" fmla="*/ 10898 w 200756"/>
                          <a:gd name="connsiteY2" fmla="*/ 112676 h 145892"/>
                          <a:gd name="connsiteX3" fmla="*/ 65938 w 200756"/>
                          <a:gd name="connsiteY3" fmla="*/ 6148 h 1458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0756" h="145892">
                            <a:moveTo>
                              <a:pt x="65938" y="6148"/>
                            </a:moveTo>
                            <a:cubicBezTo>
                              <a:pt x="129855" y="-13383"/>
                              <a:pt x="223955" y="13249"/>
                              <a:pt x="195548" y="91370"/>
                            </a:cubicBezTo>
                            <a:cubicBezTo>
                              <a:pt x="167140" y="139308"/>
                              <a:pt x="60611" y="174818"/>
                              <a:pt x="10898" y="112676"/>
                            </a:cubicBezTo>
                            <a:cubicBezTo>
                              <a:pt x="-21060" y="66514"/>
                              <a:pt x="23326" y="18576"/>
                              <a:pt x="65938" y="6148"/>
                            </a:cubicBezTo>
                            <a:close/>
                          </a:path>
                        </a:pathLst>
                      </a:custGeom>
                      <a:solidFill>
                        <a:srgbClr val="D4652F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5" name="Freeform: Shape 84">
                        <a:extLst>
                          <a:ext uri="{FF2B5EF4-FFF2-40B4-BE49-F238E27FC236}">
                            <a16:creationId xmlns:a16="http://schemas.microsoft.com/office/drawing/2014/main" id="{F208B0C0-70F7-8A11-33CE-386324D584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64933" y="2122325"/>
                        <a:ext cx="200021" cy="145892"/>
                      </a:xfrm>
                      <a:custGeom>
                        <a:avLst/>
                        <a:gdLst>
                          <a:gd name="connsiteX0" fmla="*/ 65203 w 200021"/>
                          <a:gd name="connsiteY0" fmla="*/ 6148 h 145892"/>
                          <a:gd name="connsiteX1" fmla="*/ 194813 w 200021"/>
                          <a:gd name="connsiteY1" fmla="*/ 91370 h 145892"/>
                          <a:gd name="connsiteX2" fmla="*/ 10164 w 200021"/>
                          <a:gd name="connsiteY2" fmla="*/ 112676 h 145892"/>
                          <a:gd name="connsiteX3" fmla="*/ 65203 w 200021"/>
                          <a:gd name="connsiteY3" fmla="*/ 6148 h 1458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0021" h="145892">
                            <a:moveTo>
                              <a:pt x="65203" y="6148"/>
                            </a:moveTo>
                            <a:cubicBezTo>
                              <a:pt x="129120" y="-13383"/>
                              <a:pt x="223221" y="13249"/>
                              <a:pt x="194813" y="91370"/>
                            </a:cubicBezTo>
                            <a:cubicBezTo>
                              <a:pt x="166405" y="139308"/>
                              <a:pt x="59877" y="174818"/>
                              <a:pt x="10164" y="112676"/>
                            </a:cubicBezTo>
                            <a:cubicBezTo>
                              <a:pt x="-20020" y="66514"/>
                              <a:pt x="22592" y="18576"/>
                              <a:pt x="65203" y="6148"/>
                            </a:cubicBezTo>
                            <a:close/>
                          </a:path>
                        </a:pathLst>
                      </a:custGeom>
                      <a:solidFill>
                        <a:srgbClr val="D4652F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86" name="Graphic 43">
                        <a:extLst>
                          <a:ext uri="{FF2B5EF4-FFF2-40B4-BE49-F238E27FC236}">
                            <a16:creationId xmlns:a16="http://schemas.microsoft.com/office/drawing/2014/main" id="{30D8A4ED-071D-F272-290C-0227CDA443A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661164" y="2280736"/>
                        <a:ext cx="305350" cy="200514"/>
                        <a:chOff x="3661164" y="2280736"/>
                        <a:chExt cx="305350" cy="200514"/>
                      </a:xfrm>
                    </p:grpSpPr>
                    <p:sp>
                      <p:nvSpPr>
                        <p:cNvPr id="87" name="Freeform: Shape 86">
                          <a:extLst>
                            <a:ext uri="{FF2B5EF4-FFF2-40B4-BE49-F238E27FC236}">
                              <a16:creationId xmlns:a16="http://schemas.microsoft.com/office/drawing/2014/main" id="{2E0DF061-217B-143E-DF74-FF5F8A17B2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661164" y="2281338"/>
                          <a:ext cx="305350" cy="199912"/>
                        </a:xfrm>
                        <a:custGeom>
                          <a:avLst/>
                          <a:gdLst>
                            <a:gd name="connsiteX0" fmla="*/ 300302 w 305350"/>
                            <a:gd name="connsiteY0" fmla="*/ 83273 h 199912"/>
                            <a:gd name="connsiteX1" fmla="*/ 174243 w 305350"/>
                            <a:gd name="connsiteY1" fmla="*/ 45988 h 199912"/>
                            <a:gd name="connsiteX2" fmla="*/ 19777 w 305350"/>
                            <a:gd name="connsiteY2" fmla="*/ 10478 h 199912"/>
                            <a:gd name="connsiteX3" fmla="*/ 124530 w 305350"/>
                            <a:gd name="connsiteY3" fmla="*/ 196903 h 199912"/>
                            <a:gd name="connsiteX4" fmla="*/ 300302 w 305350"/>
                            <a:gd name="connsiteY4" fmla="*/ 83273 h 19991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05350" h="199912">
                              <a:moveTo>
                                <a:pt x="300302" y="83273"/>
                              </a:moveTo>
                              <a:cubicBezTo>
                                <a:pt x="273670" y="30009"/>
                                <a:pt x="223956" y="51314"/>
                                <a:pt x="174243" y="45988"/>
                              </a:cubicBezTo>
                              <a:cubicBezTo>
                                <a:pt x="122754" y="40662"/>
                                <a:pt x="64164" y="-25031"/>
                                <a:pt x="19777" y="10478"/>
                              </a:cubicBezTo>
                              <a:cubicBezTo>
                                <a:pt x="-24610" y="45988"/>
                                <a:pt x="3798" y="177373"/>
                                <a:pt x="124530" y="196903"/>
                              </a:cubicBezTo>
                              <a:cubicBezTo>
                                <a:pt x="245262" y="216434"/>
                                <a:pt x="326934" y="136537"/>
                                <a:pt x="300302" y="8327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DB3624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8" name="Freeform: Shape 87">
                          <a:extLst>
                            <a:ext uri="{FF2B5EF4-FFF2-40B4-BE49-F238E27FC236}">
                              <a16:creationId xmlns:a16="http://schemas.microsoft.com/office/drawing/2014/main" id="{634D006B-CE0B-DC91-DC89-AC84CD9F38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704022" y="2280736"/>
                          <a:ext cx="248566" cy="101071"/>
                        </a:xfrm>
                        <a:custGeom>
                          <a:avLst/>
                          <a:gdLst>
                            <a:gd name="connsiteX0" fmla="*/ 8877 w 248566"/>
                            <a:gd name="connsiteY0" fmla="*/ 34161 h 101071"/>
                            <a:gd name="connsiteX1" fmla="*/ 0 w 248566"/>
                            <a:gd name="connsiteY1" fmla="*/ 427 h 101071"/>
                            <a:gd name="connsiteX2" fmla="*/ 131385 w 248566"/>
                            <a:gd name="connsiteY2" fmla="*/ 46589 h 101071"/>
                            <a:gd name="connsiteX3" fmla="*/ 248567 w 248566"/>
                            <a:gd name="connsiteY3" fmla="*/ 69671 h 101071"/>
                            <a:gd name="connsiteX4" fmla="*/ 232587 w 248566"/>
                            <a:gd name="connsiteY4" fmla="*/ 78548 h 101071"/>
                            <a:gd name="connsiteX5" fmla="*/ 8877 w 248566"/>
                            <a:gd name="connsiteY5" fmla="*/ 34161 h 1010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48566" h="101071">
                              <a:moveTo>
                                <a:pt x="8877" y="34161"/>
                              </a:moveTo>
                              <a:cubicBezTo>
                                <a:pt x="3551" y="23508"/>
                                <a:pt x="0" y="11080"/>
                                <a:pt x="0" y="427"/>
                              </a:cubicBezTo>
                              <a:cubicBezTo>
                                <a:pt x="40836" y="-4899"/>
                                <a:pt x="88774" y="41263"/>
                                <a:pt x="131385" y="46589"/>
                              </a:cubicBezTo>
                              <a:cubicBezTo>
                                <a:pt x="177548" y="51916"/>
                                <a:pt x="220159" y="35937"/>
                                <a:pt x="248567" y="69671"/>
                              </a:cubicBezTo>
                              <a:cubicBezTo>
                                <a:pt x="243240" y="73221"/>
                                <a:pt x="237914" y="74997"/>
                                <a:pt x="232587" y="78548"/>
                              </a:cubicBezTo>
                              <a:cubicBezTo>
                                <a:pt x="142038" y="121159"/>
                                <a:pt x="40836" y="101629"/>
                                <a:pt x="8877" y="3416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8324BB0B-15CF-A9F0-CBF1-357BAB71B65A}"/>
                      </a:ext>
                    </a:extLst>
                  </p:cNvPr>
                  <p:cNvSpPr/>
                  <p:nvPr/>
                </p:nvSpPr>
                <p:spPr>
                  <a:xfrm>
                    <a:off x="2974295" y="1433442"/>
                    <a:ext cx="1208599" cy="764517"/>
                  </a:xfrm>
                  <a:custGeom>
                    <a:avLst/>
                    <a:gdLst>
                      <a:gd name="connsiteX0" fmla="*/ 1205554 w 1208599"/>
                      <a:gd name="connsiteY0" fmla="*/ 338160 h 764517"/>
                      <a:gd name="connsiteX1" fmla="*/ 1045761 w 1208599"/>
                      <a:gd name="connsiteY1" fmla="*/ 403853 h 764517"/>
                      <a:gd name="connsiteX2" fmla="*/ 916152 w 1208599"/>
                      <a:gd name="connsiteY2" fmla="*/ 549442 h 764517"/>
                      <a:gd name="connsiteX3" fmla="*/ 754583 w 1208599"/>
                      <a:gd name="connsiteY3" fmla="*/ 501504 h 764517"/>
                      <a:gd name="connsiteX4" fmla="*/ 593015 w 1208599"/>
                      <a:gd name="connsiteY4" fmla="*/ 602706 h 764517"/>
                      <a:gd name="connsiteX5" fmla="*/ 477609 w 1208599"/>
                      <a:gd name="connsiteY5" fmla="*/ 542340 h 764517"/>
                      <a:gd name="connsiteX6" fmla="*/ 324918 w 1208599"/>
                      <a:gd name="connsiteY6" fmla="*/ 760723 h 764517"/>
                      <a:gd name="connsiteX7" fmla="*/ 108310 w 1208599"/>
                      <a:gd name="connsiteY7" fmla="*/ 631114 h 764517"/>
                      <a:gd name="connsiteX8" fmla="*/ 6 w 1208599"/>
                      <a:gd name="connsiteY8" fmla="*/ 444689 h 764517"/>
                      <a:gd name="connsiteX9" fmla="*/ 582362 w 1208599"/>
                      <a:gd name="connsiteY9" fmla="*/ 45207 h 764517"/>
                      <a:gd name="connsiteX10" fmla="*/ 1205554 w 1208599"/>
                      <a:gd name="connsiteY10" fmla="*/ 338160 h 764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08599" h="764517">
                        <a:moveTo>
                          <a:pt x="1205554" y="338160"/>
                        </a:moveTo>
                        <a:cubicBezTo>
                          <a:pt x="1168269" y="426934"/>
                          <a:pt x="1045761" y="403853"/>
                          <a:pt x="1045761" y="403853"/>
                        </a:cubicBezTo>
                        <a:cubicBezTo>
                          <a:pt x="1045761" y="403853"/>
                          <a:pt x="1045761" y="513932"/>
                          <a:pt x="916152" y="549442"/>
                        </a:cubicBezTo>
                        <a:cubicBezTo>
                          <a:pt x="784766" y="584951"/>
                          <a:pt x="754583" y="501504"/>
                          <a:pt x="754583" y="501504"/>
                        </a:cubicBezTo>
                        <a:cubicBezTo>
                          <a:pt x="754583" y="501504"/>
                          <a:pt x="724400" y="599155"/>
                          <a:pt x="593015" y="602706"/>
                        </a:cubicBezTo>
                        <a:cubicBezTo>
                          <a:pt x="461630" y="606257"/>
                          <a:pt x="477609" y="542340"/>
                          <a:pt x="477609" y="542340"/>
                        </a:cubicBezTo>
                        <a:cubicBezTo>
                          <a:pt x="477609" y="542340"/>
                          <a:pt x="486486" y="730540"/>
                          <a:pt x="324918" y="760723"/>
                        </a:cubicBezTo>
                        <a:cubicBezTo>
                          <a:pt x="163350" y="790906"/>
                          <a:pt x="108310" y="631114"/>
                          <a:pt x="108310" y="631114"/>
                        </a:cubicBezTo>
                        <a:cubicBezTo>
                          <a:pt x="108310" y="631114"/>
                          <a:pt x="6" y="586727"/>
                          <a:pt x="6" y="444689"/>
                        </a:cubicBezTo>
                        <a:cubicBezTo>
                          <a:pt x="-1769" y="302651"/>
                          <a:pt x="385284" y="144633"/>
                          <a:pt x="582362" y="45207"/>
                        </a:cubicBezTo>
                        <a:cubicBezTo>
                          <a:pt x="932131" y="-128790"/>
                          <a:pt x="1242839" y="249386"/>
                          <a:pt x="1205554" y="338160"/>
                        </a:cubicBezTo>
                        <a:close/>
                      </a:path>
                    </a:pathLst>
                  </a:custGeom>
                  <a:solidFill>
                    <a:srgbClr val="6B3D1B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0" name="Graphic 43">
                    <a:extLst>
                      <a:ext uri="{FF2B5EF4-FFF2-40B4-BE49-F238E27FC236}">
                        <a16:creationId xmlns:a16="http://schemas.microsoft.com/office/drawing/2014/main" id="{7747411B-18FF-3CB9-B2AB-5BA4EC11A01C}"/>
                      </a:ext>
                    </a:extLst>
                  </p:cNvPr>
                  <p:cNvGrpSpPr/>
                  <p:nvPr/>
                </p:nvGrpSpPr>
                <p:grpSpPr>
                  <a:xfrm>
                    <a:off x="3334107" y="1228322"/>
                    <a:ext cx="849875" cy="776483"/>
                    <a:chOff x="3334107" y="1228322"/>
                    <a:chExt cx="849875" cy="776483"/>
                  </a:xfrm>
                  <a:solidFill>
                    <a:srgbClr val="855231"/>
                  </a:solidFill>
                </p:grpSpPr>
                <p:sp>
                  <p:nvSpPr>
                    <p:cNvPr id="91" name="Freeform: Shape 90">
                      <a:extLst>
                        <a:ext uri="{FF2B5EF4-FFF2-40B4-BE49-F238E27FC236}">
                          <a16:creationId xmlns:a16="http://schemas.microsoft.com/office/drawing/2014/main" id="{8AD2CBE5-460C-C972-18B5-7E374CA21D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1812" y="1643306"/>
                      <a:ext cx="101034" cy="233276"/>
                    </a:xfrm>
                    <a:custGeom>
                      <a:avLst/>
                      <a:gdLst>
                        <a:gd name="connsiteX0" fmla="*/ 76573 w 101034"/>
                        <a:gd name="connsiteY0" fmla="*/ 9339 h 233276"/>
                        <a:gd name="connsiteX1" fmla="*/ 42839 w 101034"/>
                        <a:gd name="connsiteY1" fmla="*/ 23543 h 233276"/>
                        <a:gd name="connsiteX2" fmla="*/ 41063 w 101034"/>
                        <a:gd name="connsiteY2" fmla="*/ 144275 h 233276"/>
                        <a:gd name="connsiteX3" fmla="*/ 227 w 101034"/>
                        <a:gd name="connsiteY3" fmla="*/ 215294 h 233276"/>
                        <a:gd name="connsiteX4" fmla="*/ 17982 w 101034"/>
                        <a:gd name="connsiteY4" fmla="*/ 233049 h 233276"/>
                        <a:gd name="connsiteX5" fmla="*/ 92552 w 101034"/>
                        <a:gd name="connsiteY5" fmla="*/ 154928 h 233276"/>
                        <a:gd name="connsiteX6" fmla="*/ 76573 w 101034"/>
                        <a:gd name="connsiteY6" fmla="*/ 9339 h 2332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1034" h="233276">
                          <a:moveTo>
                            <a:pt x="76573" y="9339"/>
                          </a:moveTo>
                          <a:cubicBezTo>
                            <a:pt x="67695" y="-10191"/>
                            <a:pt x="35737" y="4012"/>
                            <a:pt x="42839" y="23543"/>
                          </a:cubicBezTo>
                          <a:cubicBezTo>
                            <a:pt x="58818" y="66154"/>
                            <a:pt x="60594" y="101664"/>
                            <a:pt x="41063" y="144275"/>
                          </a:cubicBezTo>
                          <a:cubicBezTo>
                            <a:pt x="28635" y="169132"/>
                            <a:pt x="5554" y="185111"/>
                            <a:pt x="227" y="215294"/>
                          </a:cubicBezTo>
                          <a:cubicBezTo>
                            <a:pt x="-1548" y="225947"/>
                            <a:pt x="7329" y="234824"/>
                            <a:pt x="17982" y="233049"/>
                          </a:cubicBezTo>
                          <a:cubicBezTo>
                            <a:pt x="58818" y="224172"/>
                            <a:pt x="78348" y="190437"/>
                            <a:pt x="92552" y="154928"/>
                          </a:cubicBezTo>
                          <a:cubicBezTo>
                            <a:pt x="110307" y="101664"/>
                            <a:pt x="97879" y="55501"/>
                            <a:pt x="76573" y="9339"/>
                          </a:cubicBezTo>
                          <a:close/>
                        </a:path>
                      </a:pathLst>
                    </a:custGeom>
                    <a:solidFill>
                      <a:srgbClr val="855231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" name="Freeform: Shape 91">
                      <a:extLst>
                        <a:ext uri="{FF2B5EF4-FFF2-40B4-BE49-F238E27FC236}">
                          <a16:creationId xmlns:a16="http://schemas.microsoft.com/office/drawing/2014/main" id="{85951D07-400C-A5FB-8140-F372D58327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7817" y="1424995"/>
                      <a:ext cx="156165" cy="245632"/>
                    </a:xfrm>
                    <a:custGeom>
                      <a:avLst/>
                      <a:gdLst>
                        <a:gd name="connsiteX0" fmla="*/ 15321 w 156165"/>
                        <a:gd name="connsiteY0" fmla="*/ 389 h 245632"/>
                        <a:gd name="connsiteX1" fmla="*/ 15321 w 156165"/>
                        <a:gd name="connsiteY1" fmla="*/ 32348 h 245632"/>
                        <a:gd name="connsiteX2" fmla="*/ 105870 w 156165"/>
                        <a:gd name="connsiteY2" fmla="*/ 129999 h 245632"/>
                        <a:gd name="connsiteX3" fmla="*/ 65034 w 156165"/>
                        <a:gd name="connsiteY3" fmla="*/ 227650 h 245632"/>
                        <a:gd name="connsiteX4" fmla="*/ 82789 w 156165"/>
                        <a:gd name="connsiteY4" fmla="*/ 245405 h 245632"/>
                        <a:gd name="connsiteX5" fmla="*/ 15321 w 156165"/>
                        <a:gd name="connsiteY5" fmla="*/ 389 h 2456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6165" h="245632">
                          <a:moveTo>
                            <a:pt x="15321" y="389"/>
                          </a:moveTo>
                          <a:cubicBezTo>
                            <a:pt x="-4210" y="2165"/>
                            <a:pt x="-5985" y="30572"/>
                            <a:pt x="15321" y="32348"/>
                          </a:cubicBezTo>
                          <a:cubicBezTo>
                            <a:pt x="63259" y="34123"/>
                            <a:pt x="105870" y="82061"/>
                            <a:pt x="105870" y="129999"/>
                          </a:cubicBezTo>
                          <a:cubicBezTo>
                            <a:pt x="105870" y="163733"/>
                            <a:pt x="73911" y="195691"/>
                            <a:pt x="65034" y="227650"/>
                          </a:cubicBezTo>
                          <a:cubicBezTo>
                            <a:pt x="61483" y="238303"/>
                            <a:pt x="72136" y="247180"/>
                            <a:pt x="82789" y="245405"/>
                          </a:cubicBezTo>
                          <a:cubicBezTo>
                            <a:pt x="219500" y="201018"/>
                            <a:pt x="146706" y="-10264"/>
                            <a:pt x="15321" y="389"/>
                          </a:cubicBezTo>
                          <a:close/>
                        </a:path>
                      </a:pathLst>
                    </a:custGeom>
                    <a:solidFill>
                      <a:srgbClr val="855231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3" name="Freeform: Shape 92">
                      <a:extLst>
                        <a:ext uri="{FF2B5EF4-FFF2-40B4-BE49-F238E27FC236}">
                          <a16:creationId xmlns:a16="http://schemas.microsoft.com/office/drawing/2014/main" id="{714AA47C-E2AC-3E45-30D5-29755B528B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86260" y="1228322"/>
                      <a:ext cx="242397" cy="110500"/>
                    </a:xfrm>
                    <a:custGeom>
                      <a:avLst/>
                      <a:gdLst>
                        <a:gd name="connsiteX0" fmla="*/ 149147 w 242397"/>
                        <a:gd name="connsiteY0" fmla="*/ 3536 h 110500"/>
                        <a:gd name="connsiteX1" fmla="*/ 3558 w 242397"/>
                        <a:gd name="connsiteY1" fmla="*/ 72779 h 110500"/>
                        <a:gd name="connsiteX2" fmla="*/ 35517 w 242397"/>
                        <a:gd name="connsiteY2" fmla="*/ 97636 h 110500"/>
                        <a:gd name="connsiteX3" fmla="*/ 149147 w 242397"/>
                        <a:gd name="connsiteY3" fmla="*/ 63902 h 110500"/>
                        <a:gd name="connsiteX4" fmla="*/ 220166 w 242397"/>
                        <a:gd name="connsiteY4" fmla="*/ 110064 h 110500"/>
                        <a:gd name="connsiteX5" fmla="*/ 241472 w 242397"/>
                        <a:gd name="connsiteY5" fmla="*/ 97636 h 110500"/>
                        <a:gd name="connsiteX6" fmla="*/ 149147 w 242397"/>
                        <a:gd name="connsiteY6" fmla="*/ 3536 h 110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42397" h="110500">
                          <a:moveTo>
                            <a:pt x="149147" y="3536"/>
                          </a:moveTo>
                          <a:cubicBezTo>
                            <a:pt x="92332" y="-12444"/>
                            <a:pt x="33741" y="28392"/>
                            <a:pt x="3558" y="72779"/>
                          </a:cubicBezTo>
                          <a:cubicBezTo>
                            <a:pt x="-10645" y="92309"/>
                            <a:pt x="21313" y="115391"/>
                            <a:pt x="35517" y="97636"/>
                          </a:cubicBezTo>
                          <a:cubicBezTo>
                            <a:pt x="65700" y="63902"/>
                            <a:pt x="106536" y="42596"/>
                            <a:pt x="149147" y="63902"/>
                          </a:cubicBezTo>
                          <a:cubicBezTo>
                            <a:pt x="175780" y="76330"/>
                            <a:pt x="189983" y="104738"/>
                            <a:pt x="220166" y="110064"/>
                          </a:cubicBezTo>
                          <a:cubicBezTo>
                            <a:pt x="229044" y="111840"/>
                            <a:pt x="239697" y="108289"/>
                            <a:pt x="241472" y="97636"/>
                          </a:cubicBezTo>
                          <a:cubicBezTo>
                            <a:pt x="250349" y="44372"/>
                            <a:pt x="193534" y="14189"/>
                            <a:pt x="149147" y="3536"/>
                          </a:cubicBezTo>
                          <a:close/>
                        </a:path>
                      </a:pathLst>
                    </a:custGeom>
                    <a:solidFill>
                      <a:srgbClr val="855231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4" name="Freeform: Shape 93">
                      <a:extLst>
                        <a:ext uri="{FF2B5EF4-FFF2-40B4-BE49-F238E27FC236}">
                          <a16:creationId xmlns:a16="http://schemas.microsoft.com/office/drawing/2014/main" id="{A609A81F-DCEB-3A9E-47A2-C0CD5B4C1D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03180" y="1503773"/>
                      <a:ext cx="146108" cy="296230"/>
                    </a:xfrm>
                    <a:custGeom>
                      <a:avLst/>
                      <a:gdLst>
                        <a:gd name="connsiteX0" fmla="*/ 143454 w 146108"/>
                        <a:gd name="connsiteY0" fmla="*/ 145322 h 296230"/>
                        <a:gd name="connsiteX1" fmla="*/ 31599 w 146108"/>
                        <a:gd name="connsiteY1" fmla="*/ 3284 h 296230"/>
                        <a:gd name="connsiteX2" fmla="*/ 10293 w 146108"/>
                        <a:gd name="connsiteY2" fmla="*/ 40569 h 296230"/>
                        <a:gd name="connsiteX3" fmla="*/ 86638 w 146108"/>
                        <a:gd name="connsiteY3" fmla="*/ 168403 h 296230"/>
                        <a:gd name="connsiteX4" fmla="*/ 51129 w 146108"/>
                        <a:gd name="connsiteY4" fmla="*/ 278482 h 296230"/>
                        <a:gd name="connsiteX5" fmla="*/ 77761 w 146108"/>
                        <a:gd name="connsiteY5" fmla="*/ 294462 h 296230"/>
                        <a:gd name="connsiteX6" fmla="*/ 143454 w 146108"/>
                        <a:gd name="connsiteY6" fmla="*/ 145322 h 2962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46108" h="296230">
                          <a:moveTo>
                            <a:pt x="143454" y="145322"/>
                          </a:moveTo>
                          <a:cubicBezTo>
                            <a:pt x="131025" y="81405"/>
                            <a:pt x="88414" y="33467"/>
                            <a:pt x="31599" y="3284"/>
                          </a:cubicBezTo>
                          <a:cubicBezTo>
                            <a:pt x="6742" y="-10920"/>
                            <a:pt x="-12788" y="24589"/>
                            <a:pt x="10293" y="40569"/>
                          </a:cubicBezTo>
                          <a:cubicBezTo>
                            <a:pt x="54680" y="70752"/>
                            <a:pt x="88414" y="113363"/>
                            <a:pt x="86638" y="168403"/>
                          </a:cubicBezTo>
                          <a:cubicBezTo>
                            <a:pt x="84863" y="211014"/>
                            <a:pt x="47578" y="234095"/>
                            <a:pt x="51129" y="278482"/>
                          </a:cubicBezTo>
                          <a:cubicBezTo>
                            <a:pt x="52904" y="292686"/>
                            <a:pt x="65333" y="299788"/>
                            <a:pt x="77761" y="294462"/>
                          </a:cubicBezTo>
                          <a:cubicBezTo>
                            <a:pt x="132801" y="266054"/>
                            <a:pt x="154106" y="205688"/>
                            <a:pt x="143454" y="145322"/>
                          </a:cubicBezTo>
                          <a:close/>
                        </a:path>
                      </a:pathLst>
                    </a:custGeom>
                    <a:solidFill>
                      <a:srgbClr val="855231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" name="Freeform: Shape 94">
                      <a:extLst>
                        <a:ext uri="{FF2B5EF4-FFF2-40B4-BE49-F238E27FC236}">
                          <a16:creationId xmlns:a16="http://schemas.microsoft.com/office/drawing/2014/main" id="{720C29EF-9E34-08CF-B672-DE1BCBFD45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34107" y="1766276"/>
                      <a:ext cx="103066" cy="238529"/>
                    </a:xfrm>
                    <a:custGeom>
                      <a:avLst/>
                      <a:gdLst>
                        <a:gd name="connsiteX0" fmla="*/ 101818 w 103066"/>
                        <a:gd name="connsiteY0" fmla="*/ 21306 h 238529"/>
                        <a:gd name="connsiteX1" fmla="*/ 57431 w 103066"/>
                        <a:gd name="connsiteY1" fmla="*/ 21306 h 238529"/>
                        <a:gd name="connsiteX2" fmla="*/ 41452 w 103066"/>
                        <a:gd name="connsiteY2" fmla="*/ 134936 h 238529"/>
                        <a:gd name="connsiteX3" fmla="*/ 616 w 103066"/>
                        <a:gd name="connsiteY3" fmla="*/ 216608 h 238529"/>
                        <a:gd name="connsiteX4" fmla="*/ 21922 w 103066"/>
                        <a:gd name="connsiteY4" fmla="*/ 237914 h 238529"/>
                        <a:gd name="connsiteX5" fmla="*/ 101818 w 103066"/>
                        <a:gd name="connsiteY5" fmla="*/ 21306 h 2385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3066" h="238529">
                          <a:moveTo>
                            <a:pt x="101818" y="21306"/>
                          </a:moveTo>
                          <a:cubicBezTo>
                            <a:pt x="100042" y="-7102"/>
                            <a:pt x="57431" y="-7102"/>
                            <a:pt x="57431" y="21306"/>
                          </a:cubicBezTo>
                          <a:cubicBezTo>
                            <a:pt x="57431" y="60366"/>
                            <a:pt x="57431" y="97651"/>
                            <a:pt x="41452" y="134936"/>
                          </a:cubicBezTo>
                          <a:cubicBezTo>
                            <a:pt x="29023" y="163344"/>
                            <a:pt x="9493" y="186425"/>
                            <a:pt x="616" y="216608"/>
                          </a:cubicBezTo>
                          <a:cubicBezTo>
                            <a:pt x="-2935" y="229036"/>
                            <a:pt x="9493" y="241465"/>
                            <a:pt x="21922" y="237914"/>
                          </a:cubicBezTo>
                          <a:cubicBezTo>
                            <a:pt x="107144" y="209506"/>
                            <a:pt x="105369" y="92325"/>
                            <a:pt x="101818" y="21306"/>
                          </a:cubicBezTo>
                          <a:close/>
                        </a:path>
                      </a:pathLst>
                    </a:custGeom>
                    <a:solidFill>
                      <a:srgbClr val="855231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grpSp>
          <p:nvGrpSpPr>
            <p:cNvPr id="96" name="Graphic 43">
              <a:extLst>
                <a:ext uri="{FF2B5EF4-FFF2-40B4-BE49-F238E27FC236}">
                  <a16:creationId xmlns:a16="http://schemas.microsoft.com/office/drawing/2014/main" id="{64D48FA3-1C77-8598-D86A-102AC8A8623C}"/>
                </a:ext>
              </a:extLst>
            </p:cNvPr>
            <p:cNvGrpSpPr/>
            <p:nvPr/>
          </p:nvGrpSpPr>
          <p:grpSpPr>
            <a:xfrm>
              <a:off x="4332042" y="716938"/>
              <a:ext cx="2704548" cy="5119262"/>
              <a:chOff x="4332042" y="716938"/>
              <a:chExt cx="2704548" cy="5119262"/>
            </a:xfrm>
          </p:grpSpPr>
          <p:grpSp>
            <p:nvGrpSpPr>
              <p:cNvPr id="97" name="Graphic 43">
                <a:extLst>
                  <a:ext uri="{FF2B5EF4-FFF2-40B4-BE49-F238E27FC236}">
                    <a16:creationId xmlns:a16="http://schemas.microsoft.com/office/drawing/2014/main" id="{4E1CF63D-8D74-07FC-3D55-41E29598BA56}"/>
                  </a:ext>
                </a:extLst>
              </p:cNvPr>
              <p:cNvGrpSpPr/>
              <p:nvPr/>
            </p:nvGrpSpPr>
            <p:grpSpPr>
              <a:xfrm>
                <a:off x="5538706" y="3570159"/>
                <a:ext cx="1417369" cy="2266041"/>
                <a:chOff x="5538706" y="3570159"/>
                <a:chExt cx="1417369" cy="2266041"/>
              </a:xfrm>
            </p:grpSpPr>
            <p:grpSp>
              <p:nvGrpSpPr>
                <p:cNvPr id="98" name="Graphic 43">
                  <a:extLst>
                    <a:ext uri="{FF2B5EF4-FFF2-40B4-BE49-F238E27FC236}">
                      <a16:creationId xmlns:a16="http://schemas.microsoft.com/office/drawing/2014/main" id="{9B68CB14-728A-BA52-1E43-8A1B5D08123B}"/>
                    </a:ext>
                  </a:extLst>
                </p:cNvPr>
                <p:cNvGrpSpPr/>
                <p:nvPr/>
              </p:nvGrpSpPr>
              <p:grpSpPr>
                <a:xfrm>
                  <a:off x="5538706" y="5033151"/>
                  <a:ext cx="1417369" cy="803049"/>
                  <a:chOff x="5538706" y="5033151"/>
                  <a:chExt cx="1417369" cy="803049"/>
                </a:xfrm>
              </p:grpSpPr>
              <p:grpSp>
                <p:nvGrpSpPr>
                  <p:cNvPr id="99" name="Graphic 43">
                    <a:extLst>
                      <a:ext uri="{FF2B5EF4-FFF2-40B4-BE49-F238E27FC236}">
                        <a16:creationId xmlns:a16="http://schemas.microsoft.com/office/drawing/2014/main" id="{D2D8AD8B-3F44-6A12-EC2B-835AC447458D}"/>
                      </a:ext>
                    </a:extLst>
                  </p:cNvPr>
                  <p:cNvGrpSpPr/>
                  <p:nvPr/>
                </p:nvGrpSpPr>
                <p:grpSpPr>
                  <a:xfrm>
                    <a:off x="5538706" y="5033151"/>
                    <a:ext cx="611172" cy="803049"/>
                    <a:chOff x="5538706" y="5033151"/>
                    <a:chExt cx="611172" cy="803049"/>
                  </a:xfrm>
                </p:grpSpPr>
                <p:sp>
                  <p:nvSpPr>
                    <p:cNvPr id="100" name="Freeform: Shape 99">
                      <a:extLst>
                        <a:ext uri="{FF2B5EF4-FFF2-40B4-BE49-F238E27FC236}">
                          <a16:creationId xmlns:a16="http://schemas.microsoft.com/office/drawing/2014/main" id="{8A3C0409-3E2A-C062-09C6-ED3682E97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38706" y="5239903"/>
                      <a:ext cx="611172" cy="596297"/>
                    </a:xfrm>
                    <a:custGeom>
                      <a:avLst/>
                      <a:gdLst>
                        <a:gd name="connsiteX0" fmla="*/ 255051 w 611172"/>
                        <a:gd name="connsiteY0" fmla="*/ 8080 h 596297"/>
                        <a:gd name="connsiteX1" fmla="*/ 196460 w 611172"/>
                        <a:gd name="connsiteY1" fmla="*/ 134139 h 596297"/>
                        <a:gd name="connsiteX2" fmla="*/ 2933 w 611172"/>
                        <a:gd name="connsiteY2" fmla="*/ 462602 h 596297"/>
                        <a:gd name="connsiteX3" fmla="*/ 279907 w 611172"/>
                        <a:gd name="connsiteY3" fmla="*/ 595763 h 596297"/>
                        <a:gd name="connsiteX4" fmla="*/ 533800 w 611172"/>
                        <a:gd name="connsiteY4" fmla="*/ 409338 h 596297"/>
                        <a:gd name="connsiteX5" fmla="*/ 610146 w 611172"/>
                        <a:gd name="connsiteY5" fmla="*/ 245994 h 596297"/>
                        <a:gd name="connsiteX6" fmla="*/ 597717 w 611172"/>
                        <a:gd name="connsiteY6" fmla="*/ 29386 h 596297"/>
                        <a:gd name="connsiteX7" fmla="*/ 255051 w 611172"/>
                        <a:gd name="connsiteY7" fmla="*/ 8080 h 5962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1172" h="596297">
                          <a:moveTo>
                            <a:pt x="255051" y="8080"/>
                          </a:moveTo>
                          <a:cubicBezTo>
                            <a:pt x="255051" y="8080"/>
                            <a:pt x="231969" y="64895"/>
                            <a:pt x="196460" y="134139"/>
                          </a:cubicBezTo>
                          <a:cubicBezTo>
                            <a:pt x="160950" y="203383"/>
                            <a:pt x="-25475" y="357849"/>
                            <a:pt x="2933" y="462602"/>
                          </a:cubicBezTo>
                          <a:cubicBezTo>
                            <a:pt x="31341" y="567355"/>
                            <a:pt x="130767" y="601089"/>
                            <a:pt x="279907" y="595763"/>
                          </a:cubicBezTo>
                          <a:cubicBezTo>
                            <a:pt x="429047" y="590436"/>
                            <a:pt x="480536" y="466153"/>
                            <a:pt x="533800" y="409338"/>
                          </a:cubicBezTo>
                          <a:cubicBezTo>
                            <a:pt x="587065" y="352523"/>
                            <a:pt x="617248" y="325891"/>
                            <a:pt x="610146" y="245994"/>
                          </a:cubicBezTo>
                          <a:cubicBezTo>
                            <a:pt x="601268" y="166098"/>
                            <a:pt x="599493" y="79100"/>
                            <a:pt x="597717" y="29386"/>
                          </a:cubicBezTo>
                          <a:cubicBezTo>
                            <a:pt x="594167" y="-20327"/>
                            <a:pt x="255051" y="8080"/>
                            <a:pt x="255051" y="8080"/>
                          </a:cubicBezTo>
                          <a:close/>
                        </a:path>
                      </a:pathLst>
                    </a:custGeom>
                    <a:solidFill>
                      <a:srgbClr val="386698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" name="Freeform: Shape 100">
                      <a:extLst>
                        <a:ext uri="{FF2B5EF4-FFF2-40B4-BE49-F238E27FC236}">
                          <a16:creationId xmlns:a16="http://schemas.microsoft.com/office/drawing/2014/main" id="{4D8BBC6D-F7FD-463B-53FC-76D2829E2D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97307" y="5033151"/>
                      <a:ext cx="312483" cy="275524"/>
                    </a:xfrm>
                    <a:custGeom>
                      <a:avLst/>
                      <a:gdLst>
                        <a:gd name="connsiteX0" fmla="*/ 0 w 312483"/>
                        <a:gd name="connsiteY0" fmla="*/ 0 h 275524"/>
                        <a:gd name="connsiteX1" fmla="*/ 1776 w 312483"/>
                        <a:gd name="connsiteY1" fmla="*/ 252117 h 275524"/>
                        <a:gd name="connsiteX2" fmla="*/ 168670 w 312483"/>
                        <a:gd name="connsiteY2" fmla="*/ 275199 h 275524"/>
                        <a:gd name="connsiteX3" fmla="*/ 312484 w 312483"/>
                        <a:gd name="connsiteY3" fmla="*/ 245015 h 275524"/>
                        <a:gd name="connsiteX4" fmla="*/ 307157 w 312483"/>
                        <a:gd name="connsiteY4" fmla="*/ 14204 h 275524"/>
                        <a:gd name="connsiteX5" fmla="*/ 0 w 312483"/>
                        <a:gd name="connsiteY5" fmla="*/ 0 h 2755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12483" h="275524">
                          <a:moveTo>
                            <a:pt x="0" y="0"/>
                          </a:moveTo>
                          <a:lnTo>
                            <a:pt x="1776" y="252117"/>
                          </a:lnTo>
                          <a:cubicBezTo>
                            <a:pt x="1776" y="252117"/>
                            <a:pt x="83448" y="278749"/>
                            <a:pt x="168670" y="275199"/>
                          </a:cubicBezTo>
                          <a:cubicBezTo>
                            <a:pt x="253893" y="269872"/>
                            <a:pt x="312484" y="245015"/>
                            <a:pt x="312484" y="245015"/>
                          </a:cubicBezTo>
                          <a:lnTo>
                            <a:pt x="307157" y="1420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C39F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02" name="Graphic 43">
                      <a:extLst>
                        <a:ext uri="{FF2B5EF4-FFF2-40B4-BE49-F238E27FC236}">
                          <a16:creationId xmlns:a16="http://schemas.microsoft.com/office/drawing/2014/main" id="{AB1B94DD-38CC-3089-A52F-2BC80D9BB35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22738" y="5392703"/>
                      <a:ext cx="253893" cy="144683"/>
                      <a:chOff x="5722738" y="5392703"/>
                      <a:chExt cx="253893" cy="144683"/>
                    </a:xfrm>
                    <a:noFill/>
                  </p:grpSpPr>
                  <p:sp>
                    <p:nvSpPr>
                      <p:cNvPr id="103" name="Freeform: Shape 102">
                        <a:extLst>
                          <a:ext uri="{FF2B5EF4-FFF2-40B4-BE49-F238E27FC236}">
                            <a16:creationId xmlns:a16="http://schemas.microsoft.com/office/drawing/2014/main" id="{C8091A9B-C59C-CA5A-889A-B8160049AA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88430" y="5392703"/>
                        <a:ext cx="188200" cy="43480"/>
                      </a:xfrm>
                      <a:custGeom>
                        <a:avLst/>
                        <a:gdLst>
                          <a:gd name="connsiteX0" fmla="*/ 0 w 188200"/>
                          <a:gd name="connsiteY0" fmla="*/ 870 h 43480"/>
                          <a:gd name="connsiteX1" fmla="*/ 188201 w 188200"/>
                          <a:gd name="connsiteY1" fmla="*/ 43481 h 434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88200" h="43480">
                            <a:moveTo>
                              <a:pt x="0" y="870"/>
                            </a:moveTo>
                            <a:cubicBezTo>
                              <a:pt x="0" y="870"/>
                              <a:pt x="110080" y="-9783"/>
                              <a:pt x="188201" y="43481"/>
                            </a:cubicBezTo>
                          </a:path>
                        </a:pathLst>
                      </a:custGeom>
                      <a:noFill/>
                      <a:ln w="35468" cap="rnd">
                        <a:solidFill>
                          <a:srgbClr val="CCDBD2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4" name="Freeform: Shape 103">
                        <a:extLst>
                          <a:ext uri="{FF2B5EF4-FFF2-40B4-BE49-F238E27FC236}">
                            <a16:creationId xmlns:a16="http://schemas.microsoft.com/office/drawing/2014/main" id="{674391AB-0209-52AE-4469-993EE3D127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22738" y="5493905"/>
                        <a:ext cx="188200" cy="43480"/>
                      </a:xfrm>
                      <a:custGeom>
                        <a:avLst/>
                        <a:gdLst>
                          <a:gd name="connsiteX0" fmla="*/ 0 w 188200"/>
                          <a:gd name="connsiteY0" fmla="*/ 870 h 43480"/>
                          <a:gd name="connsiteX1" fmla="*/ 188201 w 188200"/>
                          <a:gd name="connsiteY1" fmla="*/ 43481 h 434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88200" h="43480">
                            <a:moveTo>
                              <a:pt x="0" y="870"/>
                            </a:moveTo>
                            <a:cubicBezTo>
                              <a:pt x="0" y="870"/>
                              <a:pt x="110079" y="-9783"/>
                              <a:pt x="188201" y="43481"/>
                            </a:cubicBezTo>
                          </a:path>
                        </a:pathLst>
                      </a:custGeom>
                      <a:noFill/>
                      <a:ln w="35468" cap="rnd">
                        <a:solidFill>
                          <a:srgbClr val="CCDBD2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105" name="Graphic 43">
                    <a:extLst>
                      <a:ext uri="{FF2B5EF4-FFF2-40B4-BE49-F238E27FC236}">
                        <a16:creationId xmlns:a16="http://schemas.microsoft.com/office/drawing/2014/main" id="{489EF222-AD62-327F-A9CA-AF64B07A4ABD}"/>
                      </a:ext>
                    </a:extLst>
                  </p:cNvPr>
                  <p:cNvGrpSpPr/>
                  <p:nvPr/>
                </p:nvGrpSpPr>
                <p:grpSpPr>
                  <a:xfrm>
                    <a:off x="6344902" y="5033151"/>
                    <a:ext cx="611172" cy="803049"/>
                    <a:chOff x="6344902" y="5033151"/>
                    <a:chExt cx="611172" cy="803049"/>
                  </a:xfrm>
                </p:grpSpPr>
                <p:sp>
                  <p:nvSpPr>
                    <p:cNvPr id="106" name="Freeform: Shape 105">
                      <a:extLst>
                        <a:ext uri="{FF2B5EF4-FFF2-40B4-BE49-F238E27FC236}">
                          <a16:creationId xmlns:a16="http://schemas.microsoft.com/office/drawing/2014/main" id="{E421908A-92F0-DB88-D920-C2CFED3BE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44902" y="5239903"/>
                      <a:ext cx="611172" cy="596297"/>
                    </a:xfrm>
                    <a:custGeom>
                      <a:avLst/>
                      <a:gdLst>
                        <a:gd name="connsiteX0" fmla="*/ 356122 w 611172"/>
                        <a:gd name="connsiteY0" fmla="*/ 8080 h 596297"/>
                        <a:gd name="connsiteX1" fmla="*/ 414713 w 611172"/>
                        <a:gd name="connsiteY1" fmla="*/ 134139 h 596297"/>
                        <a:gd name="connsiteX2" fmla="*/ 608240 w 611172"/>
                        <a:gd name="connsiteY2" fmla="*/ 462602 h 596297"/>
                        <a:gd name="connsiteX3" fmla="*/ 331266 w 611172"/>
                        <a:gd name="connsiteY3" fmla="*/ 595763 h 596297"/>
                        <a:gd name="connsiteX4" fmla="*/ 77373 w 611172"/>
                        <a:gd name="connsiteY4" fmla="*/ 409338 h 596297"/>
                        <a:gd name="connsiteX5" fmla="*/ 1027 w 611172"/>
                        <a:gd name="connsiteY5" fmla="*/ 245994 h 596297"/>
                        <a:gd name="connsiteX6" fmla="*/ 13455 w 611172"/>
                        <a:gd name="connsiteY6" fmla="*/ 29386 h 596297"/>
                        <a:gd name="connsiteX7" fmla="*/ 356122 w 611172"/>
                        <a:gd name="connsiteY7" fmla="*/ 8080 h 5962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1172" h="596297">
                          <a:moveTo>
                            <a:pt x="356122" y="8080"/>
                          </a:moveTo>
                          <a:cubicBezTo>
                            <a:pt x="356122" y="8080"/>
                            <a:pt x="379204" y="64895"/>
                            <a:pt x="414713" y="134139"/>
                          </a:cubicBezTo>
                          <a:cubicBezTo>
                            <a:pt x="450223" y="203383"/>
                            <a:pt x="636648" y="357849"/>
                            <a:pt x="608240" y="462602"/>
                          </a:cubicBezTo>
                          <a:cubicBezTo>
                            <a:pt x="579832" y="567355"/>
                            <a:pt x="480406" y="601089"/>
                            <a:pt x="331266" y="595763"/>
                          </a:cubicBezTo>
                          <a:cubicBezTo>
                            <a:pt x="182126" y="590436"/>
                            <a:pt x="130637" y="466153"/>
                            <a:pt x="77373" y="409338"/>
                          </a:cubicBezTo>
                          <a:cubicBezTo>
                            <a:pt x="24108" y="352523"/>
                            <a:pt x="-6075" y="325891"/>
                            <a:pt x="1027" y="245994"/>
                          </a:cubicBezTo>
                          <a:cubicBezTo>
                            <a:pt x="9905" y="166098"/>
                            <a:pt x="11680" y="79100"/>
                            <a:pt x="13455" y="29386"/>
                          </a:cubicBezTo>
                          <a:cubicBezTo>
                            <a:pt x="17006" y="-20327"/>
                            <a:pt x="356122" y="8080"/>
                            <a:pt x="356122" y="8080"/>
                          </a:cubicBezTo>
                          <a:close/>
                        </a:path>
                      </a:pathLst>
                    </a:custGeom>
                    <a:solidFill>
                      <a:srgbClr val="386698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7" name="Freeform: Shape 106">
                      <a:extLst>
                        <a:ext uri="{FF2B5EF4-FFF2-40B4-BE49-F238E27FC236}">
                          <a16:creationId xmlns:a16="http://schemas.microsoft.com/office/drawing/2014/main" id="{A7DC96FD-60B9-AB6C-DB9F-AFB8E83307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4990" y="5033151"/>
                      <a:ext cx="312483" cy="275524"/>
                    </a:xfrm>
                    <a:custGeom>
                      <a:avLst/>
                      <a:gdLst>
                        <a:gd name="connsiteX0" fmla="*/ 312484 w 312483"/>
                        <a:gd name="connsiteY0" fmla="*/ 0 h 275524"/>
                        <a:gd name="connsiteX1" fmla="*/ 310708 w 312483"/>
                        <a:gd name="connsiteY1" fmla="*/ 252117 h 275524"/>
                        <a:gd name="connsiteX2" fmla="*/ 143814 w 312483"/>
                        <a:gd name="connsiteY2" fmla="*/ 275199 h 275524"/>
                        <a:gd name="connsiteX3" fmla="*/ 0 w 312483"/>
                        <a:gd name="connsiteY3" fmla="*/ 245015 h 275524"/>
                        <a:gd name="connsiteX4" fmla="*/ 5326 w 312483"/>
                        <a:gd name="connsiteY4" fmla="*/ 14204 h 275524"/>
                        <a:gd name="connsiteX5" fmla="*/ 312484 w 312483"/>
                        <a:gd name="connsiteY5" fmla="*/ 0 h 2755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12483" h="275524">
                          <a:moveTo>
                            <a:pt x="312484" y="0"/>
                          </a:moveTo>
                          <a:lnTo>
                            <a:pt x="310708" y="252117"/>
                          </a:lnTo>
                          <a:cubicBezTo>
                            <a:pt x="310708" y="252117"/>
                            <a:pt x="229036" y="278749"/>
                            <a:pt x="143814" y="275199"/>
                          </a:cubicBezTo>
                          <a:cubicBezTo>
                            <a:pt x="58591" y="269872"/>
                            <a:pt x="0" y="245015"/>
                            <a:pt x="0" y="245015"/>
                          </a:cubicBezTo>
                          <a:lnTo>
                            <a:pt x="5326" y="14204"/>
                          </a:lnTo>
                          <a:lnTo>
                            <a:pt x="312484" y="0"/>
                          </a:lnTo>
                          <a:close/>
                        </a:path>
                      </a:pathLst>
                    </a:custGeom>
                    <a:solidFill>
                      <a:srgbClr val="FFC39F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08" name="Graphic 43">
                      <a:extLst>
                        <a:ext uri="{FF2B5EF4-FFF2-40B4-BE49-F238E27FC236}">
                          <a16:creationId xmlns:a16="http://schemas.microsoft.com/office/drawing/2014/main" id="{C17F79A0-21ED-87BF-1657-4D16CB77E3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18151" y="5392703"/>
                      <a:ext cx="253893" cy="144683"/>
                      <a:chOff x="6518151" y="5392703"/>
                      <a:chExt cx="253893" cy="144683"/>
                    </a:xfrm>
                    <a:noFill/>
                  </p:grpSpPr>
                  <p:sp>
                    <p:nvSpPr>
                      <p:cNvPr id="109" name="Freeform: Shape 108">
                        <a:extLst>
                          <a:ext uri="{FF2B5EF4-FFF2-40B4-BE49-F238E27FC236}">
                            <a16:creationId xmlns:a16="http://schemas.microsoft.com/office/drawing/2014/main" id="{E1B32903-42A8-7508-1777-545B3C69A5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8151" y="5392703"/>
                        <a:ext cx="188200" cy="43480"/>
                      </a:xfrm>
                      <a:custGeom>
                        <a:avLst/>
                        <a:gdLst>
                          <a:gd name="connsiteX0" fmla="*/ 188201 w 188200"/>
                          <a:gd name="connsiteY0" fmla="*/ 870 h 43480"/>
                          <a:gd name="connsiteX1" fmla="*/ 0 w 188200"/>
                          <a:gd name="connsiteY1" fmla="*/ 43481 h 434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88200" h="43480">
                            <a:moveTo>
                              <a:pt x="188201" y="870"/>
                            </a:moveTo>
                            <a:cubicBezTo>
                              <a:pt x="188201" y="870"/>
                              <a:pt x="78121" y="-9783"/>
                              <a:pt x="0" y="43481"/>
                            </a:cubicBezTo>
                          </a:path>
                        </a:pathLst>
                      </a:custGeom>
                      <a:noFill/>
                      <a:ln w="35468" cap="rnd">
                        <a:solidFill>
                          <a:srgbClr val="CCDBD2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10" name="Freeform: Shape 109">
                        <a:extLst>
                          <a:ext uri="{FF2B5EF4-FFF2-40B4-BE49-F238E27FC236}">
                            <a16:creationId xmlns:a16="http://schemas.microsoft.com/office/drawing/2014/main" id="{63F1EEE9-5C6A-BFC3-C3EC-71A0AEB7AE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83843" y="5493905"/>
                        <a:ext cx="188200" cy="43480"/>
                      </a:xfrm>
                      <a:custGeom>
                        <a:avLst/>
                        <a:gdLst>
                          <a:gd name="connsiteX0" fmla="*/ 188201 w 188200"/>
                          <a:gd name="connsiteY0" fmla="*/ 870 h 43480"/>
                          <a:gd name="connsiteX1" fmla="*/ 0 w 188200"/>
                          <a:gd name="connsiteY1" fmla="*/ 43481 h 434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88200" h="43480">
                            <a:moveTo>
                              <a:pt x="188201" y="870"/>
                            </a:moveTo>
                            <a:cubicBezTo>
                              <a:pt x="188201" y="870"/>
                              <a:pt x="78121" y="-9783"/>
                              <a:pt x="0" y="43481"/>
                            </a:cubicBezTo>
                          </a:path>
                        </a:pathLst>
                      </a:custGeom>
                      <a:noFill/>
                      <a:ln w="35468" cap="rnd">
                        <a:solidFill>
                          <a:srgbClr val="CCDBD2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7E167C44-52F7-10A8-189D-2C9C29D1DA83}"/>
                    </a:ext>
                  </a:extLst>
                </p:cNvPr>
                <p:cNvSpPr/>
                <p:nvPr/>
              </p:nvSpPr>
              <p:spPr>
                <a:xfrm>
                  <a:off x="5642211" y="3570159"/>
                  <a:ext cx="1208524" cy="1639224"/>
                </a:xfrm>
                <a:custGeom>
                  <a:avLst/>
                  <a:gdLst>
                    <a:gd name="connsiteX0" fmla="*/ 1207954 w 1208524"/>
                    <a:gd name="connsiteY0" fmla="*/ 829147 h 1639224"/>
                    <a:gd name="connsiteX1" fmla="*/ 1188424 w 1208524"/>
                    <a:gd name="connsiteY1" fmla="*/ 7102 h 1639224"/>
                    <a:gd name="connsiteX2" fmla="*/ 604292 w 1208524"/>
                    <a:gd name="connsiteY2" fmla="*/ 0 h 1639224"/>
                    <a:gd name="connsiteX3" fmla="*/ 20161 w 1208524"/>
                    <a:gd name="connsiteY3" fmla="*/ 7102 h 1639224"/>
                    <a:gd name="connsiteX4" fmla="*/ 630 w 1208524"/>
                    <a:gd name="connsiteY4" fmla="*/ 829147 h 1639224"/>
                    <a:gd name="connsiteX5" fmla="*/ 25487 w 1208524"/>
                    <a:gd name="connsiteY5" fmla="*/ 1596153 h 1639224"/>
                    <a:gd name="connsiteX6" fmla="*/ 247422 w 1208524"/>
                    <a:gd name="connsiteY6" fmla="*/ 1638764 h 1639224"/>
                    <a:gd name="connsiteX7" fmla="*/ 526171 w 1208524"/>
                    <a:gd name="connsiteY7" fmla="*/ 1601479 h 1639224"/>
                    <a:gd name="connsiteX8" fmla="*/ 556354 w 1208524"/>
                    <a:gd name="connsiteY8" fmla="*/ 1038653 h 1639224"/>
                    <a:gd name="connsiteX9" fmla="*/ 602517 w 1208524"/>
                    <a:gd name="connsiteY9" fmla="*/ 442094 h 1639224"/>
                    <a:gd name="connsiteX10" fmla="*/ 648679 w 1208524"/>
                    <a:gd name="connsiteY10" fmla="*/ 1038653 h 1639224"/>
                    <a:gd name="connsiteX11" fmla="*/ 678862 w 1208524"/>
                    <a:gd name="connsiteY11" fmla="*/ 1601479 h 1639224"/>
                    <a:gd name="connsiteX12" fmla="*/ 957612 w 1208524"/>
                    <a:gd name="connsiteY12" fmla="*/ 1638764 h 1639224"/>
                    <a:gd name="connsiteX13" fmla="*/ 1179546 w 1208524"/>
                    <a:gd name="connsiteY13" fmla="*/ 1596153 h 1639224"/>
                    <a:gd name="connsiteX14" fmla="*/ 1207954 w 1208524"/>
                    <a:gd name="connsiteY14" fmla="*/ 829147 h 1639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08524" h="1639224">
                      <a:moveTo>
                        <a:pt x="1207954" y="829147"/>
                      </a:moveTo>
                      <a:cubicBezTo>
                        <a:pt x="1202627" y="434992"/>
                        <a:pt x="1188424" y="7102"/>
                        <a:pt x="1188424" y="7102"/>
                      </a:cubicBezTo>
                      <a:cubicBezTo>
                        <a:pt x="1188424" y="7102"/>
                        <a:pt x="842206" y="0"/>
                        <a:pt x="604292" y="0"/>
                      </a:cubicBezTo>
                      <a:cubicBezTo>
                        <a:pt x="366378" y="0"/>
                        <a:pt x="20161" y="7102"/>
                        <a:pt x="20161" y="7102"/>
                      </a:cubicBezTo>
                      <a:cubicBezTo>
                        <a:pt x="20161" y="7102"/>
                        <a:pt x="7732" y="434992"/>
                        <a:pt x="630" y="829147"/>
                      </a:cubicBezTo>
                      <a:cubicBezTo>
                        <a:pt x="-4696" y="1145182"/>
                        <a:pt x="25487" y="1596153"/>
                        <a:pt x="25487" y="1596153"/>
                      </a:cubicBezTo>
                      <a:cubicBezTo>
                        <a:pt x="25487" y="1596153"/>
                        <a:pt x="114261" y="1633438"/>
                        <a:pt x="247422" y="1638764"/>
                      </a:cubicBezTo>
                      <a:cubicBezTo>
                        <a:pt x="382358" y="1644091"/>
                        <a:pt x="526171" y="1601479"/>
                        <a:pt x="526171" y="1601479"/>
                      </a:cubicBezTo>
                      <a:cubicBezTo>
                        <a:pt x="526171" y="1601479"/>
                        <a:pt x="543926" y="1319178"/>
                        <a:pt x="556354" y="1038653"/>
                      </a:cubicBezTo>
                      <a:cubicBezTo>
                        <a:pt x="563456" y="869983"/>
                        <a:pt x="561681" y="442094"/>
                        <a:pt x="602517" y="442094"/>
                      </a:cubicBezTo>
                      <a:cubicBezTo>
                        <a:pt x="643352" y="442094"/>
                        <a:pt x="641577" y="869983"/>
                        <a:pt x="648679" y="1038653"/>
                      </a:cubicBezTo>
                      <a:cubicBezTo>
                        <a:pt x="661107" y="1319178"/>
                        <a:pt x="678862" y="1601479"/>
                        <a:pt x="678862" y="1601479"/>
                      </a:cubicBezTo>
                      <a:cubicBezTo>
                        <a:pt x="678862" y="1601479"/>
                        <a:pt x="822676" y="1644091"/>
                        <a:pt x="957612" y="1638764"/>
                      </a:cubicBezTo>
                      <a:cubicBezTo>
                        <a:pt x="1092548" y="1633438"/>
                        <a:pt x="1179546" y="1596153"/>
                        <a:pt x="1179546" y="1596153"/>
                      </a:cubicBezTo>
                      <a:cubicBezTo>
                        <a:pt x="1179546" y="1596153"/>
                        <a:pt x="1213280" y="1145182"/>
                        <a:pt x="1207954" y="829147"/>
                      </a:cubicBezTo>
                      <a:close/>
                    </a:path>
                  </a:pathLst>
                </a:custGeom>
                <a:solidFill>
                  <a:srgbClr val="8397C5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2" name="Graphic 43">
                <a:extLst>
                  <a:ext uri="{FF2B5EF4-FFF2-40B4-BE49-F238E27FC236}">
                    <a16:creationId xmlns:a16="http://schemas.microsoft.com/office/drawing/2014/main" id="{C7D4F29E-F9EB-04DE-3018-39921B63FC36}"/>
                  </a:ext>
                </a:extLst>
              </p:cNvPr>
              <p:cNvGrpSpPr/>
              <p:nvPr/>
            </p:nvGrpSpPr>
            <p:grpSpPr>
              <a:xfrm>
                <a:off x="4332042" y="716938"/>
                <a:ext cx="2704548" cy="2991063"/>
                <a:chOff x="4332042" y="716938"/>
                <a:chExt cx="2704548" cy="2991063"/>
              </a:xfrm>
            </p:grpSpPr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50DD6475-A1A5-70B4-8161-13AFDD83D044}"/>
                    </a:ext>
                  </a:extLst>
                </p:cNvPr>
                <p:cNvSpPr/>
                <p:nvPr/>
              </p:nvSpPr>
              <p:spPr>
                <a:xfrm>
                  <a:off x="5533780" y="2155764"/>
                  <a:ext cx="1502809" cy="1258153"/>
                </a:xfrm>
                <a:custGeom>
                  <a:avLst/>
                  <a:gdLst>
                    <a:gd name="connsiteX0" fmla="*/ 156999 w 1502809"/>
                    <a:gd name="connsiteY0" fmla="*/ 93441 h 1258153"/>
                    <a:gd name="connsiteX1" fmla="*/ 1140613 w 1502809"/>
                    <a:gd name="connsiteY1" fmla="*/ 54381 h 1258153"/>
                    <a:gd name="connsiteX2" fmla="*/ 1502810 w 1502809"/>
                    <a:gd name="connsiteY2" fmla="*/ 1077055 h 1258153"/>
                    <a:gd name="connsiteX3" fmla="*/ 61123 w 1502809"/>
                    <a:gd name="connsiteY3" fmla="*/ 1258153 h 1258153"/>
                    <a:gd name="connsiteX4" fmla="*/ 156999 w 1502809"/>
                    <a:gd name="connsiteY4" fmla="*/ 93441 h 125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2809" h="1258153">
                      <a:moveTo>
                        <a:pt x="156999" y="93441"/>
                      </a:moveTo>
                      <a:cubicBezTo>
                        <a:pt x="156999" y="93441"/>
                        <a:pt x="927556" y="-87657"/>
                        <a:pt x="1140613" y="54381"/>
                      </a:cubicBezTo>
                      <a:cubicBezTo>
                        <a:pt x="1353670" y="196419"/>
                        <a:pt x="1463749" y="503576"/>
                        <a:pt x="1502810" y="1077055"/>
                      </a:cubicBezTo>
                      <a:lnTo>
                        <a:pt x="61123" y="1258153"/>
                      </a:lnTo>
                      <a:cubicBezTo>
                        <a:pt x="61123" y="1258153"/>
                        <a:pt x="-127077" y="187541"/>
                        <a:pt x="156999" y="93441"/>
                      </a:cubicBezTo>
                      <a:close/>
                    </a:path>
                  </a:pathLst>
                </a:custGeom>
                <a:solidFill>
                  <a:srgbClr val="3B4C5C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4" name="Graphic 43">
                  <a:extLst>
                    <a:ext uri="{FF2B5EF4-FFF2-40B4-BE49-F238E27FC236}">
                      <a16:creationId xmlns:a16="http://schemas.microsoft.com/office/drawing/2014/main" id="{DD38FB19-0506-9CC8-5513-1C349C176351}"/>
                    </a:ext>
                  </a:extLst>
                </p:cNvPr>
                <p:cNvGrpSpPr/>
                <p:nvPr/>
              </p:nvGrpSpPr>
              <p:grpSpPr>
                <a:xfrm>
                  <a:off x="4332042" y="1070976"/>
                  <a:ext cx="1458164" cy="1815624"/>
                  <a:chOff x="4332042" y="1070976"/>
                  <a:chExt cx="1458164" cy="1815624"/>
                </a:xfrm>
              </p:grpSpPr>
              <p:grpSp>
                <p:nvGrpSpPr>
                  <p:cNvPr id="115" name="Graphic 43">
                    <a:extLst>
                      <a:ext uri="{FF2B5EF4-FFF2-40B4-BE49-F238E27FC236}">
                        <a16:creationId xmlns:a16="http://schemas.microsoft.com/office/drawing/2014/main" id="{38861541-1338-AA36-F973-68C9AB56620A}"/>
                      </a:ext>
                    </a:extLst>
                  </p:cNvPr>
                  <p:cNvGrpSpPr/>
                  <p:nvPr/>
                </p:nvGrpSpPr>
                <p:grpSpPr>
                  <a:xfrm>
                    <a:off x="4332042" y="1070976"/>
                    <a:ext cx="1379624" cy="1676981"/>
                    <a:chOff x="4332042" y="1070976"/>
                    <a:chExt cx="1379624" cy="1676981"/>
                  </a:xfrm>
                </p:grpSpPr>
                <p:sp>
                  <p:nvSpPr>
                    <p:cNvPr id="116" name="Freeform: Shape 115">
                      <a:extLst>
                        <a:ext uri="{FF2B5EF4-FFF2-40B4-BE49-F238E27FC236}">
                          <a16:creationId xmlns:a16="http://schemas.microsoft.com/office/drawing/2014/main" id="{E0D491CD-70E4-EEE1-A654-723E6F1FE8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62725" y="1734645"/>
                      <a:ext cx="1048940" cy="1013312"/>
                    </a:xfrm>
                    <a:custGeom>
                      <a:avLst/>
                      <a:gdLst>
                        <a:gd name="connsiteX0" fmla="*/ 1040482 w 1048940"/>
                        <a:gd name="connsiteY0" fmla="*/ 677903 h 1013312"/>
                        <a:gd name="connsiteX1" fmla="*/ 814997 w 1048940"/>
                        <a:gd name="connsiteY1" fmla="*/ 500356 h 1013312"/>
                        <a:gd name="connsiteX2" fmla="*/ 569981 w 1048940"/>
                        <a:gd name="connsiteY2" fmla="*/ 392052 h 1013312"/>
                        <a:gd name="connsiteX3" fmla="*/ 390658 w 1048940"/>
                        <a:gd name="connsiteY3" fmla="*/ 177219 h 1013312"/>
                        <a:gd name="connsiteX4" fmla="*/ 237967 w 1048940"/>
                        <a:gd name="connsiteY4" fmla="*/ 22753 h 1013312"/>
                        <a:gd name="connsiteX5" fmla="*/ 7155 w 1048940"/>
                        <a:gd name="connsiteY5" fmla="*/ 122179 h 1013312"/>
                        <a:gd name="connsiteX6" fmla="*/ 165173 w 1048940"/>
                        <a:gd name="connsiteY6" fmla="*/ 420459 h 1013312"/>
                        <a:gd name="connsiteX7" fmla="*/ 372903 w 1048940"/>
                        <a:gd name="connsiteY7" fmla="*/ 692107 h 1013312"/>
                        <a:gd name="connsiteX8" fmla="*/ 829201 w 1048940"/>
                        <a:gd name="connsiteY8" fmla="*/ 1011693 h 1013312"/>
                        <a:gd name="connsiteX9" fmla="*/ 1040482 w 1048940"/>
                        <a:gd name="connsiteY9" fmla="*/ 677903 h 101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48940" h="1013312">
                          <a:moveTo>
                            <a:pt x="1040482" y="677903"/>
                          </a:moveTo>
                          <a:cubicBezTo>
                            <a:pt x="1010299" y="603333"/>
                            <a:pt x="921525" y="541192"/>
                            <a:pt x="814997" y="500356"/>
                          </a:cubicBezTo>
                          <a:cubicBezTo>
                            <a:pt x="710244" y="459520"/>
                            <a:pt x="569981" y="392052"/>
                            <a:pt x="569981" y="392052"/>
                          </a:cubicBezTo>
                          <a:cubicBezTo>
                            <a:pt x="569981" y="392052"/>
                            <a:pt x="456351" y="253565"/>
                            <a:pt x="390658" y="177219"/>
                          </a:cubicBezTo>
                          <a:cubicBezTo>
                            <a:pt x="332067" y="107976"/>
                            <a:pt x="269926" y="42283"/>
                            <a:pt x="237967" y="22753"/>
                          </a:cubicBezTo>
                          <a:cubicBezTo>
                            <a:pt x="165173" y="-19859"/>
                            <a:pt x="-40783" y="-10981"/>
                            <a:pt x="7155" y="122179"/>
                          </a:cubicBezTo>
                          <a:cubicBezTo>
                            <a:pt x="32012" y="187872"/>
                            <a:pt x="92378" y="315706"/>
                            <a:pt x="165173" y="420459"/>
                          </a:cubicBezTo>
                          <a:cubicBezTo>
                            <a:pt x="248620" y="541192"/>
                            <a:pt x="333843" y="653047"/>
                            <a:pt x="372903" y="692107"/>
                          </a:cubicBezTo>
                          <a:cubicBezTo>
                            <a:pt x="411964" y="731168"/>
                            <a:pt x="669408" y="985061"/>
                            <a:pt x="829201" y="1011693"/>
                          </a:cubicBezTo>
                          <a:cubicBezTo>
                            <a:pt x="988993" y="1036549"/>
                            <a:pt x="1077767" y="768453"/>
                            <a:pt x="1040482" y="677903"/>
                          </a:cubicBezTo>
                          <a:close/>
                        </a:path>
                      </a:pathLst>
                    </a:custGeom>
                    <a:solidFill>
                      <a:srgbClr val="FFD5CC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17" name="Graphic 43">
                      <a:extLst>
                        <a:ext uri="{FF2B5EF4-FFF2-40B4-BE49-F238E27FC236}">
                          <a16:creationId xmlns:a16="http://schemas.microsoft.com/office/drawing/2014/main" id="{CC635D9A-BCAE-CFEF-E8BB-BF49CB4E99E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32042" y="1070976"/>
                      <a:ext cx="711285" cy="802491"/>
                      <a:chOff x="4332042" y="1070976"/>
                      <a:chExt cx="711285" cy="802491"/>
                    </a:xfrm>
                  </p:grpSpPr>
                  <p:sp>
                    <p:nvSpPr>
                      <p:cNvPr id="118" name="Freeform: Shape 117">
                        <a:extLst>
                          <a:ext uri="{FF2B5EF4-FFF2-40B4-BE49-F238E27FC236}">
                            <a16:creationId xmlns:a16="http://schemas.microsoft.com/office/drawing/2014/main" id="{07B53054-F418-E712-D51F-4EAFDBEBB8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32042" y="1070976"/>
                        <a:ext cx="711285" cy="802491"/>
                      </a:xfrm>
                      <a:custGeom>
                        <a:avLst/>
                        <a:gdLst>
                          <a:gd name="connsiteX0" fmla="*/ 602385 w 711285"/>
                          <a:gd name="connsiteY0" fmla="*/ 292266 h 802491"/>
                          <a:gd name="connsiteX1" fmla="*/ 538468 w 711285"/>
                          <a:gd name="connsiteY1" fmla="*/ 421876 h 802491"/>
                          <a:gd name="connsiteX2" fmla="*/ 508285 w 711285"/>
                          <a:gd name="connsiteY2" fmla="*/ 194615 h 802491"/>
                          <a:gd name="connsiteX3" fmla="*/ 398205 w 711285"/>
                          <a:gd name="connsiteY3" fmla="*/ 1088 h 802491"/>
                          <a:gd name="connsiteX4" fmla="*/ 396430 w 711285"/>
                          <a:gd name="connsiteY4" fmla="*/ 361510 h 802491"/>
                          <a:gd name="connsiteX5" fmla="*/ 293452 w 711285"/>
                          <a:gd name="connsiteY5" fmla="*/ 36598 h 802491"/>
                          <a:gd name="connsiteX6" fmla="*/ 202903 w 711285"/>
                          <a:gd name="connsiteY6" fmla="*/ 68556 h 802491"/>
                          <a:gd name="connsiteX7" fmla="*/ 281024 w 711285"/>
                          <a:gd name="connsiteY7" fmla="*/ 379264 h 802491"/>
                          <a:gd name="connsiteX8" fmla="*/ 158516 w 711285"/>
                          <a:gd name="connsiteY8" fmla="*/ 123596 h 802491"/>
                          <a:gd name="connsiteX9" fmla="*/ 80395 w 711285"/>
                          <a:gd name="connsiteY9" fmla="*/ 185738 h 802491"/>
                          <a:gd name="connsiteX10" fmla="*/ 183373 w 711285"/>
                          <a:gd name="connsiteY10" fmla="*/ 439631 h 802491"/>
                          <a:gd name="connsiteX11" fmla="*/ 80395 w 711285"/>
                          <a:gd name="connsiteY11" fmla="*/ 299368 h 802491"/>
                          <a:gd name="connsiteX12" fmla="*/ 7601 w 711285"/>
                          <a:gd name="connsiteY12" fmla="*/ 361510 h 802491"/>
                          <a:gd name="connsiteX13" fmla="*/ 128333 w 711285"/>
                          <a:gd name="connsiteY13" fmla="*/ 523078 h 802491"/>
                          <a:gd name="connsiteX14" fmla="*/ 234861 w 711285"/>
                          <a:gd name="connsiteY14" fmla="*/ 739686 h 802491"/>
                          <a:gd name="connsiteX15" fmla="*/ 481653 w 711285"/>
                          <a:gd name="connsiteY15" fmla="*/ 792950 h 802491"/>
                          <a:gd name="connsiteX16" fmla="*/ 653874 w 711285"/>
                          <a:gd name="connsiteY16" fmla="*/ 618954 h 802491"/>
                          <a:gd name="connsiteX17" fmla="*/ 678730 w 711285"/>
                          <a:gd name="connsiteY17" fmla="*/ 405897 h 802491"/>
                          <a:gd name="connsiteX18" fmla="*/ 710689 w 711285"/>
                          <a:gd name="connsiteY18" fmla="*/ 294042 h 802491"/>
                          <a:gd name="connsiteX19" fmla="*/ 602385 w 711285"/>
                          <a:gd name="connsiteY19" fmla="*/ 292266 h 8024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711285" h="802491">
                            <a:moveTo>
                              <a:pt x="602385" y="292266"/>
                            </a:moveTo>
                            <a:cubicBezTo>
                              <a:pt x="550896" y="356183"/>
                              <a:pt x="538468" y="421876"/>
                              <a:pt x="538468" y="421876"/>
                            </a:cubicBezTo>
                            <a:cubicBezTo>
                              <a:pt x="538468" y="421876"/>
                              <a:pt x="515387" y="235451"/>
                              <a:pt x="508285" y="194615"/>
                            </a:cubicBezTo>
                            <a:cubicBezTo>
                              <a:pt x="488754" y="84535"/>
                              <a:pt x="456796" y="-11340"/>
                              <a:pt x="398205" y="1088"/>
                            </a:cubicBezTo>
                            <a:cubicBezTo>
                              <a:pt x="336064" y="15292"/>
                              <a:pt x="396430" y="361510"/>
                              <a:pt x="396430" y="361510"/>
                            </a:cubicBezTo>
                            <a:cubicBezTo>
                              <a:pt x="396430" y="361510"/>
                              <a:pt x="332513" y="66781"/>
                              <a:pt x="293452" y="36598"/>
                            </a:cubicBezTo>
                            <a:cubicBezTo>
                              <a:pt x="254392" y="4639"/>
                              <a:pt x="201127" y="33047"/>
                              <a:pt x="202903" y="68556"/>
                            </a:cubicBezTo>
                            <a:cubicBezTo>
                              <a:pt x="206454" y="141351"/>
                              <a:pt x="263269" y="310021"/>
                              <a:pt x="281024" y="379264"/>
                            </a:cubicBezTo>
                            <a:cubicBezTo>
                              <a:pt x="256167" y="340204"/>
                              <a:pt x="195801" y="141351"/>
                              <a:pt x="158516" y="123596"/>
                            </a:cubicBezTo>
                            <a:cubicBezTo>
                              <a:pt x="121231" y="105841"/>
                              <a:pt x="69742" y="118270"/>
                              <a:pt x="80395" y="185738"/>
                            </a:cubicBezTo>
                            <a:cubicBezTo>
                              <a:pt x="92823" y="253206"/>
                              <a:pt x="183373" y="439631"/>
                              <a:pt x="183373" y="439631"/>
                            </a:cubicBezTo>
                            <a:cubicBezTo>
                              <a:pt x="183373" y="439631"/>
                              <a:pt x="128333" y="361510"/>
                              <a:pt x="80395" y="299368"/>
                            </a:cubicBezTo>
                            <a:cubicBezTo>
                              <a:pt x="28906" y="233675"/>
                              <a:pt x="-19032" y="302919"/>
                              <a:pt x="7601" y="361510"/>
                            </a:cubicBezTo>
                            <a:cubicBezTo>
                              <a:pt x="44886" y="448508"/>
                              <a:pt x="92823" y="469814"/>
                              <a:pt x="128333" y="523078"/>
                            </a:cubicBezTo>
                            <a:cubicBezTo>
                              <a:pt x="154965" y="563914"/>
                              <a:pt x="172720" y="665116"/>
                              <a:pt x="234861" y="739686"/>
                            </a:cubicBezTo>
                            <a:cubicBezTo>
                              <a:pt x="298779" y="816031"/>
                              <a:pt x="414184" y="807154"/>
                              <a:pt x="481653" y="792950"/>
                            </a:cubicBezTo>
                            <a:cubicBezTo>
                              <a:pt x="550896" y="778746"/>
                              <a:pt x="644996" y="709503"/>
                              <a:pt x="653874" y="618954"/>
                            </a:cubicBezTo>
                            <a:cubicBezTo>
                              <a:pt x="664527" y="528404"/>
                              <a:pt x="668078" y="439631"/>
                              <a:pt x="678730" y="405897"/>
                            </a:cubicBezTo>
                            <a:cubicBezTo>
                              <a:pt x="684057" y="386366"/>
                              <a:pt x="716015" y="313572"/>
                              <a:pt x="710689" y="294042"/>
                            </a:cubicBezTo>
                            <a:cubicBezTo>
                              <a:pt x="700036" y="258532"/>
                              <a:pt x="636119" y="247879"/>
                              <a:pt x="602385" y="292266"/>
                            </a:cubicBezTo>
                            <a:close/>
                          </a:path>
                        </a:pathLst>
                      </a:custGeom>
                      <a:solidFill>
                        <a:srgbClr val="FFD5CC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19" name="Freeform: Shape 118">
                        <a:extLst>
                          <a:ext uri="{FF2B5EF4-FFF2-40B4-BE49-F238E27FC236}">
                            <a16:creationId xmlns:a16="http://schemas.microsoft.com/office/drawing/2014/main" id="{7406D62B-87F3-73F6-C4DB-C826323F0C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18965" y="1476873"/>
                        <a:ext cx="308932" cy="134936"/>
                      </a:xfrm>
                      <a:custGeom>
                        <a:avLst/>
                        <a:gdLst>
                          <a:gd name="connsiteX0" fmla="*/ 0 w 308932"/>
                          <a:gd name="connsiteY0" fmla="*/ 134936 h 134936"/>
                          <a:gd name="connsiteX1" fmla="*/ 308933 w 308932"/>
                          <a:gd name="connsiteY1" fmla="*/ 0 h 1349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308932" h="134936">
                            <a:moveTo>
                              <a:pt x="0" y="134936"/>
                            </a:moveTo>
                            <a:cubicBezTo>
                              <a:pt x="0" y="134936"/>
                              <a:pt x="202404" y="1776"/>
                              <a:pt x="308933" y="0"/>
                            </a:cubicBezTo>
                          </a:path>
                        </a:pathLst>
                      </a:custGeom>
                      <a:noFill/>
                      <a:ln w="17734" cap="flat">
                        <a:solidFill>
                          <a:srgbClr val="F38C7A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0" name="Freeform: Shape 119">
                        <a:extLst>
                          <a:ext uri="{FF2B5EF4-FFF2-40B4-BE49-F238E27FC236}">
                            <a16:creationId xmlns:a16="http://schemas.microsoft.com/office/drawing/2014/main" id="{CBAD717C-2F76-253C-C9AA-6F63EC5D89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7654" y="1523035"/>
                        <a:ext cx="68651" cy="239689"/>
                      </a:xfrm>
                      <a:custGeom>
                        <a:avLst/>
                        <a:gdLst>
                          <a:gd name="connsiteX0" fmla="*/ 68652 w 68651"/>
                          <a:gd name="connsiteY0" fmla="*/ 0 h 239689"/>
                          <a:gd name="connsiteX1" fmla="*/ 68652 w 68651"/>
                          <a:gd name="connsiteY1" fmla="*/ 239689 h 2396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68651" h="239689">
                            <a:moveTo>
                              <a:pt x="68652" y="0"/>
                            </a:moveTo>
                            <a:cubicBezTo>
                              <a:pt x="68652" y="0"/>
                              <a:pt x="-85815" y="129610"/>
                              <a:pt x="68652" y="239689"/>
                            </a:cubicBezTo>
                          </a:path>
                        </a:pathLst>
                      </a:custGeom>
                      <a:noFill/>
                      <a:ln w="17734" cap="flat">
                        <a:solidFill>
                          <a:srgbClr val="F38C7A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121" name="Freeform: Shape 120">
                    <a:extLst>
                      <a:ext uri="{FF2B5EF4-FFF2-40B4-BE49-F238E27FC236}">
                        <a16:creationId xmlns:a16="http://schemas.microsoft.com/office/drawing/2014/main" id="{C2A6BD70-E4C3-FDBF-F94A-D3587A3E6648}"/>
                      </a:ext>
                    </a:extLst>
                  </p:cNvPr>
                  <p:cNvSpPr/>
                  <p:nvPr/>
                </p:nvSpPr>
                <p:spPr>
                  <a:xfrm>
                    <a:off x="5243359" y="2208369"/>
                    <a:ext cx="546846" cy="678231"/>
                  </a:xfrm>
                  <a:custGeom>
                    <a:avLst/>
                    <a:gdLst>
                      <a:gd name="connsiteX0" fmla="*/ 188201 w 546846"/>
                      <a:gd name="connsiteY0" fmla="*/ 0 h 678231"/>
                      <a:gd name="connsiteX1" fmla="*/ 168670 w 546846"/>
                      <a:gd name="connsiteY1" fmla="*/ 214833 h 678231"/>
                      <a:gd name="connsiteX2" fmla="*/ 0 w 546846"/>
                      <a:gd name="connsiteY2" fmla="*/ 420788 h 678231"/>
                      <a:gd name="connsiteX3" fmla="*/ 292953 w 546846"/>
                      <a:gd name="connsiteY3" fmla="*/ 626743 h 678231"/>
                      <a:gd name="connsiteX4" fmla="*/ 532643 w 546846"/>
                      <a:gd name="connsiteY4" fmla="*/ 678232 h 678231"/>
                      <a:gd name="connsiteX5" fmla="*/ 546847 w 546846"/>
                      <a:gd name="connsiteY5" fmla="*/ 150915 h 678231"/>
                      <a:gd name="connsiteX6" fmla="*/ 188201 w 546846"/>
                      <a:gd name="connsiteY6" fmla="*/ 0 h 6782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6846" h="678231">
                        <a:moveTo>
                          <a:pt x="188201" y="0"/>
                        </a:moveTo>
                        <a:cubicBezTo>
                          <a:pt x="188201" y="0"/>
                          <a:pt x="205955" y="99427"/>
                          <a:pt x="168670" y="214833"/>
                        </a:cubicBezTo>
                        <a:cubicBezTo>
                          <a:pt x="129610" y="330238"/>
                          <a:pt x="0" y="420788"/>
                          <a:pt x="0" y="420788"/>
                        </a:cubicBezTo>
                        <a:cubicBezTo>
                          <a:pt x="0" y="420788"/>
                          <a:pt x="198853" y="587682"/>
                          <a:pt x="292953" y="626743"/>
                        </a:cubicBezTo>
                        <a:cubicBezTo>
                          <a:pt x="399482" y="669354"/>
                          <a:pt x="532643" y="678232"/>
                          <a:pt x="532643" y="678232"/>
                        </a:cubicBezTo>
                        <a:lnTo>
                          <a:pt x="546847" y="150915"/>
                        </a:lnTo>
                        <a:cubicBezTo>
                          <a:pt x="546847" y="150915"/>
                          <a:pt x="321361" y="24857"/>
                          <a:pt x="188201" y="0"/>
                        </a:cubicBezTo>
                        <a:close/>
                      </a:path>
                    </a:pathLst>
                  </a:custGeom>
                  <a:solidFill>
                    <a:srgbClr val="FF7F00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1C9C72E9-6703-7718-F3AB-9B5446E950AF}"/>
                    </a:ext>
                  </a:extLst>
                </p:cNvPr>
                <p:cNvSpPr/>
                <p:nvPr/>
              </p:nvSpPr>
              <p:spPr>
                <a:xfrm>
                  <a:off x="5601523" y="2204188"/>
                  <a:ext cx="1316109" cy="1503813"/>
                </a:xfrm>
                <a:custGeom>
                  <a:avLst/>
                  <a:gdLst>
                    <a:gd name="connsiteX0" fmla="*/ 1284151 w 1316109"/>
                    <a:gd name="connsiteY0" fmla="*/ 778288 h 1503813"/>
                    <a:gd name="connsiteX1" fmla="*/ 1126134 w 1316109"/>
                    <a:gd name="connsiteY1" fmla="*/ 91179 h 1503813"/>
                    <a:gd name="connsiteX2" fmla="*/ 481636 w 1316109"/>
                    <a:gd name="connsiteY2" fmla="*/ 23711 h 1503813"/>
                    <a:gd name="connsiteX3" fmla="*/ 75053 w 1316109"/>
                    <a:gd name="connsiteY3" fmla="*/ 146219 h 1503813"/>
                    <a:gd name="connsiteX4" fmla="*/ 18237 w 1316109"/>
                    <a:gd name="connsiteY4" fmla="*/ 819124 h 1503813"/>
                    <a:gd name="connsiteX5" fmla="*/ 18237 w 1316109"/>
                    <a:gd name="connsiteY5" fmla="*/ 1424562 h 1503813"/>
                    <a:gd name="connsiteX6" fmla="*/ 607695 w 1316109"/>
                    <a:gd name="connsiteY6" fmla="*/ 1502682 h 1503813"/>
                    <a:gd name="connsiteX7" fmla="*/ 1316110 w 1316109"/>
                    <a:gd name="connsiteY7" fmla="*/ 1392603 h 1503813"/>
                    <a:gd name="connsiteX8" fmla="*/ 1284151 w 1316109"/>
                    <a:gd name="connsiteY8" fmla="*/ 778288 h 1503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16109" h="1503813">
                      <a:moveTo>
                        <a:pt x="1284151" y="778288"/>
                      </a:moveTo>
                      <a:cubicBezTo>
                        <a:pt x="1278825" y="600741"/>
                        <a:pt x="1340967" y="243870"/>
                        <a:pt x="1126134" y="91179"/>
                      </a:cubicBezTo>
                      <a:cubicBezTo>
                        <a:pt x="911302" y="-61511"/>
                        <a:pt x="481636" y="23711"/>
                        <a:pt x="481636" y="23711"/>
                      </a:cubicBezTo>
                      <a:cubicBezTo>
                        <a:pt x="481636" y="23711"/>
                        <a:pt x="206438" y="50343"/>
                        <a:pt x="75053" y="146219"/>
                      </a:cubicBezTo>
                      <a:cubicBezTo>
                        <a:pt x="-40353" y="229666"/>
                        <a:pt x="9360" y="582986"/>
                        <a:pt x="18237" y="819124"/>
                      </a:cubicBezTo>
                      <a:cubicBezTo>
                        <a:pt x="25339" y="1055263"/>
                        <a:pt x="14686" y="1330461"/>
                        <a:pt x="18237" y="1424562"/>
                      </a:cubicBezTo>
                      <a:cubicBezTo>
                        <a:pt x="20013" y="1495581"/>
                        <a:pt x="447903" y="1497356"/>
                        <a:pt x="607695" y="1502682"/>
                      </a:cubicBezTo>
                      <a:cubicBezTo>
                        <a:pt x="978770" y="1516886"/>
                        <a:pt x="1316110" y="1392603"/>
                        <a:pt x="1316110" y="1392603"/>
                      </a:cubicBezTo>
                      <a:cubicBezTo>
                        <a:pt x="1316110" y="1392603"/>
                        <a:pt x="1289478" y="948734"/>
                        <a:pt x="1284151" y="778288"/>
                      </a:cubicBezTo>
                      <a:close/>
                    </a:path>
                  </a:pathLst>
                </a:custGeom>
                <a:solidFill>
                  <a:srgbClr val="FF7F00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1673007E-7253-ECEC-9F2A-8940E753133B}"/>
                    </a:ext>
                  </a:extLst>
                </p:cNvPr>
                <p:cNvSpPr/>
                <p:nvPr/>
              </p:nvSpPr>
              <p:spPr>
                <a:xfrm>
                  <a:off x="5583059" y="2261280"/>
                  <a:ext cx="265772" cy="1182820"/>
                </a:xfrm>
                <a:custGeom>
                  <a:avLst/>
                  <a:gdLst>
                    <a:gd name="connsiteX0" fmla="*/ 185841 w 265772"/>
                    <a:gd name="connsiteY0" fmla="*/ 7455 h 1182820"/>
                    <a:gd name="connsiteX1" fmla="*/ 43803 w 265772"/>
                    <a:gd name="connsiteY1" fmla="*/ 231165 h 1182820"/>
                    <a:gd name="connsiteX2" fmla="*/ 11844 w 265772"/>
                    <a:gd name="connsiteY2" fmla="*/ 962661 h 1182820"/>
                    <a:gd name="connsiteX3" fmla="*/ 31375 w 265772"/>
                    <a:gd name="connsiteY3" fmla="*/ 1182820 h 1182820"/>
                    <a:gd name="connsiteX4" fmla="*/ 169862 w 265772"/>
                    <a:gd name="connsiteY4" fmla="*/ 596913 h 1182820"/>
                    <a:gd name="connsiteX5" fmla="*/ 205371 w 265772"/>
                    <a:gd name="connsiteY5" fmla="*/ 231165 h 1182820"/>
                    <a:gd name="connsiteX6" fmla="*/ 263962 w 265772"/>
                    <a:gd name="connsiteY6" fmla="*/ 7455 h 1182820"/>
                    <a:gd name="connsiteX7" fmla="*/ 185841 w 265772"/>
                    <a:gd name="connsiteY7" fmla="*/ 7455 h 1182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5772" h="1182820">
                      <a:moveTo>
                        <a:pt x="185841" y="7455"/>
                      </a:moveTo>
                      <a:cubicBezTo>
                        <a:pt x="143229" y="14557"/>
                        <a:pt x="79312" y="55393"/>
                        <a:pt x="43803" y="231165"/>
                      </a:cubicBezTo>
                      <a:cubicBezTo>
                        <a:pt x="-584" y="449549"/>
                        <a:pt x="-11237" y="804644"/>
                        <a:pt x="11844" y="962661"/>
                      </a:cubicBezTo>
                      <a:cubicBezTo>
                        <a:pt x="34926" y="1120679"/>
                        <a:pt x="31375" y="1182820"/>
                        <a:pt x="31375" y="1182820"/>
                      </a:cubicBezTo>
                      <a:cubicBezTo>
                        <a:pt x="31375" y="1182820"/>
                        <a:pt x="148556" y="793991"/>
                        <a:pt x="169862" y="596913"/>
                      </a:cubicBezTo>
                      <a:cubicBezTo>
                        <a:pt x="178739" y="509915"/>
                        <a:pt x="192943" y="327041"/>
                        <a:pt x="205371" y="231165"/>
                      </a:cubicBezTo>
                      <a:cubicBezTo>
                        <a:pt x="221350" y="106882"/>
                        <a:pt x="276390" y="18108"/>
                        <a:pt x="263962" y="7455"/>
                      </a:cubicBezTo>
                      <a:cubicBezTo>
                        <a:pt x="253309" y="-4973"/>
                        <a:pt x="228452" y="353"/>
                        <a:pt x="185841" y="7455"/>
                      </a:cubicBezTo>
                      <a:close/>
                    </a:path>
                  </a:pathLst>
                </a:custGeom>
                <a:solidFill>
                  <a:srgbClr val="4F93A9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18A254D9-CE54-FF63-2160-0F200A79F559}"/>
                    </a:ext>
                  </a:extLst>
                </p:cNvPr>
                <p:cNvSpPr/>
                <p:nvPr/>
              </p:nvSpPr>
              <p:spPr>
                <a:xfrm>
                  <a:off x="5931758" y="2167978"/>
                  <a:ext cx="359131" cy="249998"/>
                </a:xfrm>
                <a:custGeom>
                  <a:avLst/>
                  <a:gdLst>
                    <a:gd name="connsiteX0" fmla="*/ 146074 w 359131"/>
                    <a:gd name="connsiteY0" fmla="*/ 29738 h 249998"/>
                    <a:gd name="connsiteX1" fmla="*/ 486 w 359131"/>
                    <a:gd name="connsiteY1" fmla="*/ 91880 h 249998"/>
                    <a:gd name="connsiteX2" fmla="*/ 172707 w 359131"/>
                    <a:gd name="connsiteY2" fmla="*/ 248121 h 249998"/>
                    <a:gd name="connsiteX3" fmla="*/ 359132 w 359131"/>
                    <a:gd name="connsiteY3" fmla="*/ 61696 h 249998"/>
                    <a:gd name="connsiteX4" fmla="*/ 281011 w 359131"/>
                    <a:gd name="connsiteY4" fmla="*/ 1330 h 249998"/>
                    <a:gd name="connsiteX5" fmla="*/ 146074 w 359131"/>
                    <a:gd name="connsiteY5" fmla="*/ 29738 h 24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9131" h="249998">
                      <a:moveTo>
                        <a:pt x="146074" y="29738"/>
                      </a:moveTo>
                      <a:cubicBezTo>
                        <a:pt x="146074" y="29738"/>
                        <a:pt x="4036" y="52819"/>
                        <a:pt x="486" y="91880"/>
                      </a:cubicBezTo>
                      <a:cubicBezTo>
                        <a:pt x="-4841" y="129164"/>
                        <a:pt x="32444" y="267652"/>
                        <a:pt x="172707" y="248121"/>
                      </a:cubicBezTo>
                      <a:cubicBezTo>
                        <a:pt x="311194" y="228591"/>
                        <a:pt x="359132" y="93655"/>
                        <a:pt x="359132" y="61696"/>
                      </a:cubicBezTo>
                      <a:cubicBezTo>
                        <a:pt x="357356" y="29738"/>
                        <a:pt x="328949" y="-7547"/>
                        <a:pt x="281011" y="1330"/>
                      </a:cubicBezTo>
                      <a:cubicBezTo>
                        <a:pt x="229522" y="10208"/>
                        <a:pt x="146074" y="29738"/>
                        <a:pt x="146074" y="297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5" name="Graphic 43">
                  <a:extLst>
                    <a:ext uri="{FF2B5EF4-FFF2-40B4-BE49-F238E27FC236}">
                      <a16:creationId xmlns:a16="http://schemas.microsoft.com/office/drawing/2014/main" id="{2BCB680E-872E-4471-7E06-201267BE5D63}"/>
                    </a:ext>
                  </a:extLst>
                </p:cNvPr>
                <p:cNvGrpSpPr/>
                <p:nvPr/>
              </p:nvGrpSpPr>
              <p:grpSpPr>
                <a:xfrm>
                  <a:off x="5339719" y="716938"/>
                  <a:ext cx="1471428" cy="1651534"/>
                  <a:chOff x="5339719" y="716938"/>
                  <a:chExt cx="1471428" cy="1651534"/>
                </a:xfrm>
              </p:grpSpPr>
              <p:sp>
                <p:nvSpPr>
                  <p:cNvPr id="126" name="Freeform: Shape 125">
                    <a:extLst>
                      <a:ext uri="{FF2B5EF4-FFF2-40B4-BE49-F238E27FC236}">
                        <a16:creationId xmlns:a16="http://schemas.microsoft.com/office/drawing/2014/main" id="{4DEB8163-D9C0-F5C7-5329-05DC9B9FC891}"/>
                      </a:ext>
                    </a:extLst>
                  </p:cNvPr>
                  <p:cNvSpPr/>
                  <p:nvPr/>
                </p:nvSpPr>
                <p:spPr>
                  <a:xfrm>
                    <a:off x="5944672" y="1998863"/>
                    <a:ext cx="296504" cy="369609"/>
                  </a:xfrm>
                  <a:custGeom>
                    <a:avLst/>
                    <a:gdLst>
                      <a:gd name="connsiteX0" fmla="*/ 0 w 296504"/>
                      <a:gd name="connsiteY0" fmla="*/ 35510 h 369609"/>
                      <a:gd name="connsiteX1" fmla="*/ 205955 w 296504"/>
                      <a:gd name="connsiteY1" fmla="*/ 0 h 369609"/>
                      <a:gd name="connsiteX2" fmla="*/ 296504 w 296504"/>
                      <a:gd name="connsiteY2" fmla="*/ 218384 h 369609"/>
                      <a:gd name="connsiteX3" fmla="*/ 149140 w 296504"/>
                      <a:gd name="connsiteY3" fmla="*/ 369299 h 369609"/>
                      <a:gd name="connsiteX4" fmla="*/ 26632 w 296504"/>
                      <a:gd name="connsiteY4" fmla="*/ 259220 h 369609"/>
                      <a:gd name="connsiteX5" fmla="*/ 0 w 296504"/>
                      <a:gd name="connsiteY5" fmla="*/ 35510 h 369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6504" h="369609">
                        <a:moveTo>
                          <a:pt x="0" y="35510"/>
                        </a:moveTo>
                        <a:lnTo>
                          <a:pt x="205955" y="0"/>
                        </a:lnTo>
                        <a:lnTo>
                          <a:pt x="296504" y="218384"/>
                        </a:lnTo>
                        <a:cubicBezTo>
                          <a:pt x="296504" y="218384"/>
                          <a:pt x="269872" y="363973"/>
                          <a:pt x="149140" y="369299"/>
                        </a:cubicBezTo>
                        <a:cubicBezTo>
                          <a:pt x="28408" y="376401"/>
                          <a:pt x="26632" y="259220"/>
                          <a:pt x="26632" y="259220"/>
                        </a:cubicBezTo>
                        <a:lnTo>
                          <a:pt x="0" y="35510"/>
                        </a:lnTo>
                        <a:close/>
                      </a:path>
                    </a:pathLst>
                  </a:custGeom>
                  <a:solidFill>
                    <a:srgbClr val="FFD5CC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27" name="Graphic 43">
                    <a:extLst>
                      <a:ext uri="{FF2B5EF4-FFF2-40B4-BE49-F238E27FC236}">
                        <a16:creationId xmlns:a16="http://schemas.microsoft.com/office/drawing/2014/main" id="{FDE7745E-43E5-4A76-3227-0A7EC61B4268}"/>
                      </a:ext>
                    </a:extLst>
                  </p:cNvPr>
                  <p:cNvGrpSpPr/>
                  <p:nvPr/>
                </p:nvGrpSpPr>
                <p:grpSpPr>
                  <a:xfrm>
                    <a:off x="5339719" y="716938"/>
                    <a:ext cx="1471428" cy="1514699"/>
                    <a:chOff x="5339719" y="716938"/>
                    <a:chExt cx="1471428" cy="1514699"/>
                  </a:xfrm>
                </p:grpSpPr>
                <p:sp>
                  <p:nvSpPr>
                    <p:cNvPr id="128" name="Freeform: Shape 127">
                      <a:extLst>
                        <a:ext uri="{FF2B5EF4-FFF2-40B4-BE49-F238E27FC236}">
                          <a16:creationId xmlns:a16="http://schemas.microsoft.com/office/drawing/2014/main" id="{94190484-3E00-6F00-F26F-7404B68196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39719" y="716938"/>
                      <a:ext cx="1471428" cy="1390766"/>
                    </a:xfrm>
                    <a:custGeom>
                      <a:avLst/>
                      <a:gdLst>
                        <a:gd name="connsiteX0" fmla="*/ 1371959 w 1471428"/>
                        <a:gd name="connsiteY0" fmla="*/ 486512 h 1390766"/>
                        <a:gd name="connsiteX1" fmla="*/ 1066577 w 1471428"/>
                        <a:gd name="connsiteY1" fmla="*/ 271679 h 1390766"/>
                        <a:gd name="connsiteX2" fmla="*/ 1100311 w 1471428"/>
                        <a:gd name="connsiteY2" fmla="*/ 232619 h 1390766"/>
                        <a:gd name="connsiteX3" fmla="*/ 1150024 w 1471428"/>
                        <a:gd name="connsiteY3" fmla="*/ 99458 h 1390766"/>
                        <a:gd name="connsiteX4" fmla="*/ 1045271 w 1471428"/>
                        <a:gd name="connsiteY4" fmla="*/ 101234 h 1390766"/>
                        <a:gd name="connsiteX5" fmla="*/ 967150 w 1471428"/>
                        <a:gd name="connsiteY5" fmla="*/ 191783 h 1390766"/>
                        <a:gd name="connsiteX6" fmla="*/ 963599 w 1471428"/>
                        <a:gd name="connsiteY6" fmla="*/ 193558 h 1390766"/>
                        <a:gd name="connsiteX7" fmla="*/ 899682 w 1471428"/>
                        <a:gd name="connsiteY7" fmla="*/ 88805 h 1390766"/>
                        <a:gd name="connsiteX8" fmla="*/ 654667 w 1471428"/>
                        <a:gd name="connsiteY8" fmla="*/ 24888 h 1390766"/>
                        <a:gd name="connsiteX9" fmla="*/ 778950 w 1471428"/>
                        <a:gd name="connsiteY9" fmla="*/ 181130 h 1390766"/>
                        <a:gd name="connsiteX10" fmla="*/ 414977 w 1471428"/>
                        <a:gd name="connsiteY10" fmla="*/ 179355 h 1390766"/>
                        <a:gd name="connsiteX11" fmla="*/ 40352 w 1471428"/>
                        <a:gd name="connsiteY11" fmla="*/ 500716 h 1390766"/>
                        <a:gd name="connsiteX12" fmla="*/ 90065 w 1471428"/>
                        <a:gd name="connsiteY12" fmla="*/ 564633 h 1390766"/>
                        <a:gd name="connsiteX13" fmla="*/ 6618 w 1471428"/>
                        <a:gd name="connsiteY13" fmla="*/ 862913 h 1390766"/>
                        <a:gd name="connsiteX14" fmla="*/ 114922 w 1471428"/>
                        <a:gd name="connsiteY14" fmla="*/ 951687 h 1390766"/>
                        <a:gd name="connsiteX15" fmla="*/ 230328 w 1471428"/>
                        <a:gd name="connsiteY15" fmla="*/ 1214457 h 1390766"/>
                        <a:gd name="connsiteX16" fmla="*/ 626259 w 1471428"/>
                        <a:gd name="connsiteY16" fmla="*/ 1376025 h 1390766"/>
                        <a:gd name="connsiteX17" fmla="*/ 1086107 w 1471428"/>
                        <a:gd name="connsiteY17" fmla="*/ 1347618 h 1390766"/>
                        <a:gd name="connsiteX18" fmla="*/ 1419897 w 1471428"/>
                        <a:gd name="connsiteY18" fmla="*/ 971217 h 1390766"/>
                        <a:gd name="connsiteX19" fmla="*/ 1471385 w 1471428"/>
                        <a:gd name="connsiteY19" fmla="*/ 852260 h 1390766"/>
                        <a:gd name="connsiteX20" fmla="*/ 1371959 w 1471428"/>
                        <a:gd name="connsiteY20" fmla="*/ 486512 h 1390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1471428" h="1390766">
                          <a:moveTo>
                            <a:pt x="1371959" y="486512"/>
                          </a:moveTo>
                          <a:cubicBezTo>
                            <a:pt x="1309817" y="383534"/>
                            <a:pt x="1187309" y="289434"/>
                            <a:pt x="1066577" y="271679"/>
                          </a:cubicBezTo>
                          <a:cubicBezTo>
                            <a:pt x="1079005" y="257476"/>
                            <a:pt x="1089658" y="245047"/>
                            <a:pt x="1100311" y="232619"/>
                          </a:cubicBezTo>
                          <a:cubicBezTo>
                            <a:pt x="1125168" y="204211"/>
                            <a:pt x="1173105" y="140294"/>
                            <a:pt x="1150024" y="99458"/>
                          </a:cubicBezTo>
                          <a:cubicBezTo>
                            <a:pt x="1123392" y="55071"/>
                            <a:pt x="1077230" y="81704"/>
                            <a:pt x="1045271" y="101234"/>
                          </a:cubicBezTo>
                          <a:cubicBezTo>
                            <a:pt x="1011537" y="122539"/>
                            <a:pt x="984905" y="156273"/>
                            <a:pt x="967150" y="191783"/>
                          </a:cubicBezTo>
                          <a:cubicBezTo>
                            <a:pt x="965375" y="191783"/>
                            <a:pt x="965375" y="193558"/>
                            <a:pt x="963599" y="193558"/>
                          </a:cubicBezTo>
                          <a:cubicBezTo>
                            <a:pt x="947620" y="159824"/>
                            <a:pt x="926314" y="120764"/>
                            <a:pt x="899682" y="88805"/>
                          </a:cubicBezTo>
                          <a:cubicBezTo>
                            <a:pt x="835765" y="8909"/>
                            <a:pt x="704380" y="-28376"/>
                            <a:pt x="654667" y="24888"/>
                          </a:cubicBezTo>
                          <a:cubicBezTo>
                            <a:pt x="619157" y="63949"/>
                            <a:pt x="778950" y="181130"/>
                            <a:pt x="778950" y="181130"/>
                          </a:cubicBezTo>
                          <a:cubicBezTo>
                            <a:pt x="778950" y="181130"/>
                            <a:pt x="574770" y="126090"/>
                            <a:pt x="414977" y="179355"/>
                          </a:cubicBezTo>
                          <a:cubicBezTo>
                            <a:pt x="290694" y="221966"/>
                            <a:pt x="58107" y="355127"/>
                            <a:pt x="40352" y="500716"/>
                          </a:cubicBezTo>
                          <a:cubicBezTo>
                            <a:pt x="35026" y="539776"/>
                            <a:pt x="90065" y="564633"/>
                            <a:pt x="90065" y="564633"/>
                          </a:cubicBezTo>
                          <a:cubicBezTo>
                            <a:pt x="90065" y="564633"/>
                            <a:pt x="-28892" y="775915"/>
                            <a:pt x="6618" y="862913"/>
                          </a:cubicBezTo>
                          <a:cubicBezTo>
                            <a:pt x="40352" y="949911"/>
                            <a:pt x="114922" y="951687"/>
                            <a:pt x="114922" y="951687"/>
                          </a:cubicBezTo>
                          <a:cubicBezTo>
                            <a:pt x="114922" y="951687"/>
                            <a:pt x="189492" y="1189600"/>
                            <a:pt x="230328" y="1214457"/>
                          </a:cubicBezTo>
                          <a:cubicBezTo>
                            <a:pt x="358162" y="1292578"/>
                            <a:pt x="448711" y="1342291"/>
                            <a:pt x="626259" y="1376025"/>
                          </a:cubicBezTo>
                          <a:cubicBezTo>
                            <a:pt x="803806" y="1407984"/>
                            <a:pt x="924539" y="1383127"/>
                            <a:pt x="1086107" y="1347618"/>
                          </a:cubicBezTo>
                          <a:cubicBezTo>
                            <a:pt x="1370183" y="1281925"/>
                            <a:pt x="1419897" y="971217"/>
                            <a:pt x="1419897" y="971217"/>
                          </a:cubicBezTo>
                          <a:cubicBezTo>
                            <a:pt x="1419897" y="971217"/>
                            <a:pt x="1473161" y="942809"/>
                            <a:pt x="1471385" y="852260"/>
                          </a:cubicBezTo>
                          <a:cubicBezTo>
                            <a:pt x="1469610" y="733303"/>
                            <a:pt x="1434100" y="587714"/>
                            <a:pt x="1371959" y="486512"/>
                          </a:cubicBezTo>
                          <a:close/>
                        </a:path>
                      </a:pathLst>
                    </a:custGeom>
                    <a:solidFill>
                      <a:srgbClr val="A0A17D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9" name="Freeform: Shape 128">
                      <a:extLst>
                        <a:ext uri="{FF2B5EF4-FFF2-40B4-BE49-F238E27FC236}">
                          <a16:creationId xmlns:a16="http://schemas.microsoft.com/office/drawing/2014/main" id="{A8F02908-F51D-3BA7-BCE7-EBAF95BA38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41236" y="1115799"/>
                      <a:ext cx="1158182" cy="1106951"/>
                    </a:xfrm>
                    <a:custGeom>
                      <a:avLst/>
                      <a:gdLst>
                        <a:gd name="connsiteX0" fmla="*/ 775084 w 1158182"/>
                        <a:gd name="connsiteY0" fmla="*/ 48591 h 1106951"/>
                        <a:gd name="connsiteX1" fmla="*/ 183850 w 1158182"/>
                        <a:gd name="connsiteY1" fmla="*/ 132038 h 1106951"/>
                        <a:gd name="connsiteX2" fmla="*/ 16956 w 1158182"/>
                        <a:gd name="connsiteY2" fmla="*/ 794290 h 1106951"/>
                        <a:gd name="connsiteX3" fmla="*/ 995242 w 1158182"/>
                        <a:gd name="connsiteY3" fmla="*/ 907921 h 1106951"/>
                        <a:gd name="connsiteX4" fmla="*/ 1155035 w 1158182"/>
                        <a:gd name="connsiteY4" fmla="*/ 492459 h 1106951"/>
                        <a:gd name="connsiteX5" fmla="*/ 775084 w 1158182"/>
                        <a:gd name="connsiteY5" fmla="*/ 48591 h 11069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58182" h="1106951">
                          <a:moveTo>
                            <a:pt x="775084" y="48591"/>
                          </a:moveTo>
                          <a:cubicBezTo>
                            <a:pt x="586883" y="-18878"/>
                            <a:pt x="311684" y="-36632"/>
                            <a:pt x="183850" y="132038"/>
                          </a:cubicBezTo>
                          <a:cubicBezTo>
                            <a:pt x="75546" y="275851"/>
                            <a:pt x="-45186" y="561703"/>
                            <a:pt x="16956" y="794290"/>
                          </a:cubicBezTo>
                          <a:cubicBezTo>
                            <a:pt x="103954" y="1122753"/>
                            <a:pt x="679208" y="1241710"/>
                            <a:pt x="995242" y="907921"/>
                          </a:cubicBezTo>
                          <a:cubicBezTo>
                            <a:pt x="1078690" y="820922"/>
                            <a:pt x="1124852" y="730373"/>
                            <a:pt x="1155035" y="492459"/>
                          </a:cubicBezTo>
                          <a:cubicBezTo>
                            <a:pt x="1183443" y="256321"/>
                            <a:pt x="1016548" y="135589"/>
                            <a:pt x="775084" y="48591"/>
                          </a:cubicBezTo>
                          <a:close/>
                        </a:path>
                      </a:pathLst>
                    </a:custGeom>
                    <a:solidFill>
                      <a:srgbClr val="FFD5CC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30" name="Graphic 43">
                      <a:extLst>
                        <a:ext uri="{FF2B5EF4-FFF2-40B4-BE49-F238E27FC236}">
                          <a16:creationId xmlns:a16="http://schemas.microsoft.com/office/drawing/2014/main" id="{CD583279-6BA1-FD8D-4F1A-72FB8DAB535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31491" y="1485513"/>
                      <a:ext cx="281911" cy="344225"/>
                      <a:chOff x="6431491" y="1485513"/>
                      <a:chExt cx="281911" cy="344225"/>
                    </a:xfrm>
                  </p:grpSpPr>
                  <p:sp>
                    <p:nvSpPr>
                      <p:cNvPr id="131" name="Freeform: Shape 130">
                        <a:extLst>
                          <a:ext uri="{FF2B5EF4-FFF2-40B4-BE49-F238E27FC236}">
                            <a16:creationId xmlns:a16="http://schemas.microsoft.com/office/drawing/2014/main" id="{82789FB1-0F89-E649-0637-6A6C6C9A98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31491" y="1485513"/>
                        <a:ext cx="281911" cy="344225"/>
                      </a:xfrm>
                      <a:custGeom>
                        <a:avLst/>
                        <a:gdLst>
                          <a:gd name="connsiteX0" fmla="*/ 180760 w 281911"/>
                          <a:gd name="connsiteY0" fmla="*/ 12666 h 344225"/>
                          <a:gd name="connsiteX1" fmla="*/ 12090 w 281911"/>
                          <a:gd name="connsiteY1" fmla="*/ 103215 h 344225"/>
                          <a:gd name="connsiteX2" fmla="*/ 74231 w 281911"/>
                          <a:gd name="connsiteY2" fmla="*/ 335803 h 344225"/>
                          <a:gd name="connsiteX3" fmla="*/ 273084 w 281911"/>
                          <a:gd name="connsiteY3" fmla="*/ 213295 h 344225"/>
                          <a:gd name="connsiteX4" fmla="*/ 180760 w 281911"/>
                          <a:gd name="connsiteY4" fmla="*/ 12666 h 3442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81911" h="344225">
                            <a:moveTo>
                              <a:pt x="180760" y="12666"/>
                            </a:moveTo>
                            <a:cubicBezTo>
                              <a:pt x="116843" y="-17517"/>
                              <a:pt x="42273" y="3789"/>
                              <a:pt x="12090" y="103215"/>
                            </a:cubicBezTo>
                            <a:cubicBezTo>
                              <a:pt x="-18093" y="202642"/>
                              <a:pt x="10314" y="305619"/>
                              <a:pt x="74231" y="335803"/>
                            </a:cubicBezTo>
                            <a:cubicBezTo>
                              <a:pt x="138148" y="365986"/>
                              <a:pt x="244677" y="312721"/>
                              <a:pt x="273084" y="213295"/>
                            </a:cubicBezTo>
                            <a:cubicBezTo>
                              <a:pt x="305043" y="113868"/>
                              <a:pt x="244677" y="42849"/>
                              <a:pt x="180760" y="12666"/>
                            </a:cubicBezTo>
                            <a:close/>
                          </a:path>
                        </a:pathLst>
                      </a:custGeom>
                      <a:solidFill>
                        <a:srgbClr val="FFD5CC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2" name="Freeform: Shape 131">
                        <a:extLst>
                          <a:ext uri="{FF2B5EF4-FFF2-40B4-BE49-F238E27FC236}">
                            <a16:creationId xmlns:a16="http://schemas.microsoft.com/office/drawing/2014/main" id="{95A33717-14CA-CCF0-E4E5-0330F074EF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46558" y="1579851"/>
                        <a:ext cx="92324" cy="159792"/>
                      </a:xfrm>
                      <a:custGeom>
                        <a:avLst/>
                        <a:gdLst>
                          <a:gd name="connsiteX0" fmla="*/ 92325 w 92324"/>
                          <a:gd name="connsiteY0" fmla="*/ 1776 h 159792"/>
                          <a:gd name="connsiteX1" fmla="*/ 83447 w 92324"/>
                          <a:gd name="connsiteY1" fmla="*/ 7102 h 159792"/>
                          <a:gd name="connsiteX2" fmla="*/ 76345 w 92324"/>
                          <a:gd name="connsiteY2" fmla="*/ 12428 h 159792"/>
                          <a:gd name="connsiteX3" fmla="*/ 69243 w 92324"/>
                          <a:gd name="connsiteY3" fmla="*/ 17755 h 159792"/>
                          <a:gd name="connsiteX4" fmla="*/ 63917 w 92324"/>
                          <a:gd name="connsiteY4" fmla="*/ 24857 h 159792"/>
                          <a:gd name="connsiteX5" fmla="*/ 58590 w 92324"/>
                          <a:gd name="connsiteY5" fmla="*/ 31959 h 159792"/>
                          <a:gd name="connsiteX6" fmla="*/ 55040 w 92324"/>
                          <a:gd name="connsiteY6" fmla="*/ 39060 h 159792"/>
                          <a:gd name="connsiteX7" fmla="*/ 51489 w 92324"/>
                          <a:gd name="connsiteY7" fmla="*/ 46162 h 159792"/>
                          <a:gd name="connsiteX8" fmla="*/ 47938 w 92324"/>
                          <a:gd name="connsiteY8" fmla="*/ 53264 h 159792"/>
                          <a:gd name="connsiteX9" fmla="*/ 42611 w 92324"/>
                          <a:gd name="connsiteY9" fmla="*/ 69244 h 159792"/>
                          <a:gd name="connsiteX10" fmla="*/ 39060 w 92324"/>
                          <a:gd name="connsiteY10" fmla="*/ 86998 h 159792"/>
                          <a:gd name="connsiteX11" fmla="*/ 35510 w 92324"/>
                          <a:gd name="connsiteY11" fmla="*/ 104753 h 159792"/>
                          <a:gd name="connsiteX12" fmla="*/ 33734 w 92324"/>
                          <a:gd name="connsiteY12" fmla="*/ 122508 h 159792"/>
                          <a:gd name="connsiteX13" fmla="*/ 5326 w 92324"/>
                          <a:gd name="connsiteY13" fmla="*/ 108304 h 159792"/>
                          <a:gd name="connsiteX14" fmla="*/ 15979 w 92324"/>
                          <a:gd name="connsiteY14" fmla="*/ 102978 h 159792"/>
                          <a:gd name="connsiteX15" fmla="*/ 26632 w 92324"/>
                          <a:gd name="connsiteY15" fmla="*/ 97651 h 159792"/>
                          <a:gd name="connsiteX16" fmla="*/ 51489 w 92324"/>
                          <a:gd name="connsiteY16" fmla="*/ 92325 h 159792"/>
                          <a:gd name="connsiteX17" fmla="*/ 65693 w 92324"/>
                          <a:gd name="connsiteY17" fmla="*/ 92325 h 159792"/>
                          <a:gd name="connsiteX18" fmla="*/ 72794 w 92324"/>
                          <a:gd name="connsiteY18" fmla="*/ 94100 h 159792"/>
                          <a:gd name="connsiteX19" fmla="*/ 79896 w 92324"/>
                          <a:gd name="connsiteY19" fmla="*/ 97651 h 159792"/>
                          <a:gd name="connsiteX20" fmla="*/ 85223 w 92324"/>
                          <a:gd name="connsiteY20" fmla="*/ 102978 h 159792"/>
                          <a:gd name="connsiteX21" fmla="*/ 88774 w 92324"/>
                          <a:gd name="connsiteY21" fmla="*/ 108304 h 159792"/>
                          <a:gd name="connsiteX22" fmla="*/ 90549 w 92324"/>
                          <a:gd name="connsiteY22" fmla="*/ 120732 h 159792"/>
                          <a:gd name="connsiteX23" fmla="*/ 81672 w 92324"/>
                          <a:gd name="connsiteY23" fmla="*/ 113630 h 159792"/>
                          <a:gd name="connsiteX24" fmla="*/ 78121 w 92324"/>
                          <a:gd name="connsiteY24" fmla="*/ 111855 h 159792"/>
                          <a:gd name="connsiteX25" fmla="*/ 74570 w 92324"/>
                          <a:gd name="connsiteY25" fmla="*/ 111855 h 159792"/>
                          <a:gd name="connsiteX26" fmla="*/ 71019 w 92324"/>
                          <a:gd name="connsiteY26" fmla="*/ 111855 h 159792"/>
                          <a:gd name="connsiteX27" fmla="*/ 67468 w 92324"/>
                          <a:gd name="connsiteY27" fmla="*/ 111855 h 159792"/>
                          <a:gd name="connsiteX28" fmla="*/ 58590 w 92324"/>
                          <a:gd name="connsiteY28" fmla="*/ 115406 h 159792"/>
                          <a:gd name="connsiteX29" fmla="*/ 42611 w 92324"/>
                          <a:gd name="connsiteY29" fmla="*/ 126059 h 159792"/>
                          <a:gd name="connsiteX30" fmla="*/ 33734 w 92324"/>
                          <a:gd name="connsiteY30" fmla="*/ 131385 h 159792"/>
                          <a:gd name="connsiteX31" fmla="*/ 26632 w 92324"/>
                          <a:gd name="connsiteY31" fmla="*/ 136712 h 159792"/>
                          <a:gd name="connsiteX32" fmla="*/ 1775 w 92324"/>
                          <a:gd name="connsiteY32" fmla="*/ 159793 h 159792"/>
                          <a:gd name="connsiteX33" fmla="*/ 0 w 92324"/>
                          <a:gd name="connsiteY33" fmla="*/ 124283 h 159792"/>
                          <a:gd name="connsiteX34" fmla="*/ 0 w 92324"/>
                          <a:gd name="connsiteY34" fmla="*/ 102978 h 159792"/>
                          <a:gd name="connsiteX35" fmla="*/ 3551 w 92324"/>
                          <a:gd name="connsiteY35" fmla="*/ 81672 h 159792"/>
                          <a:gd name="connsiteX36" fmla="*/ 19530 w 92324"/>
                          <a:gd name="connsiteY36" fmla="*/ 40836 h 159792"/>
                          <a:gd name="connsiteX37" fmla="*/ 26632 w 92324"/>
                          <a:gd name="connsiteY37" fmla="*/ 31959 h 159792"/>
                          <a:gd name="connsiteX38" fmla="*/ 33734 w 92324"/>
                          <a:gd name="connsiteY38" fmla="*/ 23081 h 159792"/>
                          <a:gd name="connsiteX39" fmla="*/ 51489 w 92324"/>
                          <a:gd name="connsiteY39" fmla="*/ 8877 h 159792"/>
                          <a:gd name="connsiteX40" fmla="*/ 62142 w 92324"/>
                          <a:gd name="connsiteY40" fmla="*/ 3551 h 159792"/>
                          <a:gd name="connsiteX41" fmla="*/ 72794 w 92324"/>
                          <a:gd name="connsiteY41" fmla="*/ 0 h 159792"/>
                          <a:gd name="connsiteX42" fmla="*/ 92325 w 92324"/>
                          <a:gd name="connsiteY42" fmla="*/ 1776 h 1597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92324" h="159792">
                            <a:moveTo>
                              <a:pt x="92325" y="1776"/>
                            </a:moveTo>
                            <a:cubicBezTo>
                              <a:pt x="88774" y="3551"/>
                              <a:pt x="86998" y="5326"/>
                              <a:pt x="83447" y="7102"/>
                            </a:cubicBezTo>
                            <a:cubicBezTo>
                              <a:pt x="79896" y="8877"/>
                              <a:pt x="78121" y="10653"/>
                              <a:pt x="76345" y="12428"/>
                            </a:cubicBezTo>
                            <a:cubicBezTo>
                              <a:pt x="74570" y="14204"/>
                              <a:pt x="71019" y="15979"/>
                              <a:pt x="69243" y="17755"/>
                            </a:cubicBezTo>
                            <a:cubicBezTo>
                              <a:pt x="67468" y="19530"/>
                              <a:pt x="65693" y="23081"/>
                              <a:pt x="63917" y="24857"/>
                            </a:cubicBezTo>
                            <a:cubicBezTo>
                              <a:pt x="62142" y="26632"/>
                              <a:pt x="60366" y="30183"/>
                              <a:pt x="58590" y="31959"/>
                            </a:cubicBezTo>
                            <a:cubicBezTo>
                              <a:pt x="56815" y="33734"/>
                              <a:pt x="55040" y="37285"/>
                              <a:pt x="55040" y="39060"/>
                            </a:cubicBezTo>
                            <a:cubicBezTo>
                              <a:pt x="53264" y="40836"/>
                              <a:pt x="51489" y="44387"/>
                              <a:pt x="51489" y="46162"/>
                            </a:cubicBezTo>
                            <a:cubicBezTo>
                              <a:pt x="49713" y="49713"/>
                              <a:pt x="49713" y="51489"/>
                              <a:pt x="47938" y="53264"/>
                            </a:cubicBezTo>
                            <a:cubicBezTo>
                              <a:pt x="46162" y="58591"/>
                              <a:pt x="44387" y="63917"/>
                              <a:pt x="42611" y="69244"/>
                            </a:cubicBezTo>
                            <a:cubicBezTo>
                              <a:pt x="40836" y="74570"/>
                              <a:pt x="39060" y="79896"/>
                              <a:pt x="39060" y="86998"/>
                            </a:cubicBezTo>
                            <a:cubicBezTo>
                              <a:pt x="37285" y="92325"/>
                              <a:pt x="37285" y="99427"/>
                              <a:pt x="35510" y="104753"/>
                            </a:cubicBezTo>
                            <a:cubicBezTo>
                              <a:pt x="33734" y="110080"/>
                              <a:pt x="33734" y="117181"/>
                              <a:pt x="33734" y="122508"/>
                            </a:cubicBezTo>
                            <a:lnTo>
                              <a:pt x="5326" y="108304"/>
                            </a:lnTo>
                            <a:cubicBezTo>
                              <a:pt x="8877" y="106529"/>
                              <a:pt x="12428" y="104753"/>
                              <a:pt x="15979" y="102978"/>
                            </a:cubicBezTo>
                            <a:cubicBezTo>
                              <a:pt x="19530" y="101202"/>
                              <a:pt x="23081" y="99427"/>
                              <a:pt x="26632" y="97651"/>
                            </a:cubicBezTo>
                            <a:cubicBezTo>
                              <a:pt x="33734" y="94100"/>
                              <a:pt x="42611" y="92325"/>
                              <a:pt x="51489" y="92325"/>
                            </a:cubicBezTo>
                            <a:cubicBezTo>
                              <a:pt x="56815" y="92325"/>
                              <a:pt x="60366" y="92325"/>
                              <a:pt x="65693" y="92325"/>
                            </a:cubicBezTo>
                            <a:cubicBezTo>
                              <a:pt x="67468" y="92325"/>
                              <a:pt x="71019" y="94100"/>
                              <a:pt x="72794" y="94100"/>
                            </a:cubicBezTo>
                            <a:cubicBezTo>
                              <a:pt x="74570" y="94100"/>
                              <a:pt x="78121" y="95876"/>
                              <a:pt x="79896" y="97651"/>
                            </a:cubicBezTo>
                            <a:cubicBezTo>
                              <a:pt x="81672" y="99427"/>
                              <a:pt x="83447" y="101202"/>
                              <a:pt x="85223" y="102978"/>
                            </a:cubicBezTo>
                            <a:cubicBezTo>
                              <a:pt x="86998" y="104753"/>
                              <a:pt x="86998" y="106529"/>
                              <a:pt x="88774" y="108304"/>
                            </a:cubicBezTo>
                            <a:cubicBezTo>
                              <a:pt x="90549" y="111855"/>
                              <a:pt x="90549" y="117181"/>
                              <a:pt x="90549" y="120732"/>
                            </a:cubicBezTo>
                            <a:cubicBezTo>
                              <a:pt x="86998" y="117181"/>
                              <a:pt x="85223" y="115406"/>
                              <a:pt x="81672" y="113630"/>
                            </a:cubicBezTo>
                            <a:cubicBezTo>
                              <a:pt x="79896" y="111855"/>
                              <a:pt x="79896" y="111855"/>
                              <a:pt x="78121" y="111855"/>
                            </a:cubicBezTo>
                            <a:cubicBezTo>
                              <a:pt x="76345" y="111855"/>
                              <a:pt x="76345" y="110080"/>
                              <a:pt x="74570" y="111855"/>
                            </a:cubicBezTo>
                            <a:cubicBezTo>
                              <a:pt x="72794" y="111855"/>
                              <a:pt x="72794" y="111855"/>
                              <a:pt x="71019" y="111855"/>
                            </a:cubicBezTo>
                            <a:cubicBezTo>
                              <a:pt x="69243" y="111855"/>
                              <a:pt x="69243" y="111855"/>
                              <a:pt x="67468" y="111855"/>
                            </a:cubicBezTo>
                            <a:cubicBezTo>
                              <a:pt x="63917" y="111855"/>
                              <a:pt x="62142" y="113630"/>
                              <a:pt x="58590" y="115406"/>
                            </a:cubicBezTo>
                            <a:cubicBezTo>
                              <a:pt x="53264" y="118957"/>
                              <a:pt x="47938" y="120732"/>
                              <a:pt x="42611" y="126059"/>
                            </a:cubicBezTo>
                            <a:lnTo>
                              <a:pt x="33734" y="131385"/>
                            </a:lnTo>
                            <a:cubicBezTo>
                              <a:pt x="31958" y="133161"/>
                              <a:pt x="28407" y="134936"/>
                              <a:pt x="26632" y="136712"/>
                            </a:cubicBezTo>
                            <a:lnTo>
                              <a:pt x="1775" y="159793"/>
                            </a:lnTo>
                            <a:lnTo>
                              <a:pt x="0" y="124283"/>
                            </a:lnTo>
                            <a:cubicBezTo>
                              <a:pt x="0" y="115406"/>
                              <a:pt x="0" y="110080"/>
                              <a:pt x="0" y="102978"/>
                            </a:cubicBezTo>
                            <a:cubicBezTo>
                              <a:pt x="0" y="95876"/>
                              <a:pt x="1775" y="88774"/>
                              <a:pt x="3551" y="81672"/>
                            </a:cubicBezTo>
                            <a:cubicBezTo>
                              <a:pt x="7102" y="67468"/>
                              <a:pt x="12428" y="53264"/>
                              <a:pt x="19530" y="40836"/>
                            </a:cubicBezTo>
                            <a:cubicBezTo>
                              <a:pt x="21306" y="37285"/>
                              <a:pt x="23081" y="33734"/>
                              <a:pt x="26632" y="31959"/>
                            </a:cubicBezTo>
                            <a:cubicBezTo>
                              <a:pt x="28407" y="28408"/>
                              <a:pt x="31958" y="26632"/>
                              <a:pt x="33734" y="23081"/>
                            </a:cubicBezTo>
                            <a:cubicBezTo>
                              <a:pt x="39060" y="17755"/>
                              <a:pt x="46162" y="12428"/>
                              <a:pt x="51489" y="8877"/>
                            </a:cubicBezTo>
                            <a:cubicBezTo>
                              <a:pt x="55040" y="7102"/>
                              <a:pt x="58590" y="5326"/>
                              <a:pt x="62142" y="3551"/>
                            </a:cubicBezTo>
                            <a:cubicBezTo>
                              <a:pt x="65693" y="1776"/>
                              <a:pt x="69243" y="1776"/>
                              <a:pt x="72794" y="0"/>
                            </a:cubicBezTo>
                            <a:cubicBezTo>
                              <a:pt x="78121" y="0"/>
                              <a:pt x="85223" y="1776"/>
                              <a:pt x="92325" y="1776"/>
                            </a:cubicBezTo>
                            <a:close/>
                          </a:path>
                        </a:pathLst>
                      </a:custGeom>
                      <a:solidFill>
                        <a:srgbClr val="F38C7A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33" name="Graphic 43">
                      <a:extLst>
                        <a:ext uri="{FF2B5EF4-FFF2-40B4-BE49-F238E27FC236}">
                          <a16:creationId xmlns:a16="http://schemas.microsoft.com/office/drawing/2014/main" id="{B0F601E7-F843-3174-6C07-7FC39740CBA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95564" y="1526014"/>
                      <a:ext cx="967546" cy="589184"/>
                      <a:chOff x="5495564" y="1526014"/>
                      <a:chExt cx="967546" cy="589184"/>
                    </a:xfrm>
                  </p:grpSpPr>
                  <p:sp>
                    <p:nvSpPr>
                      <p:cNvPr id="134" name="Freeform: Shape 133">
                        <a:extLst>
                          <a:ext uri="{FF2B5EF4-FFF2-40B4-BE49-F238E27FC236}">
                            <a16:creationId xmlns:a16="http://schemas.microsoft.com/office/drawing/2014/main" id="{39A8F92A-BCC0-40E2-A204-D5B07E2815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94797" y="1654421"/>
                        <a:ext cx="130345" cy="268096"/>
                      </a:xfrm>
                      <a:custGeom>
                        <a:avLst/>
                        <a:gdLst>
                          <a:gd name="connsiteX0" fmla="*/ 78856 w 130345"/>
                          <a:gd name="connsiteY0" fmla="*/ 0 h 268096"/>
                          <a:gd name="connsiteX1" fmla="*/ 94836 w 130345"/>
                          <a:gd name="connsiteY1" fmla="*/ 28408 h 268096"/>
                          <a:gd name="connsiteX2" fmla="*/ 107264 w 130345"/>
                          <a:gd name="connsiteY2" fmla="*/ 58591 h 268096"/>
                          <a:gd name="connsiteX3" fmla="*/ 125019 w 130345"/>
                          <a:gd name="connsiteY3" fmla="*/ 118957 h 268096"/>
                          <a:gd name="connsiteX4" fmla="*/ 130345 w 130345"/>
                          <a:gd name="connsiteY4" fmla="*/ 140263 h 268096"/>
                          <a:gd name="connsiteX5" fmla="*/ 107264 w 130345"/>
                          <a:gd name="connsiteY5" fmla="*/ 149140 h 268096"/>
                          <a:gd name="connsiteX6" fmla="*/ 94836 w 130345"/>
                          <a:gd name="connsiteY6" fmla="*/ 154466 h 268096"/>
                          <a:gd name="connsiteX7" fmla="*/ 82407 w 130345"/>
                          <a:gd name="connsiteY7" fmla="*/ 159793 h 268096"/>
                          <a:gd name="connsiteX8" fmla="*/ 62877 w 130345"/>
                          <a:gd name="connsiteY8" fmla="*/ 172221 h 268096"/>
                          <a:gd name="connsiteX9" fmla="*/ 52224 w 130345"/>
                          <a:gd name="connsiteY9" fmla="*/ 184649 h 268096"/>
                          <a:gd name="connsiteX10" fmla="*/ 50449 w 130345"/>
                          <a:gd name="connsiteY10" fmla="*/ 189976 h 268096"/>
                          <a:gd name="connsiteX11" fmla="*/ 50449 w 130345"/>
                          <a:gd name="connsiteY11" fmla="*/ 193527 h 268096"/>
                          <a:gd name="connsiteX12" fmla="*/ 50449 w 130345"/>
                          <a:gd name="connsiteY12" fmla="*/ 195302 h 268096"/>
                          <a:gd name="connsiteX13" fmla="*/ 50449 w 130345"/>
                          <a:gd name="connsiteY13" fmla="*/ 198853 h 268096"/>
                          <a:gd name="connsiteX14" fmla="*/ 54000 w 130345"/>
                          <a:gd name="connsiteY14" fmla="*/ 205955 h 268096"/>
                          <a:gd name="connsiteX15" fmla="*/ 59326 w 130345"/>
                          <a:gd name="connsiteY15" fmla="*/ 214833 h 268096"/>
                          <a:gd name="connsiteX16" fmla="*/ 80632 w 130345"/>
                          <a:gd name="connsiteY16" fmla="*/ 232587 h 268096"/>
                          <a:gd name="connsiteX17" fmla="*/ 130345 w 130345"/>
                          <a:gd name="connsiteY17" fmla="*/ 268097 h 268096"/>
                          <a:gd name="connsiteX18" fmla="*/ 66428 w 130345"/>
                          <a:gd name="connsiteY18" fmla="*/ 260995 h 268096"/>
                          <a:gd name="connsiteX19" fmla="*/ 34469 w 130345"/>
                          <a:gd name="connsiteY19" fmla="*/ 248567 h 268096"/>
                          <a:gd name="connsiteX20" fmla="*/ 18490 w 130345"/>
                          <a:gd name="connsiteY20" fmla="*/ 236138 h 268096"/>
                          <a:gd name="connsiteX21" fmla="*/ 6062 w 130345"/>
                          <a:gd name="connsiteY21" fmla="*/ 218383 h 268096"/>
                          <a:gd name="connsiteX22" fmla="*/ 2511 w 130345"/>
                          <a:gd name="connsiteY22" fmla="*/ 207731 h 268096"/>
                          <a:gd name="connsiteX23" fmla="*/ 735 w 130345"/>
                          <a:gd name="connsiteY23" fmla="*/ 200629 h 268096"/>
                          <a:gd name="connsiteX24" fmla="*/ 735 w 130345"/>
                          <a:gd name="connsiteY24" fmla="*/ 197078 h 268096"/>
                          <a:gd name="connsiteX25" fmla="*/ 2511 w 130345"/>
                          <a:gd name="connsiteY25" fmla="*/ 172221 h 268096"/>
                          <a:gd name="connsiteX26" fmla="*/ 27368 w 130345"/>
                          <a:gd name="connsiteY26" fmla="*/ 136712 h 268096"/>
                          <a:gd name="connsiteX27" fmla="*/ 57551 w 130345"/>
                          <a:gd name="connsiteY27" fmla="*/ 117181 h 268096"/>
                          <a:gd name="connsiteX28" fmla="*/ 73530 w 130345"/>
                          <a:gd name="connsiteY28" fmla="*/ 110080 h 268096"/>
                          <a:gd name="connsiteX29" fmla="*/ 91285 w 130345"/>
                          <a:gd name="connsiteY29" fmla="*/ 104753 h 268096"/>
                          <a:gd name="connsiteX30" fmla="*/ 73530 w 130345"/>
                          <a:gd name="connsiteY30" fmla="*/ 134936 h 268096"/>
                          <a:gd name="connsiteX31" fmla="*/ 69979 w 130345"/>
                          <a:gd name="connsiteY31" fmla="*/ 72795 h 268096"/>
                          <a:gd name="connsiteX32" fmla="*/ 71755 w 130345"/>
                          <a:gd name="connsiteY32" fmla="*/ 40836 h 268096"/>
                          <a:gd name="connsiteX33" fmla="*/ 78856 w 130345"/>
                          <a:gd name="connsiteY33" fmla="*/ 0 h 2680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</a:cxnLst>
                        <a:rect l="l" t="t" r="r" b="b"/>
                        <a:pathLst>
                          <a:path w="130345" h="268096">
                            <a:moveTo>
                              <a:pt x="78856" y="0"/>
                            </a:moveTo>
                            <a:cubicBezTo>
                              <a:pt x="85958" y="8877"/>
                              <a:pt x="91285" y="19530"/>
                              <a:pt x="94836" y="28408"/>
                            </a:cubicBezTo>
                            <a:cubicBezTo>
                              <a:pt x="100162" y="37285"/>
                              <a:pt x="103713" y="47938"/>
                              <a:pt x="107264" y="58591"/>
                            </a:cubicBezTo>
                            <a:cubicBezTo>
                              <a:pt x="114366" y="78121"/>
                              <a:pt x="119692" y="99427"/>
                              <a:pt x="125019" y="118957"/>
                            </a:cubicBezTo>
                            <a:lnTo>
                              <a:pt x="130345" y="140263"/>
                            </a:lnTo>
                            <a:lnTo>
                              <a:pt x="107264" y="149140"/>
                            </a:lnTo>
                            <a:lnTo>
                              <a:pt x="94836" y="154466"/>
                            </a:lnTo>
                            <a:cubicBezTo>
                              <a:pt x="91285" y="156242"/>
                              <a:pt x="85958" y="158017"/>
                              <a:pt x="82407" y="159793"/>
                            </a:cubicBezTo>
                            <a:cubicBezTo>
                              <a:pt x="75305" y="163344"/>
                              <a:pt x="68204" y="168670"/>
                              <a:pt x="62877" y="172221"/>
                            </a:cubicBezTo>
                            <a:cubicBezTo>
                              <a:pt x="57551" y="177548"/>
                              <a:pt x="54000" y="181099"/>
                              <a:pt x="52224" y="184649"/>
                            </a:cubicBezTo>
                            <a:cubicBezTo>
                              <a:pt x="52224" y="186425"/>
                              <a:pt x="50449" y="186425"/>
                              <a:pt x="50449" y="189976"/>
                            </a:cubicBezTo>
                            <a:lnTo>
                              <a:pt x="50449" y="193527"/>
                            </a:lnTo>
                            <a:cubicBezTo>
                              <a:pt x="50449" y="193527"/>
                              <a:pt x="50449" y="193527"/>
                              <a:pt x="50449" y="195302"/>
                            </a:cubicBezTo>
                            <a:cubicBezTo>
                              <a:pt x="50449" y="195302"/>
                              <a:pt x="50449" y="197078"/>
                              <a:pt x="50449" y="198853"/>
                            </a:cubicBezTo>
                            <a:cubicBezTo>
                              <a:pt x="50449" y="200629"/>
                              <a:pt x="52224" y="204180"/>
                              <a:pt x="54000" y="205955"/>
                            </a:cubicBezTo>
                            <a:cubicBezTo>
                              <a:pt x="55775" y="209506"/>
                              <a:pt x="57551" y="211282"/>
                              <a:pt x="59326" y="214833"/>
                            </a:cubicBezTo>
                            <a:cubicBezTo>
                              <a:pt x="64652" y="220159"/>
                              <a:pt x="71755" y="225485"/>
                              <a:pt x="80632" y="232587"/>
                            </a:cubicBezTo>
                            <a:cubicBezTo>
                              <a:pt x="96611" y="243240"/>
                              <a:pt x="114366" y="255668"/>
                              <a:pt x="130345" y="268097"/>
                            </a:cubicBezTo>
                            <a:cubicBezTo>
                              <a:pt x="109039" y="268097"/>
                              <a:pt x="87734" y="266321"/>
                              <a:pt x="66428" y="260995"/>
                            </a:cubicBezTo>
                            <a:cubicBezTo>
                              <a:pt x="55775" y="257444"/>
                              <a:pt x="45122" y="253893"/>
                              <a:pt x="34469" y="248567"/>
                            </a:cubicBezTo>
                            <a:cubicBezTo>
                              <a:pt x="29143" y="245016"/>
                              <a:pt x="23817" y="241465"/>
                              <a:pt x="18490" y="236138"/>
                            </a:cubicBezTo>
                            <a:cubicBezTo>
                              <a:pt x="13164" y="230812"/>
                              <a:pt x="9613" y="225485"/>
                              <a:pt x="6062" y="218383"/>
                            </a:cubicBezTo>
                            <a:cubicBezTo>
                              <a:pt x="4286" y="214833"/>
                              <a:pt x="2511" y="211282"/>
                              <a:pt x="2511" y="207731"/>
                            </a:cubicBezTo>
                            <a:lnTo>
                              <a:pt x="735" y="200629"/>
                            </a:lnTo>
                            <a:lnTo>
                              <a:pt x="735" y="197078"/>
                            </a:lnTo>
                            <a:cubicBezTo>
                              <a:pt x="-1040" y="189976"/>
                              <a:pt x="735" y="179323"/>
                              <a:pt x="2511" y="172221"/>
                            </a:cubicBezTo>
                            <a:cubicBezTo>
                              <a:pt x="7837" y="156242"/>
                              <a:pt x="18490" y="143814"/>
                              <a:pt x="27368" y="136712"/>
                            </a:cubicBezTo>
                            <a:cubicBezTo>
                              <a:pt x="38020" y="127834"/>
                              <a:pt x="46898" y="122508"/>
                              <a:pt x="57551" y="117181"/>
                            </a:cubicBezTo>
                            <a:cubicBezTo>
                              <a:pt x="62877" y="115406"/>
                              <a:pt x="68204" y="111855"/>
                              <a:pt x="73530" y="110080"/>
                            </a:cubicBezTo>
                            <a:cubicBezTo>
                              <a:pt x="78856" y="108304"/>
                              <a:pt x="84183" y="106529"/>
                              <a:pt x="91285" y="104753"/>
                            </a:cubicBezTo>
                            <a:lnTo>
                              <a:pt x="73530" y="134936"/>
                            </a:lnTo>
                            <a:cubicBezTo>
                              <a:pt x="71755" y="113630"/>
                              <a:pt x="69979" y="94100"/>
                              <a:pt x="69979" y="72795"/>
                            </a:cubicBezTo>
                            <a:cubicBezTo>
                              <a:pt x="69979" y="62142"/>
                              <a:pt x="69979" y="51489"/>
                              <a:pt x="71755" y="40836"/>
                            </a:cubicBezTo>
                            <a:cubicBezTo>
                              <a:pt x="73530" y="21306"/>
                              <a:pt x="75305" y="10653"/>
                              <a:pt x="78856" y="0"/>
                            </a:cubicBezTo>
                            <a:close/>
                          </a:path>
                        </a:pathLst>
                      </a:custGeom>
                      <a:solidFill>
                        <a:srgbClr val="F38C7A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5" name="Freeform: Shape 134">
                        <a:extLst>
                          <a:ext uri="{FF2B5EF4-FFF2-40B4-BE49-F238E27FC236}">
                            <a16:creationId xmlns:a16="http://schemas.microsoft.com/office/drawing/2014/main" id="{3B061B4C-3EA9-C610-72CA-2051A19A72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88018" y="1579851"/>
                        <a:ext cx="172205" cy="78627"/>
                      </a:xfrm>
                      <a:custGeom>
                        <a:avLst/>
                        <a:gdLst>
                          <a:gd name="connsiteX0" fmla="*/ 33518 w 172205"/>
                          <a:gd name="connsiteY0" fmla="*/ 72795 h 78627"/>
                          <a:gd name="connsiteX1" fmla="*/ 161352 w 172205"/>
                          <a:gd name="connsiteY1" fmla="*/ 53264 h 78627"/>
                          <a:gd name="connsiteX2" fmla="*/ 172005 w 172205"/>
                          <a:gd name="connsiteY2" fmla="*/ 42611 h 78627"/>
                          <a:gd name="connsiteX3" fmla="*/ 106312 w 172205"/>
                          <a:gd name="connsiteY3" fmla="*/ 0 h 78627"/>
                          <a:gd name="connsiteX4" fmla="*/ 5110 w 172205"/>
                          <a:gd name="connsiteY4" fmla="*/ 44387 h 78627"/>
                          <a:gd name="connsiteX5" fmla="*/ 33518 w 172205"/>
                          <a:gd name="connsiteY5" fmla="*/ 72795 h 78627"/>
                          <a:gd name="connsiteX6" fmla="*/ 33518 w 172205"/>
                          <a:gd name="connsiteY6" fmla="*/ 72795 h 786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72205" h="78627">
                            <a:moveTo>
                              <a:pt x="33518" y="72795"/>
                            </a:moveTo>
                            <a:cubicBezTo>
                              <a:pt x="69027" y="39060"/>
                              <a:pt x="116965" y="47938"/>
                              <a:pt x="161352" y="53264"/>
                            </a:cubicBezTo>
                            <a:cubicBezTo>
                              <a:pt x="166678" y="53264"/>
                              <a:pt x="172005" y="47938"/>
                              <a:pt x="172005" y="42611"/>
                            </a:cubicBezTo>
                            <a:cubicBezTo>
                              <a:pt x="175556" y="8877"/>
                              <a:pt x="131169" y="0"/>
                              <a:pt x="106312" y="0"/>
                            </a:cubicBezTo>
                            <a:cubicBezTo>
                              <a:pt x="67252" y="0"/>
                              <a:pt x="29967" y="14204"/>
                              <a:pt x="5110" y="44387"/>
                            </a:cubicBezTo>
                            <a:cubicBezTo>
                              <a:pt x="-10869" y="63917"/>
                              <a:pt x="13987" y="90549"/>
                              <a:pt x="33518" y="72795"/>
                            </a:cubicBezTo>
                            <a:lnTo>
                              <a:pt x="33518" y="72795"/>
                            </a:lnTo>
                            <a:close/>
                          </a:path>
                        </a:pathLst>
                      </a:custGeom>
                      <a:solidFill>
                        <a:srgbClr val="A0A17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6" name="Freeform: Shape 135">
                        <a:extLst>
                          <a:ext uri="{FF2B5EF4-FFF2-40B4-BE49-F238E27FC236}">
                            <a16:creationId xmlns:a16="http://schemas.microsoft.com/office/drawing/2014/main" id="{B78C7674-653A-8E59-6288-9335C65103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10086" y="1526014"/>
                        <a:ext cx="175514" cy="63881"/>
                      </a:xfrm>
                      <a:custGeom>
                        <a:avLst/>
                        <a:gdLst>
                          <a:gd name="connsiteX0" fmla="*/ 30462 w 175514"/>
                          <a:gd name="connsiteY0" fmla="*/ 60939 h 63881"/>
                          <a:gd name="connsiteX1" fmla="*/ 160071 w 175514"/>
                          <a:gd name="connsiteY1" fmla="*/ 62714 h 63881"/>
                          <a:gd name="connsiteX2" fmla="*/ 174275 w 175514"/>
                          <a:gd name="connsiteY2" fmla="*/ 55612 h 63881"/>
                          <a:gd name="connsiteX3" fmla="*/ 115685 w 175514"/>
                          <a:gd name="connsiteY3" fmla="*/ 2348 h 63881"/>
                          <a:gd name="connsiteX4" fmla="*/ 5605 w 175514"/>
                          <a:gd name="connsiteY4" fmla="*/ 30756 h 63881"/>
                          <a:gd name="connsiteX5" fmla="*/ 30462 w 175514"/>
                          <a:gd name="connsiteY5" fmla="*/ 60939 h 63881"/>
                          <a:gd name="connsiteX6" fmla="*/ 30462 w 175514"/>
                          <a:gd name="connsiteY6" fmla="*/ 60939 h 63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75514" h="63881">
                            <a:moveTo>
                              <a:pt x="30462" y="60939"/>
                            </a:moveTo>
                            <a:cubicBezTo>
                              <a:pt x="73073" y="34307"/>
                              <a:pt x="117460" y="50286"/>
                              <a:pt x="160071" y="62714"/>
                            </a:cubicBezTo>
                            <a:cubicBezTo>
                              <a:pt x="165398" y="64490"/>
                              <a:pt x="172500" y="60939"/>
                              <a:pt x="174275" y="55612"/>
                            </a:cubicBezTo>
                            <a:cubicBezTo>
                              <a:pt x="183153" y="21878"/>
                              <a:pt x="142317" y="5899"/>
                              <a:pt x="115685" y="2348"/>
                            </a:cubicBezTo>
                            <a:cubicBezTo>
                              <a:pt x="74849" y="-4754"/>
                              <a:pt x="37564" y="4124"/>
                              <a:pt x="5605" y="30756"/>
                            </a:cubicBezTo>
                            <a:cubicBezTo>
                              <a:pt x="-10374" y="43184"/>
                              <a:pt x="10932" y="73367"/>
                              <a:pt x="30462" y="60939"/>
                            </a:cubicBezTo>
                            <a:lnTo>
                              <a:pt x="30462" y="60939"/>
                            </a:lnTo>
                            <a:close/>
                          </a:path>
                        </a:pathLst>
                      </a:custGeom>
                      <a:solidFill>
                        <a:srgbClr val="A0A17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7" name="Freeform: Shape 136">
                        <a:extLst>
                          <a:ext uri="{FF2B5EF4-FFF2-40B4-BE49-F238E27FC236}">
                            <a16:creationId xmlns:a16="http://schemas.microsoft.com/office/drawing/2014/main" id="{FEDA9B96-20EF-F2D7-E565-8BEE8125AC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7567" y="1618911"/>
                        <a:ext cx="137003" cy="110079"/>
                      </a:xfrm>
                      <a:custGeom>
                        <a:avLst/>
                        <a:gdLst>
                          <a:gd name="connsiteX0" fmla="*/ 6062 w 137003"/>
                          <a:gd name="connsiteY0" fmla="*/ 110080 h 110079"/>
                          <a:gd name="connsiteX1" fmla="*/ 2511 w 137003"/>
                          <a:gd name="connsiteY1" fmla="*/ 99427 h 110079"/>
                          <a:gd name="connsiteX2" fmla="*/ 735 w 137003"/>
                          <a:gd name="connsiteY2" fmla="*/ 69244 h 110079"/>
                          <a:gd name="connsiteX3" fmla="*/ 14939 w 137003"/>
                          <a:gd name="connsiteY3" fmla="*/ 26632 h 110079"/>
                          <a:gd name="connsiteX4" fmla="*/ 36245 w 137003"/>
                          <a:gd name="connsiteY4" fmla="*/ 7102 h 110079"/>
                          <a:gd name="connsiteX5" fmla="*/ 66428 w 137003"/>
                          <a:gd name="connsiteY5" fmla="*/ 0 h 110079"/>
                          <a:gd name="connsiteX6" fmla="*/ 73530 w 137003"/>
                          <a:gd name="connsiteY6" fmla="*/ 0 h 110079"/>
                          <a:gd name="connsiteX7" fmla="*/ 82407 w 137003"/>
                          <a:gd name="connsiteY7" fmla="*/ 1776 h 110079"/>
                          <a:gd name="connsiteX8" fmla="*/ 96611 w 137003"/>
                          <a:gd name="connsiteY8" fmla="*/ 7102 h 110079"/>
                          <a:gd name="connsiteX9" fmla="*/ 117917 w 137003"/>
                          <a:gd name="connsiteY9" fmla="*/ 24857 h 110079"/>
                          <a:gd name="connsiteX10" fmla="*/ 135671 w 137003"/>
                          <a:gd name="connsiteY10" fmla="*/ 65693 h 110079"/>
                          <a:gd name="connsiteX11" fmla="*/ 135671 w 137003"/>
                          <a:gd name="connsiteY11" fmla="*/ 95876 h 110079"/>
                          <a:gd name="connsiteX12" fmla="*/ 133896 w 137003"/>
                          <a:gd name="connsiteY12" fmla="*/ 106529 h 110079"/>
                          <a:gd name="connsiteX13" fmla="*/ 116141 w 137003"/>
                          <a:gd name="connsiteY13" fmla="*/ 72795 h 110079"/>
                          <a:gd name="connsiteX14" fmla="*/ 94835 w 137003"/>
                          <a:gd name="connsiteY14" fmla="*/ 46162 h 110079"/>
                          <a:gd name="connsiteX15" fmla="*/ 80632 w 137003"/>
                          <a:gd name="connsiteY15" fmla="*/ 37285 h 110079"/>
                          <a:gd name="connsiteX16" fmla="*/ 73530 w 137003"/>
                          <a:gd name="connsiteY16" fmla="*/ 35510 h 110079"/>
                          <a:gd name="connsiteX17" fmla="*/ 69979 w 137003"/>
                          <a:gd name="connsiteY17" fmla="*/ 35510 h 110079"/>
                          <a:gd name="connsiteX18" fmla="*/ 64652 w 137003"/>
                          <a:gd name="connsiteY18" fmla="*/ 35510 h 110079"/>
                          <a:gd name="connsiteX19" fmla="*/ 50449 w 137003"/>
                          <a:gd name="connsiteY19" fmla="*/ 39060 h 110079"/>
                          <a:gd name="connsiteX20" fmla="*/ 38020 w 137003"/>
                          <a:gd name="connsiteY20" fmla="*/ 47938 h 110079"/>
                          <a:gd name="connsiteX21" fmla="*/ 20266 w 137003"/>
                          <a:gd name="connsiteY21" fmla="*/ 76345 h 110079"/>
                          <a:gd name="connsiteX22" fmla="*/ 9613 w 137003"/>
                          <a:gd name="connsiteY22" fmla="*/ 101202 h 110079"/>
                          <a:gd name="connsiteX23" fmla="*/ 6062 w 137003"/>
                          <a:gd name="connsiteY23" fmla="*/ 110080 h 1100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</a:cxnLst>
                        <a:rect l="l" t="t" r="r" b="b"/>
                        <a:pathLst>
                          <a:path w="137003" h="110079">
                            <a:moveTo>
                              <a:pt x="6062" y="110080"/>
                            </a:moveTo>
                            <a:cubicBezTo>
                              <a:pt x="6062" y="110080"/>
                              <a:pt x="4286" y="106529"/>
                              <a:pt x="2511" y="99427"/>
                            </a:cubicBezTo>
                            <a:cubicBezTo>
                              <a:pt x="735" y="92325"/>
                              <a:pt x="-1040" y="81672"/>
                              <a:pt x="735" y="69244"/>
                            </a:cubicBezTo>
                            <a:cubicBezTo>
                              <a:pt x="735" y="56815"/>
                              <a:pt x="4286" y="40836"/>
                              <a:pt x="14939" y="26632"/>
                            </a:cubicBezTo>
                            <a:cubicBezTo>
                              <a:pt x="20266" y="19530"/>
                              <a:pt x="27368" y="12428"/>
                              <a:pt x="36245" y="7102"/>
                            </a:cubicBezTo>
                            <a:cubicBezTo>
                              <a:pt x="45122" y="1776"/>
                              <a:pt x="55775" y="0"/>
                              <a:pt x="66428" y="0"/>
                            </a:cubicBezTo>
                            <a:cubicBezTo>
                              <a:pt x="68203" y="0"/>
                              <a:pt x="69979" y="0"/>
                              <a:pt x="73530" y="0"/>
                            </a:cubicBezTo>
                            <a:cubicBezTo>
                              <a:pt x="77081" y="0"/>
                              <a:pt x="78856" y="0"/>
                              <a:pt x="82407" y="1776"/>
                            </a:cubicBezTo>
                            <a:cubicBezTo>
                              <a:pt x="87734" y="3551"/>
                              <a:pt x="93060" y="5326"/>
                              <a:pt x="96611" y="7102"/>
                            </a:cubicBezTo>
                            <a:cubicBezTo>
                              <a:pt x="105488" y="12428"/>
                              <a:pt x="112590" y="17755"/>
                              <a:pt x="117917" y="24857"/>
                            </a:cubicBezTo>
                            <a:cubicBezTo>
                              <a:pt x="128570" y="39060"/>
                              <a:pt x="132121" y="53264"/>
                              <a:pt x="135671" y="65693"/>
                            </a:cubicBezTo>
                            <a:cubicBezTo>
                              <a:pt x="137447" y="78121"/>
                              <a:pt x="137447" y="88774"/>
                              <a:pt x="135671" y="95876"/>
                            </a:cubicBezTo>
                            <a:cubicBezTo>
                              <a:pt x="135671" y="102978"/>
                              <a:pt x="133896" y="106529"/>
                              <a:pt x="133896" y="106529"/>
                            </a:cubicBezTo>
                            <a:cubicBezTo>
                              <a:pt x="133896" y="106529"/>
                              <a:pt x="126794" y="90549"/>
                              <a:pt x="116141" y="72795"/>
                            </a:cubicBezTo>
                            <a:cubicBezTo>
                              <a:pt x="110815" y="63917"/>
                              <a:pt x="103713" y="53264"/>
                              <a:pt x="94835" y="46162"/>
                            </a:cubicBezTo>
                            <a:cubicBezTo>
                              <a:pt x="91285" y="42611"/>
                              <a:pt x="85958" y="39060"/>
                              <a:pt x="80632" y="37285"/>
                            </a:cubicBezTo>
                            <a:cubicBezTo>
                              <a:pt x="78856" y="35510"/>
                              <a:pt x="75305" y="35510"/>
                              <a:pt x="73530" y="35510"/>
                            </a:cubicBezTo>
                            <a:cubicBezTo>
                              <a:pt x="71755" y="35510"/>
                              <a:pt x="71755" y="35510"/>
                              <a:pt x="69979" y="35510"/>
                            </a:cubicBezTo>
                            <a:cubicBezTo>
                              <a:pt x="68203" y="35510"/>
                              <a:pt x="66428" y="35510"/>
                              <a:pt x="64652" y="35510"/>
                            </a:cubicBezTo>
                            <a:cubicBezTo>
                              <a:pt x="61102" y="35510"/>
                              <a:pt x="54000" y="37285"/>
                              <a:pt x="50449" y="39060"/>
                            </a:cubicBezTo>
                            <a:cubicBezTo>
                              <a:pt x="46898" y="40836"/>
                              <a:pt x="41571" y="44387"/>
                              <a:pt x="38020" y="47938"/>
                            </a:cubicBezTo>
                            <a:cubicBezTo>
                              <a:pt x="30919" y="55040"/>
                              <a:pt x="23816" y="65693"/>
                              <a:pt x="20266" y="76345"/>
                            </a:cubicBezTo>
                            <a:cubicBezTo>
                              <a:pt x="14939" y="86998"/>
                              <a:pt x="11388" y="95876"/>
                              <a:pt x="9613" y="101202"/>
                            </a:cubicBezTo>
                            <a:cubicBezTo>
                              <a:pt x="7837" y="106529"/>
                              <a:pt x="6062" y="110080"/>
                              <a:pt x="6062" y="110080"/>
                            </a:cubicBezTo>
                            <a:close/>
                          </a:path>
                        </a:pathLst>
                      </a:custGeom>
                      <a:solidFill>
                        <a:srgbClr val="312231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8" name="Freeform: Shape 137">
                        <a:extLst>
                          <a:ext uri="{FF2B5EF4-FFF2-40B4-BE49-F238E27FC236}">
                            <a16:creationId xmlns:a16="http://schemas.microsoft.com/office/drawing/2014/main" id="{75D0EF74-767C-4CEB-F387-46FA090133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12658" y="1677502"/>
                        <a:ext cx="128623" cy="110079"/>
                      </a:xfrm>
                      <a:custGeom>
                        <a:avLst/>
                        <a:gdLst>
                          <a:gd name="connsiteX0" fmla="*/ 7102 w 128623"/>
                          <a:gd name="connsiteY0" fmla="*/ 110080 h 110079"/>
                          <a:gd name="connsiteX1" fmla="*/ 3551 w 128623"/>
                          <a:gd name="connsiteY1" fmla="*/ 99427 h 110079"/>
                          <a:gd name="connsiteX2" fmla="*/ 0 w 128623"/>
                          <a:gd name="connsiteY2" fmla="*/ 71019 h 110079"/>
                          <a:gd name="connsiteX3" fmla="*/ 1776 w 128623"/>
                          <a:gd name="connsiteY3" fmla="*/ 51489 h 110079"/>
                          <a:gd name="connsiteX4" fmla="*/ 10653 w 128623"/>
                          <a:gd name="connsiteY4" fmla="*/ 30183 h 110079"/>
                          <a:gd name="connsiteX5" fmla="*/ 30183 w 128623"/>
                          <a:gd name="connsiteY5" fmla="*/ 10653 h 110079"/>
                          <a:gd name="connsiteX6" fmla="*/ 44387 w 128623"/>
                          <a:gd name="connsiteY6" fmla="*/ 3551 h 110079"/>
                          <a:gd name="connsiteX7" fmla="*/ 58591 w 128623"/>
                          <a:gd name="connsiteY7" fmla="*/ 0 h 110079"/>
                          <a:gd name="connsiteX8" fmla="*/ 62142 w 128623"/>
                          <a:gd name="connsiteY8" fmla="*/ 0 h 110079"/>
                          <a:gd name="connsiteX9" fmla="*/ 63917 w 128623"/>
                          <a:gd name="connsiteY9" fmla="*/ 0 h 110079"/>
                          <a:gd name="connsiteX10" fmla="*/ 63917 w 128623"/>
                          <a:gd name="connsiteY10" fmla="*/ 0 h 110079"/>
                          <a:gd name="connsiteX11" fmla="*/ 65693 w 128623"/>
                          <a:gd name="connsiteY11" fmla="*/ 0 h 110079"/>
                          <a:gd name="connsiteX12" fmla="*/ 65693 w 128623"/>
                          <a:gd name="connsiteY12" fmla="*/ 0 h 110079"/>
                          <a:gd name="connsiteX13" fmla="*/ 71019 w 128623"/>
                          <a:gd name="connsiteY13" fmla="*/ 0 h 110079"/>
                          <a:gd name="connsiteX14" fmla="*/ 85223 w 128623"/>
                          <a:gd name="connsiteY14" fmla="*/ 3551 h 110079"/>
                          <a:gd name="connsiteX15" fmla="*/ 110079 w 128623"/>
                          <a:gd name="connsiteY15" fmla="*/ 17755 h 110079"/>
                          <a:gd name="connsiteX16" fmla="*/ 127834 w 128623"/>
                          <a:gd name="connsiteY16" fmla="*/ 58591 h 110079"/>
                          <a:gd name="connsiteX17" fmla="*/ 127834 w 128623"/>
                          <a:gd name="connsiteY17" fmla="*/ 86998 h 110079"/>
                          <a:gd name="connsiteX18" fmla="*/ 124283 w 128623"/>
                          <a:gd name="connsiteY18" fmla="*/ 97651 h 110079"/>
                          <a:gd name="connsiteX19" fmla="*/ 120732 w 128623"/>
                          <a:gd name="connsiteY19" fmla="*/ 88774 h 110079"/>
                          <a:gd name="connsiteX20" fmla="*/ 108304 w 128623"/>
                          <a:gd name="connsiteY20" fmla="*/ 65693 h 110079"/>
                          <a:gd name="connsiteX21" fmla="*/ 99427 w 128623"/>
                          <a:gd name="connsiteY21" fmla="*/ 53264 h 110079"/>
                          <a:gd name="connsiteX22" fmla="*/ 88774 w 128623"/>
                          <a:gd name="connsiteY22" fmla="*/ 42611 h 110079"/>
                          <a:gd name="connsiteX23" fmla="*/ 76346 w 128623"/>
                          <a:gd name="connsiteY23" fmla="*/ 37285 h 110079"/>
                          <a:gd name="connsiteX24" fmla="*/ 69243 w 128623"/>
                          <a:gd name="connsiteY24" fmla="*/ 35510 h 110079"/>
                          <a:gd name="connsiteX25" fmla="*/ 63917 w 128623"/>
                          <a:gd name="connsiteY25" fmla="*/ 35510 h 110079"/>
                          <a:gd name="connsiteX26" fmla="*/ 63917 w 128623"/>
                          <a:gd name="connsiteY26" fmla="*/ 35510 h 110079"/>
                          <a:gd name="connsiteX27" fmla="*/ 63917 w 128623"/>
                          <a:gd name="connsiteY27" fmla="*/ 35510 h 110079"/>
                          <a:gd name="connsiteX28" fmla="*/ 63917 w 128623"/>
                          <a:gd name="connsiteY28" fmla="*/ 35510 h 110079"/>
                          <a:gd name="connsiteX29" fmla="*/ 65693 w 128623"/>
                          <a:gd name="connsiteY29" fmla="*/ 35510 h 110079"/>
                          <a:gd name="connsiteX30" fmla="*/ 65693 w 128623"/>
                          <a:gd name="connsiteY30" fmla="*/ 35510 h 110079"/>
                          <a:gd name="connsiteX31" fmla="*/ 63917 w 128623"/>
                          <a:gd name="connsiteY31" fmla="*/ 35510 h 110079"/>
                          <a:gd name="connsiteX32" fmla="*/ 62142 w 128623"/>
                          <a:gd name="connsiteY32" fmla="*/ 35510 h 110079"/>
                          <a:gd name="connsiteX33" fmla="*/ 55040 w 128623"/>
                          <a:gd name="connsiteY33" fmla="*/ 37285 h 110079"/>
                          <a:gd name="connsiteX34" fmla="*/ 47938 w 128623"/>
                          <a:gd name="connsiteY34" fmla="*/ 39060 h 110079"/>
                          <a:gd name="connsiteX35" fmla="*/ 37285 w 128623"/>
                          <a:gd name="connsiteY35" fmla="*/ 47938 h 110079"/>
                          <a:gd name="connsiteX36" fmla="*/ 28408 w 128623"/>
                          <a:gd name="connsiteY36" fmla="*/ 62142 h 110079"/>
                          <a:gd name="connsiteX37" fmla="*/ 21306 w 128623"/>
                          <a:gd name="connsiteY37" fmla="*/ 76346 h 110079"/>
                          <a:gd name="connsiteX38" fmla="*/ 10653 w 128623"/>
                          <a:gd name="connsiteY38" fmla="*/ 101202 h 110079"/>
                          <a:gd name="connsiteX39" fmla="*/ 7102 w 128623"/>
                          <a:gd name="connsiteY39" fmla="*/ 110080 h 1100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</a:cxnLst>
                        <a:rect l="l" t="t" r="r" b="b"/>
                        <a:pathLst>
                          <a:path w="128623" h="110079">
                            <a:moveTo>
                              <a:pt x="7102" y="110080"/>
                            </a:moveTo>
                            <a:cubicBezTo>
                              <a:pt x="7102" y="110080"/>
                              <a:pt x="5326" y="106529"/>
                              <a:pt x="3551" y="99427"/>
                            </a:cubicBezTo>
                            <a:cubicBezTo>
                              <a:pt x="1776" y="92325"/>
                              <a:pt x="0" y="83447"/>
                              <a:pt x="0" y="71019"/>
                            </a:cubicBezTo>
                            <a:cubicBezTo>
                              <a:pt x="0" y="65693"/>
                              <a:pt x="0" y="58591"/>
                              <a:pt x="1776" y="51489"/>
                            </a:cubicBezTo>
                            <a:cubicBezTo>
                              <a:pt x="3551" y="44387"/>
                              <a:pt x="7102" y="37285"/>
                              <a:pt x="10653" y="30183"/>
                            </a:cubicBezTo>
                            <a:cubicBezTo>
                              <a:pt x="15979" y="23081"/>
                              <a:pt x="21306" y="15979"/>
                              <a:pt x="30183" y="10653"/>
                            </a:cubicBezTo>
                            <a:cubicBezTo>
                              <a:pt x="33734" y="7102"/>
                              <a:pt x="39060" y="5326"/>
                              <a:pt x="44387" y="3551"/>
                            </a:cubicBezTo>
                            <a:cubicBezTo>
                              <a:pt x="49713" y="1776"/>
                              <a:pt x="53264" y="1776"/>
                              <a:pt x="58591" y="0"/>
                            </a:cubicBezTo>
                            <a:lnTo>
                              <a:pt x="62142" y="0"/>
                            </a:lnTo>
                            <a:lnTo>
                              <a:pt x="63917" y="0"/>
                            </a:lnTo>
                            <a:lnTo>
                              <a:pt x="63917" y="0"/>
                            </a:lnTo>
                            <a:lnTo>
                              <a:pt x="65693" y="0"/>
                            </a:lnTo>
                            <a:lnTo>
                              <a:pt x="65693" y="0"/>
                            </a:lnTo>
                            <a:lnTo>
                              <a:pt x="71019" y="0"/>
                            </a:lnTo>
                            <a:cubicBezTo>
                              <a:pt x="74570" y="0"/>
                              <a:pt x="79896" y="1776"/>
                              <a:pt x="85223" y="3551"/>
                            </a:cubicBezTo>
                            <a:cubicBezTo>
                              <a:pt x="95876" y="7102"/>
                              <a:pt x="102978" y="12428"/>
                              <a:pt x="110079" y="17755"/>
                            </a:cubicBezTo>
                            <a:cubicBezTo>
                              <a:pt x="122508" y="30183"/>
                              <a:pt x="127834" y="46162"/>
                              <a:pt x="127834" y="58591"/>
                            </a:cubicBezTo>
                            <a:cubicBezTo>
                              <a:pt x="129610" y="71019"/>
                              <a:pt x="127834" y="79896"/>
                              <a:pt x="127834" y="86998"/>
                            </a:cubicBezTo>
                            <a:cubicBezTo>
                              <a:pt x="126059" y="94100"/>
                              <a:pt x="124283" y="97651"/>
                              <a:pt x="124283" y="97651"/>
                            </a:cubicBezTo>
                            <a:cubicBezTo>
                              <a:pt x="124283" y="97651"/>
                              <a:pt x="122508" y="94100"/>
                              <a:pt x="120732" y="88774"/>
                            </a:cubicBezTo>
                            <a:cubicBezTo>
                              <a:pt x="117182" y="83447"/>
                              <a:pt x="113630" y="74570"/>
                              <a:pt x="108304" y="65693"/>
                            </a:cubicBezTo>
                            <a:cubicBezTo>
                              <a:pt x="106529" y="62142"/>
                              <a:pt x="102978" y="56815"/>
                              <a:pt x="99427" y="53264"/>
                            </a:cubicBezTo>
                            <a:cubicBezTo>
                              <a:pt x="95876" y="49713"/>
                              <a:pt x="92325" y="46162"/>
                              <a:pt x="88774" y="42611"/>
                            </a:cubicBezTo>
                            <a:cubicBezTo>
                              <a:pt x="85223" y="40836"/>
                              <a:pt x="79896" y="37285"/>
                              <a:pt x="76346" y="37285"/>
                            </a:cubicBezTo>
                            <a:cubicBezTo>
                              <a:pt x="74570" y="37285"/>
                              <a:pt x="72795" y="35510"/>
                              <a:pt x="69243" y="35510"/>
                            </a:cubicBezTo>
                            <a:lnTo>
                              <a:pt x="63917" y="35510"/>
                            </a:lnTo>
                            <a:lnTo>
                              <a:pt x="63917" y="35510"/>
                            </a:lnTo>
                            <a:lnTo>
                              <a:pt x="63917" y="35510"/>
                            </a:lnTo>
                            <a:lnTo>
                              <a:pt x="63917" y="35510"/>
                            </a:lnTo>
                            <a:cubicBezTo>
                              <a:pt x="67468" y="35510"/>
                              <a:pt x="63917" y="35510"/>
                              <a:pt x="65693" y="35510"/>
                            </a:cubicBezTo>
                            <a:lnTo>
                              <a:pt x="65693" y="35510"/>
                            </a:lnTo>
                            <a:lnTo>
                              <a:pt x="63917" y="35510"/>
                            </a:lnTo>
                            <a:lnTo>
                              <a:pt x="62142" y="35510"/>
                            </a:lnTo>
                            <a:cubicBezTo>
                              <a:pt x="60366" y="35510"/>
                              <a:pt x="56815" y="35510"/>
                              <a:pt x="55040" y="37285"/>
                            </a:cubicBezTo>
                            <a:cubicBezTo>
                              <a:pt x="53264" y="37285"/>
                              <a:pt x="51489" y="39060"/>
                              <a:pt x="47938" y="39060"/>
                            </a:cubicBezTo>
                            <a:cubicBezTo>
                              <a:pt x="44387" y="40836"/>
                              <a:pt x="40836" y="44387"/>
                              <a:pt x="37285" y="47938"/>
                            </a:cubicBezTo>
                            <a:cubicBezTo>
                              <a:pt x="33734" y="51489"/>
                              <a:pt x="30183" y="56815"/>
                              <a:pt x="28408" y="62142"/>
                            </a:cubicBezTo>
                            <a:cubicBezTo>
                              <a:pt x="24857" y="67468"/>
                              <a:pt x="23081" y="71019"/>
                              <a:pt x="21306" y="76346"/>
                            </a:cubicBezTo>
                            <a:cubicBezTo>
                              <a:pt x="17755" y="85223"/>
                              <a:pt x="14204" y="94100"/>
                              <a:pt x="10653" y="101202"/>
                            </a:cubicBezTo>
                            <a:cubicBezTo>
                              <a:pt x="8877" y="106529"/>
                              <a:pt x="7102" y="110080"/>
                              <a:pt x="7102" y="110080"/>
                            </a:cubicBezTo>
                            <a:close/>
                          </a:path>
                        </a:pathLst>
                      </a:custGeom>
                      <a:solidFill>
                        <a:srgbClr val="312231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9" name="Freeform: Shape 138">
                        <a:extLst>
                          <a:ext uri="{FF2B5EF4-FFF2-40B4-BE49-F238E27FC236}">
                            <a16:creationId xmlns:a16="http://schemas.microsoft.com/office/drawing/2014/main" id="{BB62B327-FDA6-77CF-48BE-1798A8AFEA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3392" y="1733956"/>
                        <a:ext cx="229718" cy="157203"/>
                      </a:xfrm>
                      <a:custGeom>
                        <a:avLst/>
                        <a:gdLst>
                          <a:gd name="connsiteX0" fmla="*/ 93007 w 229718"/>
                          <a:gd name="connsiteY0" fmla="*/ 3912 h 157203"/>
                          <a:gd name="connsiteX1" fmla="*/ 6009 w 229718"/>
                          <a:gd name="connsiteY1" fmla="*/ 117542 h 157203"/>
                          <a:gd name="connsiteX2" fmla="*/ 229719 w 229718"/>
                          <a:gd name="connsiteY2" fmla="*/ 73156 h 157203"/>
                          <a:gd name="connsiteX3" fmla="*/ 93007 w 229718"/>
                          <a:gd name="connsiteY3" fmla="*/ 3912 h 1572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29718" h="157203">
                            <a:moveTo>
                              <a:pt x="93007" y="3912"/>
                            </a:moveTo>
                            <a:cubicBezTo>
                              <a:pt x="37967" y="11014"/>
                              <a:pt x="-18848" y="51850"/>
                              <a:pt x="6009" y="117542"/>
                            </a:cubicBezTo>
                            <a:cubicBezTo>
                              <a:pt x="34416" y="193888"/>
                              <a:pt x="229719" y="149501"/>
                              <a:pt x="229719" y="73156"/>
                            </a:cubicBezTo>
                            <a:cubicBezTo>
                              <a:pt x="229719" y="-4965"/>
                              <a:pt x="148047" y="-4965"/>
                              <a:pt x="93007" y="3912"/>
                            </a:cubicBezTo>
                            <a:close/>
                          </a:path>
                        </a:pathLst>
                      </a:custGeom>
                      <a:solidFill>
                        <a:srgbClr val="F78272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0" name="Freeform: Shape 139">
                        <a:extLst>
                          <a:ext uri="{FF2B5EF4-FFF2-40B4-BE49-F238E27FC236}">
                            <a16:creationId xmlns:a16="http://schemas.microsoft.com/office/drawing/2014/main" id="{F67E4570-C4C8-074A-97C7-FEFE08FE4F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95564" y="1835441"/>
                        <a:ext cx="215771" cy="144355"/>
                      </a:xfrm>
                      <a:custGeom>
                        <a:avLst/>
                        <a:gdLst>
                          <a:gd name="connsiteX0" fmla="*/ 99339 w 215771"/>
                          <a:gd name="connsiteY0" fmla="*/ 78 h 144355"/>
                          <a:gd name="connsiteX1" fmla="*/ 1688 w 215771"/>
                          <a:gd name="connsiteY1" fmla="*/ 92403 h 144355"/>
                          <a:gd name="connsiteX2" fmla="*/ 214745 w 215771"/>
                          <a:gd name="connsiteY2" fmla="*/ 85301 h 144355"/>
                          <a:gd name="connsiteX3" fmla="*/ 99339 w 215771"/>
                          <a:gd name="connsiteY3" fmla="*/ 78 h 1443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5771" h="144355">
                            <a:moveTo>
                              <a:pt x="99339" y="78"/>
                            </a:moveTo>
                            <a:cubicBezTo>
                              <a:pt x="47850" y="-1697"/>
                              <a:pt x="-10741" y="26710"/>
                              <a:pt x="1688" y="92403"/>
                            </a:cubicBezTo>
                            <a:cubicBezTo>
                              <a:pt x="15892" y="168748"/>
                              <a:pt x="202317" y="156320"/>
                              <a:pt x="214745" y="85301"/>
                            </a:cubicBezTo>
                            <a:cubicBezTo>
                              <a:pt x="225398" y="14282"/>
                              <a:pt x="150828" y="1854"/>
                              <a:pt x="99339" y="78"/>
                            </a:cubicBezTo>
                            <a:close/>
                          </a:path>
                        </a:pathLst>
                      </a:custGeom>
                      <a:solidFill>
                        <a:srgbClr val="F78272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41" name="Graphic 43">
                        <a:extLst>
                          <a:ext uri="{FF2B5EF4-FFF2-40B4-BE49-F238E27FC236}">
                            <a16:creationId xmlns:a16="http://schemas.microsoft.com/office/drawing/2014/main" id="{3407BF35-D2C9-D639-BE19-85729AF61E5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762915" y="1871029"/>
                        <a:ext cx="419675" cy="244169"/>
                        <a:chOff x="5762915" y="1871029"/>
                        <a:chExt cx="419675" cy="244169"/>
                      </a:xfrm>
                    </p:grpSpPr>
                    <p:sp>
                      <p:nvSpPr>
                        <p:cNvPr id="142" name="Freeform: Shape 141">
                          <a:extLst>
                            <a:ext uri="{FF2B5EF4-FFF2-40B4-BE49-F238E27FC236}">
                              <a16:creationId xmlns:a16="http://schemas.microsoft.com/office/drawing/2014/main" id="{4B089EB9-BF51-E653-5275-65B2E7593A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762915" y="1871209"/>
                          <a:ext cx="419675" cy="243989"/>
                        </a:xfrm>
                        <a:custGeom>
                          <a:avLst/>
                          <a:gdLst>
                            <a:gd name="connsiteX0" fmla="*/ 57473 w 419675"/>
                            <a:gd name="connsiteY0" fmla="*/ 65512 h 243989"/>
                            <a:gd name="connsiteX1" fmla="*/ 194185 w 419675"/>
                            <a:gd name="connsiteY1" fmla="*/ 70839 h 243989"/>
                            <a:gd name="connsiteX2" fmla="*/ 359304 w 419675"/>
                            <a:gd name="connsiteY2" fmla="*/ 3371 h 243989"/>
                            <a:gd name="connsiteX3" fmla="*/ 314917 w 419675"/>
                            <a:gd name="connsiteY3" fmla="*/ 211102 h 243989"/>
                            <a:gd name="connsiteX4" fmla="*/ 16637 w 419675"/>
                            <a:gd name="connsiteY4" fmla="*/ 168490 h 243989"/>
                            <a:gd name="connsiteX5" fmla="*/ 57473 w 419675"/>
                            <a:gd name="connsiteY5" fmla="*/ 65512 h 2439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419675" h="243989">
                              <a:moveTo>
                                <a:pt x="57473" y="65512"/>
                              </a:moveTo>
                              <a:cubicBezTo>
                                <a:pt x="112513" y="60186"/>
                                <a:pt x="133819" y="86818"/>
                                <a:pt x="194185" y="70839"/>
                              </a:cubicBezTo>
                              <a:cubicBezTo>
                                <a:pt x="254551" y="54860"/>
                                <a:pt x="291836" y="-16159"/>
                                <a:pt x="359304" y="3371"/>
                              </a:cubicBezTo>
                              <a:cubicBezTo>
                                <a:pt x="426772" y="21126"/>
                                <a:pt x="467608" y="134756"/>
                                <a:pt x="314917" y="211102"/>
                              </a:cubicBezTo>
                              <a:cubicBezTo>
                                <a:pt x="162227" y="287447"/>
                                <a:pt x="46821" y="212877"/>
                                <a:pt x="16637" y="168490"/>
                              </a:cubicBezTo>
                              <a:cubicBezTo>
                                <a:pt x="-17097" y="124103"/>
                                <a:pt x="2434" y="70839"/>
                                <a:pt x="57473" y="6551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7634D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3" name="Freeform: Shape 142">
                          <a:extLst>
                            <a:ext uri="{FF2B5EF4-FFF2-40B4-BE49-F238E27FC236}">
                              <a16:creationId xmlns:a16="http://schemas.microsoft.com/office/drawing/2014/main" id="{C395D54E-655D-0A83-9E23-C28A62D01C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800859" y="1871029"/>
                          <a:ext cx="297537" cy="133114"/>
                        </a:xfrm>
                        <a:custGeom>
                          <a:avLst/>
                          <a:gdLst>
                            <a:gd name="connsiteX0" fmla="*/ 136712 w 297537"/>
                            <a:gd name="connsiteY0" fmla="*/ 131385 h 133114"/>
                            <a:gd name="connsiteX1" fmla="*/ 296504 w 297537"/>
                            <a:gd name="connsiteY1" fmla="*/ 0 h 133114"/>
                            <a:gd name="connsiteX2" fmla="*/ 156242 w 297537"/>
                            <a:gd name="connsiteY2" fmla="*/ 71019 h 133114"/>
                            <a:gd name="connsiteX3" fmla="*/ 19530 w 297537"/>
                            <a:gd name="connsiteY3" fmla="*/ 65693 h 133114"/>
                            <a:gd name="connsiteX4" fmla="*/ 0 w 297537"/>
                            <a:gd name="connsiteY4" fmla="*/ 71019 h 133114"/>
                            <a:gd name="connsiteX5" fmla="*/ 136712 w 297537"/>
                            <a:gd name="connsiteY5" fmla="*/ 131385 h 13311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97537" h="133114">
                              <a:moveTo>
                                <a:pt x="136712" y="131385"/>
                              </a:moveTo>
                              <a:cubicBezTo>
                                <a:pt x="257444" y="118957"/>
                                <a:pt x="305382" y="60366"/>
                                <a:pt x="296504" y="0"/>
                              </a:cubicBezTo>
                              <a:cubicBezTo>
                                <a:pt x="243240" y="1775"/>
                                <a:pt x="207731" y="56815"/>
                                <a:pt x="156242" y="71019"/>
                              </a:cubicBezTo>
                              <a:cubicBezTo>
                                <a:pt x="95876" y="86998"/>
                                <a:pt x="74570" y="60366"/>
                                <a:pt x="19530" y="65693"/>
                              </a:cubicBezTo>
                              <a:cubicBezTo>
                                <a:pt x="12428" y="65693"/>
                                <a:pt x="5326" y="67468"/>
                                <a:pt x="0" y="71019"/>
                              </a:cubicBezTo>
                              <a:cubicBezTo>
                                <a:pt x="10653" y="101202"/>
                                <a:pt x="42611" y="142038"/>
                                <a:pt x="136712" y="13138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144" name="Freeform: Shape 143">
                      <a:extLst>
                        <a:ext uri="{FF2B5EF4-FFF2-40B4-BE49-F238E27FC236}">
                          <a16:creationId xmlns:a16="http://schemas.microsoft.com/office/drawing/2014/main" id="{0202787F-DD83-38CB-32C4-8283949B45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90150" y="993007"/>
                      <a:ext cx="1212289" cy="654311"/>
                    </a:xfrm>
                    <a:custGeom>
                      <a:avLst/>
                      <a:gdLst>
                        <a:gd name="connsiteX0" fmla="*/ 1155835 w 1212289"/>
                        <a:gd name="connsiteY0" fmla="*/ 272585 h 654311"/>
                        <a:gd name="connsiteX1" fmla="*/ 495358 w 1212289"/>
                        <a:gd name="connsiteY1" fmla="*/ 937 h 654311"/>
                        <a:gd name="connsiteX2" fmla="*/ 63917 w 1212289"/>
                        <a:gd name="connsiteY2" fmla="*/ 201566 h 654311"/>
                        <a:gd name="connsiteX3" fmla="*/ 0 w 1212289"/>
                        <a:gd name="connsiteY3" fmla="*/ 508723 h 654311"/>
                        <a:gd name="connsiteX4" fmla="*/ 182874 w 1212289"/>
                        <a:gd name="connsiteY4" fmla="*/ 354256 h 654311"/>
                        <a:gd name="connsiteX5" fmla="*/ 332014 w 1212289"/>
                        <a:gd name="connsiteY5" fmla="*/ 538906 h 654311"/>
                        <a:gd name="connsiteX6" fmla="*/ 466950 w 1212289"/>
                        <a:gd name="connsiteY6" fmla="*/ 366685 h 654311"/>
                        <a:gd name="connsiteX7" fmla="*/ 601886 w 1212289"/>
                        <a:gd name="connsiteY7" fmla="*/ 494519 h 654311"/>
                        <a:gd name="connsiteX8" fmla="*/ 974736 w 1212289"/>
                        <a:gd name="connsiteY8" fmla="*/ 654312 h 654311"/>
                        <a:gd name="connsiteX9" fmla="*/ 1040429 w 1212289"/>
                        <a:gd name="connsiteY9" fmla="*/ 595721 h 654311"/>
                        <a:gd name="connsiteX10" fmla="*/ 1205548 w 1212289"/>
                        <a:gd name="connsiteY10" fmla="*/ 553110 h 654311"/>
                        <a:gd name="connsiteX11" fmla="*/ 1155835 w 1212289"/>
                        <a:gd name="connsiteY11" fmla="*/ 272585 h 6543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212289" h="654311">
                          <a:moveTo>
                            <a:pt x="1155835" y="272585"/>
                          </a:moveTo>
                          <a:cubicBezTo>
                            <a:pt x="1072387" y="158954"/>
                            <a:pt x="823821" y="38222"/>
                            <a:pt x="495358" y="937"/>
                          </a:cubicBezTo>
                          <a:cubicBezTo>
                            <a:pt x="422563" y="-7941"/>
                            <a:pt x="154466" y="45324"/>
                            <a:pt x="63917" y="201566"/>
                          </a:cubicBezTo>
                          <a:cubicBezTo>
                            <a:pt x="7102" y="299217"/>
                            <a:pt x="0" y="508723"/>
                            <a:pt x="0" y="508723"/>
                          </a:cubicBezTo>
                          <a:lnTo>
                            <a:pt x="182874" y="354256"/>
                          </a:lnTo>
                          <a:cubicBezTo>
                            <a:pt x="182874" y="354256"/>
                            <a:pt x="236138" y="570864"/>
                            <a:pt x="332014" y="538906"/>
                          </a:cubicBezTo>
                          <a:cubicBezTo>
                            <a:pt x="427889" y="506947"/>
                            <a:pt x="466950" y="366685"/>
                            <a:pt x="466950" y="366685"/>
                          </a:cubicBezTo>
                          <a:cubicBezTo>
                            <a:pt x="466950" y="366685"/>
                            <a:pt x="506011" y="434153"/>
                            <a:pt x="601886" y="494519"/>
                          </a:cubicBezTo>
                          <a:cubicBezTo>
                            <a:pt x="697762" y="554885"/>
                            <a:pt x="974736" y="654312"/>
                            <a:pt x="974736" y="654312"/>
                          </a:cubicBezTo>
                          <a:cubicBezTo>
                            <a:pt x="974736" y="654312"/>
                            <a:pt x="997817" y="652536"/>
                            <a:pt x="1040429" y="595721"/>
                          </a:cubicBezTo>
                          <a:cubicBezTo>
                            <a:pt x="1097244" y="519376"/>
                            <a:pt x="1205548" y="553110"/>
                            <a:pt x="1205548" y="553110"/>
                          </a:cubicBezTo>
                          <a:cubicBezTo>
                            <a:pt x="1205548" y="553110"/>
                            <a:pt x="1239282" y="386215"/>
                            <a:pt x="1155835" y="272585"/>
                          </a:cubicBezTo>
                          <a:close/>
                        </a:path>
                      </a:pathLst>
                    </a:custGeom>
                    <a:solidFill>
                      <a:srgbClr val="A0A17D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45" name="Graphic 43">
                      <a:extLst>
                        <a:ext uri="{FF2B5EF4-FFF2-40B4-BE49-F238E27FC236}">
                          <a16:creationId xmlns:a16="http://schemas.microsoft.com/office/drawing/2014/main" id="{0013A139-67FF-0695-EFDC-8BF565D4F6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08204" y="1038331"/>
                      <a:ext cx="985977" cy="459848"/>
                      <a:chOff x="5408204" y="1038331"/>
                      <a:chExt cx="985977" cy="459848"/>
                    </a:xfrm>
                    <a:solidFill>
                      <a:srgbClr val="BAB487"/>
                    </a:solidFill>
                  </p:grpSpPr>
                  <p:sp>
                    <p:nvSpPr>
                      <p:cNvPr id="146" name="Freeform: Shape 145">
                        <a:extLst>
                          <a:ext uri="{FF2B5EF4-FFF2-40B4-BE49-F238E27FC236}">
                            <a16:creationId xmlns:a16="http://schemas.microsoft.com/office/drawing/2014/main" id="{86EB1BCA-3B3C-87CC-3FD6-1CE7CCA8F4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08204" y="1038331"/>
                        <a:ext cx="373652" cy="381015"/>
                      </a:xfrm>
                      <a:custGeom>
                        <a:avLst/>
                        <a:gdLst>
                          <a:gd name="connsiteX0" fmla="*/ 362471 w 373652"/>
                          <a:gd name="connsiteY0" fmla="*/ 0 h 381015"/>
                          <a:gd name="connsiteX1" fmla="*/ 2050 w 373652"/>
                          <a:gd name="connsiteY1" fmla="*/ 349769 h 381015"/>
                          <a:gd name="connsiteX2" fmla="*/ 37559 w 373652"/>
                          <a:gd name="connsiteY2" fmla="*/ 371074 h 381015"/>
                          <a:gd name="connsiteX3" fmla="*/ 369573 w 373652"/>
                          <a:gd name="connsiteY3" fmla="*/ 17755 h 381015"/>
                          <a:gd name="connsiteX4" fmla="*/ 362471 w 373652"/>
                          <a:gd name="connsiteY4" fmla="*/ 0 h 3810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73652" h="381015">
                            <a:moveTo>
                              <a:pt x="362471" y="0"/>
                            </a:moveTo>
                            <a:cubicBezTo>
                              <a:pt x="195576" y="5326"/>
                              <a:pt x="60640" y="216608"/>
                              <a:pt x="2050" y="349769"/>
                            </a:cubicBezTo>
                            <a:cubicBezTo>
                              <a:pt x="-8603" y="372850"/>
                              <a:pt x="25131" y="394156"/>
                              <a:pt x="37559" y="371074"/>
                            </a:cubicBezTo>
                            <a:cubicBezTo>
                              <a:pt x="117456" y="216608"/>
                              <a:pt x="239963" y="126059"/>
                              <a:pt x="369573" y="17755"/>
                            </a:cubicBezTo>
                            <a:cubicBezTo>
                              <a:pt x="378450" y="12428"/>
                              <a:pt x="371348" y="0"/>
                              <a:pt x="362471" y="0"/>
                            </a:cubicBezTo>
                            <a:close/>
                          </a:path>
                        </a:pathLst>
                      </a:custGeom>
                      <a:solidFill>
                        <a:srgbClr val="BAB487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7" name="Freeform: Shape 146">
                        <a:extLst>
                          <a:ext uri="{FF2B5EF4-FFF2-40B4-BE49-F238E27FC236}">
                            <a16:creationId xmlns:a16="http://schemas.microsoft.com/office/drawing/2014/main" id="{DB882C43-0CFE-47DE-7AE4-ECD8B2FAE2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16945" y="1143709"/>
                        <a:ext cx="100170" cy="313817"/>
                      </a:xfrm>
                      <a:custGeom>
                        <a:avLst/>
                        <a:gdLst>
                          <a:gd name="connsiteX0" fmla="*/ 55506 w 100170"/>
                          <a:gd name="connsiteY0" fmla="*/ 292328 h 313817"/>
                          <a:gd name="connsiteX1" fmla="*/ 44853 w 100170"/>
                          <a:gd name="connsiteY1" fmla="*/ 136086 h 313817"/>
                          <a:gd name="connsiteX2" fmla="*/ 99892 w 100170"/>
                          <a:gd name="connsiteY2" fmla="*/ 8252 h 313817"/>
                          <a:gd name="connsiteX3" fmla="*/ 89240 w 100170"/>
                          <a:gd name="connsiteY3" fmla="*/ 1150 h 313817"/>
                          <a:gd name="connsiteX4" fmla="*/ 19996 w 100170"/>
                          <a:gd name="connsiteY4" fmla="*/ 302981 h 313817"/>
                          <a:gd name="connsiteX5" fmla="*/ 55506 w 100170"/>
                          <a:gd name="connsiteY5" fmla="*/ 292328 h 3138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00170" h="313817">
                            <a:moveTo>
                              <a:pt x="55506" y="292328"/>
                            </a:moveTo>
                            <a:cubicBezTo>
                              <a:pt x="35975" y="240839"/>
                              <a:pt x="34200" y="189350"/>
                              <a:pt x="44853" y="136086"/>
                            </a:cubicBezTo>
                            <a:cubicBezTo>
                              <a:pt x="55506" y="88148"/>
                              <a:pt x="82138" y="52639"/>
                              <a:pt x="99892" y="8252"/>
                            </a:cubicBezTo>
                            <a:cubicBezTo>
                              <a:pt x="101668" y="2925"/>
                              <a:pt x="94566" y="-2401"/>
                              <a:pt x="89240" y="1150"/>
                            </a:cubicBezTo>
                            <a:cubicBezTo>
                              <a:pt x="-10187" y="50863"/>
                              <a:pt x="-15513" y="214207"/>
                              <a:pt x="19996" y="302981"/>
                            </a:cubicBezTo>
                            <a:cubicBezTo>
                              <a:pt x="30649" y="322511"/>
                              <a:pt x="64383" y="313633"/>
                              <a:pt x="55506" y="292328"/>
                            </a:cubicBezTo>
                            <a:close/>
                          </a:path>
                        </a:pathLst>
                      </a:custGeom>
                      <a:solidFill>
                        <a:srgbClr val="BAB487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8" name="Freeform: Shape 147">
                        <a:extLst>
                          <a:ext uri="{FF2B5EF4-FFF2-40B4-BE49-F238E27FC236}">
                            <a16:creationId xmlns:a16="http://schemas.microsoft.com/office/drawing/2014/main" id="{73D2F1B7-99E0-5D4B-9967-C4EF71267B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02334" y="1204896"/>
                        <a:ext cx="276743" cy="293282"/>
                      </a:xfrm>
                      <a:custGeom>
                        <a:avLst/>
                        <a:gdLst>
                          <a:gd name="connsiteX0" fmla="*/ 276128 w 276743"/>
                          <a:gd name="connsiteY0" fmla="*/ 273753 h 293282"/>
                          <a:gd name="connsiteX1" fmla="*/ 158946 w 276743"/>
                          <a:gd name="connsiteY1" fmla="*/ 167224 h 293282"/>
                          <a:gd name="connsiteX2" fmla="*/ 36439 w 276743"/>
                          <a:gd name="connsiteY2" fmla="*/ 9207 h 293282"/>
                          <a:gd name="connsiteX3" fmla="*/ 2705 w 276743"/>
                          <a:gd name="connsiteY3" fmla="*/ 28737 h 293282"/>
                          <a:gd name="connsiteX4" fmla="*/ 111009 w 276743"/>
                          <a:gd name="connsiteY4" fmla="*/ 190305 h 293282"/>
                          <a:gd name="connsiteX5" fmla="*/ 254822 w 276743"/>
                          <a:gd name="connsiteY5" fmla="*/ 293283 h 293282"/>
                          <a:gd name="connsiteX6" fmla="*/ 276128 w 276743"/>
                          <a:gd name="connsiteY6" fmla="*/ 273753 h 2932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6743" h="293282">
                            <a:moveTo>
                              <a:pt x="276128" y="273753"/>
                            </a:moveTo>
                            <a:cubicBezTo>
                              <a:pt x="258373" y="227590"/>
                              <a:pt x="196232" y="197407"/>
                              <a:pt x="158946" y="167224"/>
                            </a:cubicBezTo>
                            <a:cubicBezTo>
                              <a:pt x="107458" y="124613"/>
                              <a:pt x="71948" y="66022"/>
                              <a:pt x="36439" y="9207"/>
                            </a:cubicBezTo>
                            <a:cubicBezTo>
                              <a:pt x="24010" y="-12099"/>
                              <a:pt x="-9724" y="7431"/>
                              <a:pt x="2705" y="28737"/>
                            </a:cubicBezTo>
                            <a:cubicBezTo>
                              <a:pt x="32888" y="85552"/>
                              <a:pt x="68397" y="140592"/>
                              <a:pt x="111009" y="190305"/>
                            </a:cubicBezTo>
                            <a:cubicBezTo>
                              <a:pt x="148294" y="231141"/>
                              <a:pt x="198007" y="284405"/>
                              <a:pt x="254822" y="293283"/>
                            </a:cubicBezTo>
                            <a:cubicBezTo>
                              <a:pt x="267251" y="293283"/>
                              <a:pt x="279679" y="286181"/>
                              <a:pt x="276128" y="273753"/>
                            </a:cubicBezTo>
                            <a:close/>
                          </a:path>
                        </a:pathLst>
                      </a:custGeom>
                      <a:solidFill>
                        <a:srgbClr val="BAB487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9" name="Freeform: Shape 148">
                        <a:extLst>
                          <a:ext uri="{FF2B5EF4-FFF2-40B4-BE49-F238E27FC236}">
                            <a16:creationId xmlns:a16="http://schemas.microsoft.com/office/drawing/2014/main" id="{EFAD348A-FD9F-6C35-3016-8DDC44F5A0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42223" y="1161251"/>
                        <a:ext cx="251958" cy="227549"/>
                      </a:xfrm>
                      <a:custGeom>
                        <a:avLst/>
                        <a:gdLst>
                          <a:gd name="connsiteX0" fmla="*/ 249869 w 251958"/>
                          <a:gd name="connsiteY0" fmla="*/ 210869 h 227549"/>
                          <a:gd name="connsiteX1" fmla="*/ 138014 w 251958"/>
                          <a:gd name="connsiteY1" fmla="*/ 111442 h 227549"/>
                          <a:gd name="connsiteX2" fmla="*/ 31486 w 251958"/>
                          <a:gd name="connsiteY2" fmla="*/ 4914 h 227549"/>
                          <a:gd name="connsiteX3" fmla="*/ 3078 w 251958"/>
                          <a:gd name="connsiteY3" fmla="*/ 26219 h 227549"/>
                          <a:gd name="connsiteX4" fmla="*/ 239216 w 251958"/>
                          <a:gd name="connsiteY4" fmla="*/ 226848 h 227549"/>
                          <a:gd name="connsiteX5" fmla="*/ 249869 w 251958"/>
                          <a:gd name="connsiteY5" fmla="*/ 210869 h 2275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51958" h="227549">
                            <a:moveTo>
                              <a:pt x="249869" y="210869"/>
                            </a:moveTo>
                            <a:cubicBezTo>
                              <a:pt x="217911" y="171808"/>
                              <a:pt x="175299" y="145176"/>
                              <a:pt x="138014" y="111442"/>
                            </a:cubicBezTo>
                            <a:cubicBezTo>
                              <a:pt x="100729" y="77708"/>
                              <a:pt x="65220" y="42199"/>
                              <a:pt x="31486" y="4914"/>
                            </a:cubicBezTo>
                            <a:cubicBezTo>
                              <a:pt x="19057" y="-9290"/>
                              <a:pt x="-9350" y="10240"/>
                              <a:pt x="3078" y="26219"/>
                            </a:cubicBezTo>
                            <a:cubicBezTo>
                              <a:pt x="65220" y="106116"/>
                              <a:pt x="134463" y="203767"/>
                              <a:pt x="239216" y="226848"/>
                            </a:cubicBezTo>
                            <a:cubicBezTo>
                              <a:pt x="249869" y="230399"/>
                              <a:pt x="255195" y="219746"/>
                              <a:pt x="249869" y="210869"/>
                            </a:cubicBezTo>
                            <a:close/>
                          </a:path>
                        </a:pathLst>
                      </a:custGeom>
                      <a:solidFill>
                        <a:srgbClr val="BAB487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50" name="Freeform: Shape 149">
                      <a:extLst>
                        <a:ext uri="{FF2B5EF4-FFF2-40B4-BE49-F238E27FC236}">
                          <a16:creationId xmlns:a16="http://schemas.microsoft.com/office/drawing/2014/main" id="{86754B2F-0704-1EE6-4B59-A947554190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4202" y="2190614"/>
                      <a:ext cx="218383" cy="41023"/>
                    </a:xfrm>
                    <a:custGeom>
                      <a:avLst/>
                      <a:gdLst>
                        <a:gd name="connsiteX0" fmla="*/ 0 w 218383"/>
                        <a:gd name="connsiteY0" fmla="*/ 40836 h 41023"/>
                        <a:gd name="connsiteX1" fmla="*/ 218384 w 218383"/>
                        <a:gd name="connsiteY1" fmla="*/ 0 h 410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18383" h="41023">
                          <a:moveTo>
                            <a:pt x="0" y="40836"/>
                          </a:moveTo>
                          <a:cubicBezTo>
                            <a:pt x="0" y="40836"/>
                            <a:pt x="150915" y="46162"/>
                            <a:pt x="218384" y="0"/>
                          </a:cubicBezTo>
                        </a:path>
                      </a:pathLst>
                    </a:custGeom>
                    <a:noFill/>
                    <a:ln w="17734" cap="flat">
                      <a:solidFill>
                        <a:srgbClr val="F38C7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F0D20AAD-313E-8BCF-5742-FDA8708A170E}"/>
                    </a:ext>
                  </a:extLst>
                </p:cNvPr>
                <p:cNvSpPr/>
                <p:nvPr/>
              </p:nvSpPr>
              <p:spPr>
                <a:xfrm>
                  <a:off x="6390316" y="2196599"/>
                  <a:ext cx="523765" cy="1327411"/>
                </a:xfrm>
                <a:custGeom>
                  <a:avLst/>
                  <a:gdLst>
                    <a:gd name="connsiteX0" fmla="*/ 0 w 523765"/>
                    <a:gd name="connsiteY0" fmla="*/ 4668 h 1327411"/>
                    <a:gd name="connsiteX1" fmla="*/ 71019 w 523765"/>
                    <a:gd name="connsiteY1" fmla="*/ 292295 h 1327411"/>
                    <a:gd name="connsiteX2" fmla="*/ 394156 w 523765"/>
                    <a:gd name="connsiteY2" fmla="*/ 1224420 h 1327411"/>
                    <a:gd name="connsiteX3" fmla="*/ 523765 w 523765"/>
                    <a:gd name="connsiteY3" fmla="*/ 1327397 h 1327411"/>
                    <a:gd name="connsiteX4" fmla="*/ 504235 w 523765"/>
                    <a:gd name="connsiteY4" fmla="*/ 1084157 h 1327411"/>
                    <a:gd name="connsiteX5" fmla="*/ 310708 w 523765"/>
                    <a:gd name="connsiteY5" fmla="*/ 560392 h 1327411"/>
                    <a:gd name="connsiteX6" fmla="*/ 181098 w 523765"/>
                    <a:gd name="connsiteY6" fmla="*/ 25974 h 1327411"/>
                    <a:gd name="connsiteX7" fmla="*/ 0 w 523765"/>
                    <a:gd name="connsiteY7" fmla="*/ 4668 h 1327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3765" h="1327411">
                      <a:moveTo>
                        <a:pt x="0" y="4668"/>
                      </a:moveTo>
                      <a:cubicBezTo>
                        <a:pt x="0" y="4668"/>
                        <a:pt x="51489" y="143155"/>
                        <a:pt x="71019" y="292295"/>
                      </a:cubicBezTo>
                      <a:cubicBezTo>
                        <a:pt x="90549" y="441435"/>
                        <a:pt x="284076" y="1117891"/>
                        <a:pt x="394156" y="1224420"/>
                      </a:cubicBezTo>
                      <a:cubicBezTo>
                        <a:pt x="504235" y="1330948"/>
                        <a:pt x="523765" y="1327397"/>
                        <a:pt x="523765" y="1327397"/>
                      </a:cubicBezTo>
                      <a:cubicBezTo>
                        <a:pt x="523765" y="1327397"/>
                        <a:pt x="520214" y="1165829"/>
                        <a:pt x="504235" y="1084157"/>
                      </a:cubicBezTo>
                      <a:cubicBezTo>
                        <a:pt x="488256" y="1000710"/>
                        <a:pt x="346218" y="737939"/>
                        <a:pt x="310708" y="560392"/>
                      </a:cubicBezTo>
                      <a:cubicBezTo>
                        <a:pt x="275199" y="382844"/>
                        <a:pt x="236138" y="65034"/>
                        <a:pt x="181098" y="25974"/>
                      </a:cubicBezTo>
                      <a:cubicBezTo>
                        <a:pt x="126059" y="-14862"/>
                        <a:pt x="0" y="4668"/>
                        <a:pt x="0" y="4668"/>
                      </a:cubicBezTo>
                      <a:close/>
                    </a:path>
                  </a:pathLst>
                </a:custGeom>
                <a:solidFill>
                  <a:srgbClr val="4F93A9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2" name="Graphic 43">
              <a:extLst>
                <a:ext uri="{FF2B5EF4-FFF2-40B4-BE49-F238E27FC236}">
                  <a16:creationId xmlns:a16="http://schemas.microsoft.com/office/drawing/2014/main" id="{4F989127-79D5-7C9C-4AE0-ACC1D9F59921}"/>
                </a:ext>
              </a:extLst>
            </p:cNvPr>
            <p:cNvGrpSpPr/>
            <p:nvPr/>
          </p:nvGrpSpPr>
          <p:grpSpPr>
            <a:xfrm>
              <a:off x="7144893" y="1200331"/>
              <a:ext cx="2844378" cy="5148677"/>
              <a:chOff x="7144893" y="1200331"/>
              <a:chExt cx="2844378" cy="5148677"/>
            </a:xfrm>
          </p:grpSpPr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1A2E51D8-BEF2-25AC-1090-170D56278667}"/>
                  </a:ext>
                </a:extLst>
              </p:cNvPr>
              <p:cNvSpPr/>
              <p:nvPr/>
            </p:nvSpPr>
            <p:spPr>
              <a:xfrm>
                <a:off x="8785433" y="2696410"/>
                <a:ext cx="1006103" cy="1626550"/>
              </a:xfrm>
              <a:custGeom>
                <a:avLst/>
                <a:gdLst>
                  <a:gd name="connsiteX0" fmla="*/ 0 w 1006103"/>
                  <a:gd name="connsiteY0" fmla="*/ 7317 h 1626550"/>
                  <a:gd name="connsiteX1" fmla="*/ 738597 w 1006103"/>
                  <a:gd name="connsiteY1" fmla="*/ 183089 h 1626550"/>
                  <a:gd name="connsiteX2" fmla="*/ 965859 w 1006103"/>
                  <a:gd name="connsiteY2" fmla="*/ 1038868 h 1626550"/>
                  <a:gd name="connsiteX3" fmla="*/ 898390 w 1006103"/>
                  <a:gd name="connsiteY3" fmla="*/ 1479186 h 1626550"/>
                  <a:gd name="connsiteX4" fmla="*/ 15979 w 1006103"/>
                  <a:gd name="connsiteY4" fmla="*/ 1626551 h 1626550"/>
                  <a:gd name="connsiteX5" fmla="*/ 0 w 1006103"/>
                  <a:gd name="connsiteY5" fmla="*/ 7317 h 162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6103" h="1626550">
                    <a:moveTo>
                      <a:pt x="0" y="7317"/>
                    </a:moveTo>
                    <a:cubicBezTo>
                      <a:pt x="0" y="7317"/>
                      <a:pt x="584131" y="-54825"/>
                      <a:pt x="738597" y="183089"/>
                    </a:cubicBezTo>
                    <a:cubicBezTo>
                      <a:pt x="885962" y="408574"/>
                      <a:pt x="926798" y="875524"/>
                      <a:pt x="965859" y="1038868"/>
                    </a:cubicBezTo>
                    <a:cubicBezTo>
                      <a:pt x="1003144" y="1202212"/>
                      <a:pt x="1058183" y="1408167"/>
                      <a:pt x="898390" y="1479186"/>
                    </a:cubicBezTo>
                    <a:cubicBezTo>
                      <a:pt x="738597" y="1550205"/>
                      <a:pt x="15979" y="1626551"/>
                      <a:pt x="15979" y="1626551"/>
                    </a:cubicBezTo>
                    <a:lnTo>
                      <a:pt x="0" y="7317"/>
                    </a:lnTo>
                    <a:close/>
                  </a:path>
                </a:pathLst>
              </a:custGeom>
              <a:solidFill>
                <a:srgbClr val="AE001A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54" name="Graphic 43">
                <a:extLst>
                  <a:ext uri="{FF2B5EF4-FFF2-40B4-BE49-F238E27FC236}">
                    <a16:creationId xmlns:a16="http://schemas.microsoft.com/office/drawing/2014/main" id="{6BA97685-ED8E-9921-474A-5A56180086FC}"/>
                  </a:ext>
                </a:extLst>
              </p:cNvPr>
              <p:cNvGrpSpPr/>
              <p:nvPr/>
            </p:nvGrpSpPr>
            <p:grpSpPr>
              <a:xfrm>
                <a:off x="7144893" y="2009933"/>
                <a:ext cx="1512902" cy="1505433"/>
                <a:chOff x="7144893" y="2009933"/>
                <a:chExt cx="1512902" cy="1505433"/>
              </a:xfrm>
            </p:grpSpPr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18A68B8C-0108-C242-1101-3248594DA2DF}"/>
                    </a:ext>
                  </a:extLst>
                </p:cNvPr>
                <p:cNvSpPr/>
                <p:nvPr/>
              </p:nvSpPr>
              <p:spPr>
                <a:xfrm>
                  <a:off x="7416541" y="2616728"/>
                  <a:ext cx="1216432" cy="898638"/>
                </a:xfrm>
                <a:custGeom>
                  <a:avLst/>
                  <a:gdLst>
                    <a:gd name="connsiteX0" fmla="*/ 1111448 w 1216432"/>
                    <a:gd name="connsiteY0" fmla="*/ 173997 h 898638"/>
                    <a:gd name="connsiteX1" fmla="*/ 829147 w 1216432"/>
                    <a:gd name="connsiteY1" fmla="*/ 280525 h 898638"/>
                    <a:gd name="connsiteX2" fmla="*/ 644497 w 1216432"/>
                    <a:gd name="connsiteY2" fmla="*/ 429665 h 898638"/>
                    <a:gd name="connsiteX3" fmla="*/ 413686 w 1216432"/>
                    <a:gd name="connsiteY3" fmla="*/ 225485 h 898638"/>
                    <a:gd name="connsiteX4" fmla="*/ 220159 w 1216432"/>
                    <a:gd name="connsiteY4" fmla="*/ 0 h 898638"/>
                    <a:gd name="connsiteX5" fmla="*/ 0 w 1216432"/>
                    <a:gd name="connsiteY5" fmla="*/ 85223 h 898638"/>
                    <a:gd name="connsiteX6" fmla="*/ 69243 w 1216432"/>
                    <a:gd name="connsiteY6" fmla="*/ 280525 h 898638"/>
                    <a:gd name="connsiteX7" fmla="*/ 546846 w 1216432"/>
                    <a:gd name="connsiteY7" fmla="*/ 880636 h 898638"/>
                    <a:gd name="connsiteX8" fmla="*/ 1216201 w 1216432"/>
                    <a:gd name="connsiteY8" fmla="*/ 395931 h 898638"/>
                    <a:gd name="connsiteX9" fmla="*/ 1111448 w 1216432"/>
                    <a:gd name="connsiteY9" fmla="*/ 173997 h 89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16432" h="898638">
                      <a:moveTo>
                        <a:pt x="1111448" y="173997"/>
                      </a:moveTo>
                      <a:cubicBezTo>
                        <a:pt x="1040429" y="145589"/>
                        <a:pt x="910819" y="156242"/>
                        <a:pt x="829147" y="280525"/>
                      </a:cubicBezTo>
                      <a:cubicBezTo>
                        <a:pt x="802515" y="321361"/>
                        <a:pt x="708415" y="369299"/>
                        <a:pt x="644497" y="429665"/>
                      </a:cubicBezTo>
                      <a:cubicBezTo>
                        <a:pt x="573478" y="362197"/>
                        <a:pt x="468725" y="289403"/>
                        <a:pt x="413686" y="225485"/>
                      </a:cubicBezTo>
                      <a:cubicBezTo>
                        <a:pt x="340891" y="142038"/>
                        <a:pt x="220159" y="0"/>
                        <a:pt x="220159" y="0"/>
                      </a:cubicBezTo>
                      <a:cubicBezTo>
                        <a:pt x="220159" y="0"/>
                        <a:pt x="69243" y="71019"/>
                        <a:pt x="0" y="85223"/>
                      </a:cubicBezTo>
                      <a:cubicBezTo>
                        <a:pt x="15979" y="145589"/>
                        <a:pt x="39060" y="214833"/>
                        <a:pt x="69243" y="280525"/>
                      </a:cubicBezTo>
                      <a:cubicBezTo>
                        <a:pt x="124283" y="401258"/>
                        <a:pt x="314259" y="784760"/>
                        <a:pt x="546846" y="880636"/>
                      </a:cubicBezTo>
                      <a:cubicBezTo>
                        <a:pt x="825596" y="996042"/>
                        <a:pt x="1212650" y="523765"/>
                        <a:pt x="1216201" y="395931"/>
                      </a:cubicBezTo>
                      <a:cubicBezTo>
                        <a:pt x="1219752" y="266321"/>
                        <a:pt x="1182467" y="202404"/>
                        <a:pt x="1111448" y="173997"/>
                      </a:cubicBezTo>
                      <a:close/>
                    </a:path>
                  </a:pathLst>
                </a:custGeom>
                <a:solidFill>
                  <a:srgbClr val="FFC4A8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DF48EC88-4D76-0529-5C1D-854A5E0EE3B0}"/>
                    </a:ext>
                  </a:extLst>
                </p:cNvPr>
                <p:cNvSpPr/>
                <p:nvPr/>
              </p:nvSpPr>
              <p:spPr>
                <a:xfrm>
                  <a:off x="8066366" y="2730963"/>
                  <a:ext cx="591430" cy="709585"/>
                </a:xfrm>
                <a:custGeom>
                  <a:avLst/>
                  <a:gdLst>
                    <a:gd name="connsiteX0" fmla="*/ 449195 w 591430"/>
                    <a:gd name="connsiteY0" fmla="*/ 4722 h 709585"/>
                    <a:gd name="connsiteX1" fmla="*/ 181098 w 591430"/>
                    <a:gd name="connsiteY1" fmla="*/ 114801 h 709585"/>
                    <a:gd name="connsiteX2" fmla="*/ 0 w 591430"/>
                    <a:gd name="connsiteY2" fmla="*/ 299451 h 709585"/>
                    <a:gd name="connsiteX3" fmla="*/ 188200 w 591430"/>
                    <a:gd name="connsiteY3" fmla="*/ 507182 h 709585"/>
                    <a:gd name="connsiteX4" fmla="*/ 262770 w 591430"/>
                    <a:gd name="connsiteY4" fmla="*/ 709586 h 709585"/>
                    <a:gd name="connsiteX5" fmla="*/ 482929 w 591430"/>
                    <a:gd name="connsiteY5" fmla="*/ 507182 h 709585"/>
                    <a:gd name="connsiteX6" fmla="*/ 589458 w 591430"/>
                    <a:gd name="connsiteY6" fmla="*/ 217779 h 709585"/>
                    <a:gd name="connsiteX7" fmla="*/ 449195 w 591430"/>
                    <a:gd name="connsiteY7" fmla="*/ 4722 h 709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91430" h="709585">
                      <a:moveTo>
                        <a:pt x="449195" y="4722"/>
                      </a:moveTo>
                      <a:cubicBezTo>
                        <a:pt x="371074" y="-16584"/>
                        <a:pt x="262770" y="36681"/>
                        <a:pt x="181098" y="114801"/>
                      </a:cubicBezTo>
                      <a:cubicBezTo>
                        <a:pt x="99426" y="194698"/>
                        <a:pt x="0" y="299451"/>
                        <a:pt x="0" y="299451"/>
                      </a:cubicBezTo>
                      <a:cubicBezTo>
                        <a:pt x="0" y="299451"/>
                        <a:pt x="140262" y="411306"/>
                        <a:pt x="188200" y="507182"/>
                      </a:cubicBezTo>
                      <a:cubicBezTo>
                        <a:pt x="236138" y="604833"/>
                        <a:pt x="262770" y="709586"/>
                        <a:pt x="262770" y="709586"/>
                      </a:cubicBezTo>
                      <a:cubicBezTo>
                        <a:pt x="262770" y="709586"/>
                        <a:pt x="445644" y="565772"/>
                        <a:pt x="482929" y="507182"/>
                      </a:cubicBezTo>
                      <a:cubicBezTo>
                        <a:pt x="520214" y="448591"/>
                        <a:pt x="605437" y="324308"/>
                        <a:pt x="589458" y="217779"/>
                      </a:cubicBezTo>
                      <a:cubicBezTo>
                        <a:pt x="573478" y="113026"/>
                        <a:pt x="527316" y="26028"/>
                        <a:pt x="449195" y="4722"/>
                      </a:cubicBezTo>
                      <a:close/>
                    </a:path>
                  </a:pathLst>
                </a:custGeom>
                <a:solidFill>
                  <a:srgbClr val="F50C68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57" name="Graphic 43">
                  <a:extLst>
                    <a:ext uri="{FF2B5EF4-FFF2-40B4-BE49-F238E27FC236}">
                      <a16:creationId xmlns:a16="http://schemas.microsoft.com/office/drawing/2014/main" id="{1C69BA94-4B61-A7D7-F487-3DA4E73E79B2}"/>
                    </a:ext>
                  </a:extLst>
                </p:cNvPr>
                <p:cNvGrpSpPr/>
                <p:nvPr/>
              </p:nvGrpSpPr>
              <p:grpSpPr>
                <a:xfrm>
                  <a:off x="7144893" y="2009933"/>
                  <a:ext cx="597393" cy="706003"/>
                  <a:chOff x="7144893" y="2009933"/>
                  <a:chExt cx="597393" cy="706003"/>
                </a:xfrm>
              </p:grpSpPr>
              <p:sp>
                <p:nvSpPr>
                  <p:cNvPr id="158" name="Freeform: Shape 157">
                    <a:extLst>
                      <a:ext uri="{FF2B5EF4-FFF2-40B4-BE49-F238E27FC236}">
                        <a16:creationId xmlns:a16="http://schemas.microsoft.com/office/drawing/2014/main" id="{EF55EF2F-F9C0-0487-DFCD-89CA8B598B22}"/>
                      </a:ext>
                    </a:extLst>
                  </p:cNvPr>
                  <p:cNvSpPr/>
                  <p:nvPr/>
                </p:nvSpPr>
                <p:spPr>
                  <a:xfrm>
                    <a:off x="7144893" y="2009933"/>
                    <a:ext cx="597393" cy="706003"/>
                  </a:xfrm>
                  <a:custGeom>
                    <a:avLst/>
                    <a:gdLst>
                      <a:gd name="connsiteX0" fmla="*/ 0 w 597393"/>
                      <a:gd name="connsiteY0" fmla="*/ 322720 h 706003"/>
                      <a:gd name="connsiteX1" fmla="*/ 39061 w 597393"/>
                      <a:gd name="connsiteY1" fmla="*/ 296087 h 706003"/>
                      <a:gd name="connsiteX2" fmla="*/ 143814 w 597393"/>
                      <a:gd name="connsiteY2" fmla="*/ 400841 h 706003"/>
                      <a:gd name="connsiteX3" fmla="*/ 30183 w 597393"/>
                      <a:gd name="connsiteY3" fmla="*/ 180682 h 706003"/>
                      <a:gd name="connsiteX4" fmla="*/ 88774 w 597393"/>
                      <a:gd name="connsiteY4" fmla="*/ 136295 h 706003"/>
                      <a:gd name="connsiteX5" fmla="*/ 209506 w 597393"/>
                      <a:gd name="connsiteY5" fmla="*/ 319169 h 706003"/>
                      <a:gd name="connsiteX6" fmla="*/ 134936 w 597393"/>
                      <a:gd name="connsiteY6" fmla="*/ 77704 h 706003"/>
                      <a:gd name="connsiteX7" fmla="*/ 202405 w 597393"/>
                      <a:gd name="connsiteY7" fmla="*/ 38643 h 706003"/>
                      <a:gd name="connsiteX8" fmla="*/ 269873 w 597393"/>
                      <a:gd name="connsiteY8" fmla="*/ 173580 h 706003"/>
                      <a:gd name="connsiteX9" fmla="*/ 323137 w 597393"/>
                      <a:gd name="connsiteY9" fmla="*/ 297863 h 706003"/>
                      <a:gd name="connsiteX10" fmla="*/ 307158 w 597393"/>
                      <a:gd name="connsiteY10" fmla="*/ 216191 h 706003"/>
                      <a:gd name="connsiteX11" fmla="*/ 321361 w 597393"/>
                      <a:gd name="connsiteY11" fmla="*/ 1359 h 706003"/>
                      <a:gd name="connsiteX12" fmla="*/ 415462 w 597393"/>
                      <a:gd name="connsiteY12" fmla="*/ 177131 h 706003"/>
                      <a:gd name="connsiteX13" fmla="*/ 450971 w 597393"/>
                      <a:gd name="connsiteY13" fmla="*/ 345801 h 706003"/>
                      <a:gd name="connsiteX14" fmla="*/ 484705 w 597393"/>
                      <a:gd name="connsiteY14" fmla="*/ 232170 h 706003"/>
                      <a:gd name="connsiteX15" fmla="*/ 591234 w 597393"/>
                      <a:gd name="connsiteY15" fmla="*/ 203763 h 706003"/>
                      <a:gd name="connsiteX16" fmla="*/ 569928 w 597393"/>
                      <a:gd name="connsiteY16" fmla="*/ 329822 h 706003"/>
                      <a:gd name="connsiteX17" fmla="*/ 557500 w 597393"/>
                      <a:gd name="connsiteY17" fmla="*/ 502043 h 706003"/>
                      <a:gd name="connsiteX18" fmla="*/ 417237 w 597393"/>
                      <a:gd name="connsiteY18" fmla="*/ 681366 h 706003"/>
                      <a:gd name="connsiteX19" fmla="*/ 200629 w 597393"/>
                      <a:gd name="connsiteY19" fmla="*/ 665386 h 706003"/>
                      <a:gd name="connsiteX20" fmla="*/ 115406 w 597393"/>
                      <a:gd name="connsiteY20" fmla="*/ 505594 h 706003"/>
                      <a:gd name="connsiteX21" fmla="*/ 0 w 597393"/>
                      <a:gd name="connsiteY21" fmla="*/ 322720 h 706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97393" h="706003">
                        <a:moveTo>
                          <a:pt x="0" y="322720"/>
                        </a:moveTo>
                        <a:cubicBezTo>
                          <a:pt x="0" y="303189"/>
                          <a:pt x="21306" y="290761"/>
                          <a:pt x="39061" y="296087"/>
                        </a:cubicBezTo>
                        <a:cubicBezTo>
                          <a:pt x="58591" y="301414"/>
                          <a:pt x="143814" y="400841"/>
                          <a:pt x="143814" y="400841"/>
                        </a:cubicBezTo>
                        <a:cubicBezTo>
                          <a:pt x="143814" y="400841"/>
                          <a:pt x="30183" y="216191"/>
                          <a:pt x="30183" y="180682"/>
                        </a:cubicBezTo>
                        <a:cubicBezTo>
                          <a:pt x="30183" y="145172"/>
                          <a:pt x="72795" y="123866"/>
                          <a:pt x="88774" y="136295"/>
                        </a:cubicBezTo>
                        <a:cubicBezTo>
                          <a:pt x="118957" y="159376"/>
                          <a:pt x="184650" y="287210"/>
                          <a:pt x="209506" y="319169"/>
                        </a:cubicBezTo>
                        <a:cubicBezTo>
                          <a:pt x="188201" y="260578"/>
                          <a:pt x="142038" y="141621"/>
                          <a:pt x="134936" y="77704"/>
                        </a:cubicBezTo>
                        <a:cubicBezTo>
                          <a:pt x="131386" y="45745"/>
                          <a:pt x="179323" y="15562"/>
                          <a:pt x="202405" y="38643"/>
                        </a:cubicBezTo>
                        <a:cubicBezTo>
                          <a:pt x="239689" y="74153"/>
                          <a:pt x="255669" y="148723"/>
                          <a:pt x="269873" y="173580"/>
                        </a:cubicBezTo>
                        <a:cubicBezTo>
                          <a:pt x="284076" y="198436"/>
                          <a:pt x="308933" y="267680"/>
                          <a:pt x="323137" y="297863"/>
                        </a:cubicBezTo>
                        <a:cubicBezTo>
                          <a:pt x="319586" y="271231"/>
                          <a:pt x="310708" y="233946"/>
                          <a:pt x="307158" y="216191"/>
                        </a:cubicBezTo>
                        <a:cubicBezTo>
                          <a:pt x="259220" y="38643"/>
                          <a:pt x="287627" y="12011"/>
                          <a:pt x="321361" y="1359"/>
                        </a:cubicBezTo>
                        <a:cubicBezTo>
                          <a:pt x="390605" y="-16396"/>
                          <a:pt x="404809" y="145172"/>
                          <a:pt x="415462" y="177131"/>
                        </a:cubicBezTo>
                        <a:cubicBezTo>
                          <a:pt x="426114" y="209089"/>
                          <a:pt x="450971" y="345801"/>
                          <a:pt x="450971" y="345801"/>
                        </a:cubicBezTo>
                        <a:cubicBezTo>
                          <a:pt x="450971" y="345801"/>
                          <a:pt x="454522" y="280108"/>
                          <a:pt x="484705" y="232170"/>
                        </a:cubicBezTo>
                        <a:cubicBezTo>
                          <a:pt x="509562" y="191334"/>
                          <a:pt x="571703" y="162927"/>
                          <a:pt x="591234" y="203763"/>
                        </a:cubicBezTo>
                        <a:cubicBezTo>
                          <a:pt x="608989" y="244599"/>
                          <a:pt x="584132" y="297863"/>
                          <a:pt x="569928" y="329822"/>
                        </a:cubicBezTo>
                        <a:cubicBezTo>
                          <a:pt x="555724" y="361780"/>
                          <a:pt x="559275" y="420371"/>
                          <a:pt x="557500" y="502043"/>
                        </a:cubicBezTo>
                        <a:cubicBezTo>
                          <a:pt x="555724" y="581939"/>
                          <a:pt x="490031" y="654734"/>
                          <a:pt x="417237" y="681366"/>
                        </a:cubicBezTo>
                        <a:cubicBezTo>
                          <a:pt x="342667" y="707998"/>
                          <a:pt x="259220" y="725753"/>
                          <a:pt x="200629" y="665386"/>
                        </a:cubicBezTo>
                        <a:cubicBezTo>
                          <a:pt x="142038" y="605020"/>
                          <a:pt x="142038" y="539328"/>
                          <a:pt x="115406" y="505594"/>
                        </a:cubicBezTo>
                        <a:cubicBezTo>
                          <a:pt x="76346" y="464758"/>
                          <a:pt x="1776" y="381310"/>
                          <a:pt x="0" y="322720"/>
                        </a:cubicBezTo>
                        <a:close/>
                      </a:path>
                    </a:pathLst>
                  </a:custGeom>
                  <a:solidFill>
                    <a:srgbClr val="FFC4A8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59" name="Graphic 43">
                    <a:extLst>
                      <a:ext uri="{FF2B5EF4-FFF2-40B4-BE49-F238E27FC236}">
                        <a16:creationId xmlns:a16="http://schemas.microsoft.com/office/drawing/2014/main" id="{87EC9381-2C83-A916-4D4B-F55BB85E08DB}"/>
                      </a:ext>
                    </a:extLst>
                  </p:cNvPr>
                  <p:cNvGrpSpPr/>
                  <p:nvPr/>
                </p:nvGrpSpPr>
                <p:grpSpPr>
                  <a:xfrm>
                    <a:off x="7318890" y="2391243"/>
                    <a:ext cx="252117" cy="156241"/>
                    <a:chOff x="7318890" y="2391243"/>
                    <a:chExt cx="252117" cy="156241"/>
                  </a:xfrm>
                  <a:noFill/>
                </p:grpSpPr>
                <p:sp>
                  <p:nvSpPr>
                    <p:cNvPr id="160" name="Freeform: Shape 159">
                      <a:extLst>
                        <a:ext uri="{FF2B5EF4-FFF2-40B4-BE49-F238E27FC236}">
                          <a16:creationId xmlns:a16="http://schemas.microsoft.com/office/drawing/2014/main" id="{80C8CBB1-3E36-AE92-B538-D20F6B320D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23430" y="2412549"/>
                      <a:ext cx="47577" cy="134936"/>
                    </a:xfrm>
                    <a:custGeom>
                      <a:avLst/>
                      <a:gdLst>
                        <a:gd name="connsiteX0" fmla="*/ 47577 w 47577"/>
                        <a:gd name="connsiteY0" fmla="*/ 0 h 134936"/>
                        <a:gd name="connsiteX1" fmla="*/ 3190 w 47577"/>
                        <a:gd name="connsiteY1" fmla="*/ 134936 h 1349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7577" h="134936">
                          <a:moveTo>
                            <a:pt x="47577" y="0"/>
                          </a:moveTo>
                          <a:cubicBezTo>
                            <a:pt x="47577" y="0"/>
                            <a:pt x="-14564" y="76346"/>
                            <a:pt x="3190" y="134936"/>
                          </a:cubicBezTo>
                        </a:path>
                      </a:pathLst>
                    </a:custGeom>
                    <a:noFill/>
                    <a:ln w="17734" cap="flat">
                      <a:solidFill>
                        <a:srgbClr val="F38C7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1" name="Freeform: Shape 160">
                      <a:extLst>
                        <a:ext uri="{FF2B5EF4-FFF2-40B4-BE49-F238E27FC236}">
                          <a16:creationId xmlns:a16="http://schemas.microsoft.com/office/drawing/2014/main" id="{BC65BE5D-2044-C279-E1A0-FE72B701D2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18890" y="2391243"/>
                      <a:ext cx="229036" cy="92324"/>
                    </a:xfrm>
                    <a:custGeom>
                      <a:avLst/>
                      <a:gdLst>
                        <a:gd name="connsiteX0" fmla="*/ 229036 w 229036"/>
                        <a:gd name="connsiteY0" fmla="*/ 0 h 92324"/>
                        <a:gd name="connsiteX1" fmla="*/ 0 w 229036"/>
                        <a:gd name="connsiteY1" fmla="*/ 92325 h 923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29036" h="92324">
                          <a:moveTo>
                            <a:pt x="229036" y="0"/>
                          </a:moveTo>
                          <a:cubicBezTo>
                            <a:pt x="229036" y="0"/>
                            <a:pt x="53264" y="30183"/>
                            <a:pt x="0" y="92325"/>
                          </a:cubicBezTo>
                        </a:path>
                      </a:pathLst>
                    </a:custGeom>
                    <a:noFill/>
                    <a:ln w="17734" cap="flat">
                      <a:solidFill>
                        <a:srgbClr val="F38C7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162" name="Graphic 43">
                <a:extLst>
                  <a:ext uri="{FF2B5EF4-FFF2-40B4-BE49-F238E27FC236}">
                    <a16:creationId xmlns:a16="http://schemas.microsoft.com/office/drawing/2014/main" id="{7D7D4961-EB70-6CD0-C163-209599B0B8A5}"/>
                  </a:ext>
                </a:extLst>
              </p:cNvPr>
              <p:cNvGrpSpPr/>
              <p:nvPr/>
            </p:nvGrpSpPr>
            <p:grpSpPr>
              <a:xfrm>
                <a:off x="8023681" y="4205779"/>
                <a:ext cx="1646683" cy="2143229"/>
                <a:chOff x="8023681" y="4205779"/>
                <a:chExt cx="1646683" cy="2143229"/>
              </a:xfrm>
            </p:grpSpPr>
            <p:grpSp>
              <p:nvGrpSpPr>
                <p:cNvPr id="163" name="Graphic 43">
                  <a:extLst>
                    <a:ext uri="{FF2B5EF4-FFF2-40B4-BE49-F238E27FC236}">
                      <a16:creationId xmlns:a16="http://schemas.microsoft.com/office/drawing/2014/main" id="{1454568F-8387-03BF-7E11-80EFA2A7E258}"/>
                    </a:ext>
                  </a:extLst>
                </p:cNvPr>
                <p:cNvGrpSpPr/>
                <p:nvPr/>
              </p:nvGrpSpPr>
              <p:grpSpPr>
                <a:xfrm>
                  <a:off x="8023681" y="4276798"/>
                  <a:ext cx="888911" cy="2026620"/>
                  <a:chOff x="8023681" y="4276798"/>
                  <a:chExt cx="888911" cy="2026620"/>
                </a:xfrm>
              </p:grpSpPr>
              <p:sp>
                <p:nvSpPr>
                  <p:cNvPr id="164" name="Freeform: Shape 163">
                    <a:extLst>
                      <a:ext uri="{FF2B5EF4-FFF2-40B4-BE49-F238E27FC236}">
                        <a16:creationId xmlns:a16="http://schemas.microsoft.com/office/drawing/2014/main" id="{9D3B2D1C-B208-3AA8-9815-34F29C30A281}"/>
                      </a:ext>
                    </a:extLst>
                  </p:cNvPr>
                  <p:cNvSpPr/>
                  <p:nvPr/>
                </p:nvSpPr>
                <p:spPr>
                  <a:xfrm>
                    <a:off x="8340010" y="4276798"/>
                    <a:ext cx="572582" cy="1500276"/>
                  </a:xfrm>
                  <a:custGeom>
                    <a:avLst/>
                    <a:gdLst>
                      <a:gd name="connsiteX0" fmla="*/ 571481 w 572582"/>
                      <a:gd name="connsiteY0" fmla="*/ 0 h 1500276"/>
                      <a:gd name="connsiteX1" fmla="*/ 457851 w 572582"/>
                      <a:gd name="connsiteY1" fmla="*/ 649824 h 1500276"/>
                      <a:gd name="connsiteX2" fmla="*/ 477381 w 572582"/>
                      <a:gd name="connsiteY2" fmla="*/ 941002 h 1500276"/>
                      <a:gd name="connsiteX3" fmla="*/ 386832 w 572582"/>
                      <a:gd name="connsiteY3" fmla="*/ 1500277 h 1500276"/>
                      <a:gd name="connsiteX4" fmla="*/ 127612 w 572582"/>
                      <a:gd name="connsiteY4" fmla="*/ 1494951 h 1500276"/>
                      <a:gd name="connsiteX5" fmla="*/ 12206 w 572582"/>
                      <a:gd name="connsiteY5" fmla="*/ 708415 h 1500276"/>
                      <a:gd name="connsiteX6" fmla="*/ 29961 w 572582"/>
                      <a:gd name="connsiteY6" fmla="*/ 23081 h 1500276"/>
                      <a:gd name="connsiteX7" fmla="*/ 571481 w 572582"/>
                      <a:gd name="connsiteY7" fmla="*/ 0 h 1500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72582" h="1500276">
                        <a:moveTo>
                          <a:pt x="571481" y="0"/>
                        </a:moveTo>
                        <a:cubicBezTo>
                          <a:pt x="585685" y="321361"/>
                          <a:pt x="457851" y="649824"/>
                          <a:pt x="457851" y="649824"/>
                        </a:cubicBezTo>
                        <a:cubicBezTo>
                          <a:pt x="457851" y="649824"/>
                          <a:pt x="495136" y="781209"/>
                          <a:pt x="477381" y="941002"/>
                        </a:cubicBezTo>
                        <a:cubicBezTo>
                          <a:pt x="461402" y="1099019"/>
                          <a:pt x="386832" y="1500277"/>
                          <a:pt x="386832" y="1500277"/>
                        </a:cubicBezTo>
                        <a:lnTo>
                          <a:pt x="127612" y="1494951"/>
                        </a:lnTo>
                        <a:cubicBezTo>
                          <a:pt x="127612" y="1494951"/>
                          <a:pt x="44165" y="965859"/>
                          <a:pt x="12206" y="708415"/>
                        </a:cubicBezTo>
                        <a:cubicBezTo>
                          <a:pt x="-23303" y="410135"/>
                          <a:pt x="29961" y="23081"/>
                          <a:pt x="29961" y="23081"/>
                        </a:cubicBezTo>
                        <a:cubicBezTo>
                          <a:pt x="29961" y="23081"/>
                          <a:pt x="567931" y="0"/>
                          <a:pt x="571481" y="0"/>
                        </a:cubicBezTo>
                        <a:close/>
                      </a:path>
                    </a:pathLst>
                  </a:custGeom>
                  <a:solidFill>
                    <a:srgbClr val="FFC4A8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65" name="Graphic 43">
                    <a:extLst>
                      <a:ext uri="{FF2B5EF4-FFF2-40B4-BE49-F238E27FC236}">
                        <a16:creationId xmlns:a16="http://schemas.microsoft.com/office/drawing/2014/main" id="{E6CF94ED-444F-E392-42C6-FFD09E701CA5}"/>
                      </a:ext>
                    </a:extLst>
                  </p:cNvPr>
                  <p:cNvGrpSpPr/>
                  <p:nvPr/>
                </p:nvGrpSpPr>
                <p:grpSpPr>
                  <a:xfrm>
                    <a:off x="8023681" y="5546263"/>
                    <a:ext cx="751098" cy="757155"/>
                    <a:chOff x="8023681" y="5546263"/>
                    <a:chExt cx="751098" cy="757155"/>
                  </a:xfrm>
                </p:grpSpPr>
                <p:sp>
                  <p:nvSpPr>
                    <p:cNvPr id="166" name="Freeform: Shape 165">
                      <a:extLst>
                        <a:ext uri="{FF2B5EF4-FFF2-40B4-BE49-F238E27FC236}">
                          <a16:creationId xmlns:a16="http://schemas.microsoft.com/office/drawing/2014/main" id="{2A46E1CC-C47B-B6DB-85A0-13CDCAF05F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3681" y="5769973"/>
                      <a:ext cx="743895" cy="533445"/>
                    </a:xfrm>
                    <a:custGeom>
                      <a:avLst/>
                      <a:gdLst>
                        <a:gd name="connsiteX0" fmla="*/ 594857 w 743895"/>
                        <a:gd name="connsiteY0" fmla="*/ 47938 h 533445"/>
                        <a:gd name="connsiteX1" fmla="*/ 403106 w 743895"/>
                        <a:gd name="connsiteY1" fmla="*/ 0 h 533445"/>
                        <a:gd name="connsiteX2" fmla="*/ 381800 w 743895"/>
                        <a:gd name="connsiteY2" fmla="*/ 79896 h 533445"/>
                        <a:gd name="connsiteX3" fmla="*/ 117254 w 743895"/>
                        <a:gd name="connsiteY3" fmla="*/ 255668 h 533445"/>
                        <a:gd name="connsiteX4" fmla="*/ 5399 w 743895"/>
                        <a:gd name="connsiteY4" fmla="*/ 424339 h 533445"/>
                        <a:gd name="connsiteX5" fmla="*/ 310781 w 743895"/>
                        <a:gd name="connsiteY5" fmla="*/ 525541 h 533445"/>
                        <a:gd name="connsiteX6" fmla="*/ 527389 w 743895"/>
                        <a:gd name="connsiteY6" fmla="*/ 461624 h 533445"/>
                        <a:gd name="connsiteX7" fmla="*/ 720916 w 743895"/>
                        <a:gd name="connsiteY7" fmla="*/ 362197 h 533445"/>
                        <a:gd name="connsiteX8" fmla="*/ 740446 w 743895"/>
                        <a:gd name="connsiteY8" fmla="*/ 193527 h 533445"/>
                        <a:gd name="connsiteX9" fmla="*/ 736895 w 743895"/>
                        <a:gd name="connsiteY9" fmla="*/ 14204 h 533445"/>
                        <a:gd name="connsiteX10" fmla="*/ 594857 w 743895"/>
                        <a:gd name="connsiteY10" fmla="*/ 47938 h 533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43895" h="533445">
                          <a:moveTo>
                            <a:pt x="594857" y="47938"/>
                          </a:moveTo>
                          <a:cubicBezTo>
                            <a:pt x="491879" y="40836"/>
                            <a:pt x="403106" y="0"/>
                            <a:pt x="403106" y="0"/>
                          </a:cubicBezTo>
                          <a:cubicBezTo>
                            <a:pt x="403106" y="0"/>
                            <a:pt x="388902" y="71019"/>
                            <a:pt x="381800" y="79896"/>
                          </a:cubicBezTo>
                          <a:cubicBezTo>
                            <a:pt x="367596" y="95876"/>
                            <a:pt x="166968" y="225485"/>
                            <a:pt x="117254" y="255668"/>
                          </a:cubicBezTo>
                          <a:cubicBezTo>
                            <a:pt x="67541" y="285852"/>
                            <a:pt x="-23009" y="346218"/>
                            <a:pt x="5399" y="424339"/>
                          </a:cubicBezTo>
                          <a:cubicBezTo>
                            <a:pt x="33807" y="502459"/>
                            <a:pt x="182947" y="553948"/>
                            <a:pt x="310781" y="525541"/>
                          </a:cubicBezTo>
                          <a:cubicBezTo>
                            <a:pt x="371147" y="513112"/>
                            <a:pt x="449268" y="475827"/>
                            <a:pt x="527389" y="461624"/>
                          </a:cubicBezTo>
                          <a:cubicBezTo>
                            <a:pt x="625040" y="445645"/>
                            <a:pt x="699610" y="390605"/>
                            <a:pt x="720916" y="362197"/>
                          </a:cubicBezTo>
                          <a:cubicBezTo>
                            <a:pt x="740446" y="333789"/>
                            <a:pt x="749323" y="291178"/>
                            <a:pt x="740446" y="193527"/>
                          </a:cubicBezTo>
                          <a:cubicBezTo>
                            <a:pt x="735120" y="133161"/>
                            <a:pt x="736895" y="14204"/>
                            <a:pt x="736895" y="14204"/>
                          </a:cubicBezTo>
                          <a:cubicBezTo>
                            <a:pt x="736895" y="14204"/>
                            <a:pt x="697835" y="55040"/>
                            <a:pt x="594857" y="47938"/>
                          </a:cubicBezTo>
                          <a:close/>
                        </a:path>
                      </a:pathLst>
                    </a:custGeom>
                    <a:solidFill>
                      <a:srgbClr val="BE2833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7" name="Freeform: Shape 166">
                      <a:extLst>
                        <a:ext uri="{FF2B5EF4-FFF2-40B4-BE49-F238E27FC236}">
                          <a16:creationId xmlns:a16="http://schemas.microsoft.com/office/drawing/2014/main" id="{EEEA129E-A2B9-5B63-55A7-4CAAAEEABB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0808" y="5546263"/>
                      <a:ext cx="363972" cy="291239"/>
                    </a:xfrm>
                    <a:custGeom>
                      <a:avLst/>
                      <a:gdLst>
                        <a:gd name="connsiteX0" fmla="*/ 0 w 363972"/>
                        <a:gd name="connsiteY0" fmla="*/ 5326 h 291239"/>
                        <a:gd name="connsiteX1" fmla="*/ 35510 w 363972"/>
                        <a:gd name="connsiteY1" fmla="*/ 227261 h 291239"/>
                        <a:gd name="connsiteX2" fmla="*/ 189976 w 363972"/>
                        <a:gd name="connsiteY2" fmla="*/ 291178 h 291239"/>
                        <a:gd name="connsiteX3" fmla="*/ 337340 w 363972"/>
                        <a:gd name="connsiteY3" fmla="*/ 255668 h 291239"/>
                        <a:gd name="connsiteX4" fmla="*/ 363973 w 363972"/>
                        <a:gd name="connsiteY4" fmla="*/ 0 h 291239"/>
                        <a:gd name="connsiteX5" fmla="*/ 204180 w 363972"/>
                        <a:gd name="connsiteY5" fmla="*/ 31958 h 291239"/>
                        <a:gd name="connsiteX6" fmla="*/ 0 w 363972"/>
                        <a:gd name="connsiteY6" fmla="*/ 5326 h 2912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63972" h="291239">
                          <a:moveTo>
                            <a:pt x="0" y="5326"/>
                          </a:moveTo>
                          <a:lnTo>
                            <a:pt x="35510" y="227261"/>
                          </a:lnTo>
                          <a:cubicBezTo>
                            <a:pt x="35510" y="227261"/>
                            <a:pt x="92324" y="289402"/>
                            <a:pt x="189976" y="291178"/>
                          </a:cubicBezTo>
                          <a:cubicBezTo>
                            <a:pt x="287627" y="292953"/>
                            <a:pt x="337340" y="255668"/>
                            <a:pt x="337340" y="255668"/>
                          </a:cubicBezTo>
                          <a:lnTo>
                            <a:pt x="363973" y="0"/>
                          </a:lnTo>
                          <a:cubicBezTo>
                            <a:pt x="363973" y="0"/>
                            <a:pt x="294729" y="28408"/>
                            <a:pt x="204180" y="31958"/>
                          </a:cubicBezTo>
                          <a:cubicBezTo>
                            <a:pt x="127834" y="37285"/>
                            <a:pt x="46162" y="28408"/>
                            <a:pt x="0" y="532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68" name="Graphic 43">
                      <a:extLst>
                        <a:ext uri="{FF2B5EF4-FFF2-40B4-BE49-F238E27FC236}">
                          <a16:creationId xmlns:a16="http://schemas.microsoft.com/office/drawing/2014/main" id="{433FA79B-73F8-B579-A5BF-C72FCE8D35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58173" y="5876502"/>
                      <a:ext cx="228997" cy="163617"/>
                      <a:chOff x="8258173" y="5876502"/>
                      <a:chExt cx="228997" cy="163617"/>
                    </a:xfrm>
                    <a:solidFill>
                      <a:srgbClr val="EEAD7A"/>
                    </a:solidFill>
                  </p:grpSpPr>
                  <p:sp>
                    <p:nvSpPr>
                      <p:cNvPr id="169" name="Freeform: Shape 168">
                        <a:extLst>
                          <a:ext uri="{FF2B5EF4-FFF2-40B4-BE49-F238E27FC236}">
                            <a16:creationId xmlns:a16="http://schemas.microsoft.com/office/drawing/2014/main" id="{A3DDBDBE-7B2A-669B-B0B9-0F299AF331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27417" y="5876502"/>
                        <a:ext cx="159753" cy="104757"/>
                      </a:xfrm>
                      <a:custGeom>
                        <a:avLst/>
                        <a:gdLst>
                          <a:gd name="connsiteX0" fmla="*/ 156186 w 159753"/>
                          <a:gd name="connsiteY0" fmla="*/ 72795 h 104757"/>
                          <a:gd name="connsiteX1" fmla="*/ 19474 w 159753"/>
                          <a:gd name="connsiteY1" fmla="*/ 0 h 104757"/>
                          <a:gd name="connsiteX2" fmla="*/ 14148 w 159753"/>
                          <a:gd name="connsiteY2" fmla="*/ 35510 h 104757"/>
                          <a:gd name="connsiteX3" fmla="*/ 126003 w 159753"/>
                          <a:gd name="connsiteY3" fmla="*/ 97651 h 104757"/>
                          <a:gd name="connsiteX4" fmla="*/ 156186 w 159753"/>
                          <a:gd name="connsiteY4" fmla="*/ 72795 h 1047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9753" h="104757">
                            <a:moveTo>
                              <a:pt x="156186" y="72795"/>
                            </a:moveTo>
                            <a:cubicBezTo>
                              <a:pt x="127778" y="28408"/>
                              <a:pt x="72738" y="1776"/>
                              <a:pt x="19474" y="0"/>
                            </a:cubicBezTo>
                            <a:cubicBezTo>
                              <a:pt x="-3607" y="0"/>
                              <a:pt x="-7158" y="28408"/>
                              <a:pt x="14148" y="35510"/>
                            </a:cubicBezTo>
                            <a:cubicBezTo>
                              <a:pt x="58535" y="47938"/>
                              <a:pt x="97595" y="55040"/>
                              <a:pt x="126003" y="97651"/>
                            </a:cubicBezTo>
                            <a:cubicBezTo>
                              <a:pt x="138431" y="117182"/>
                              <a:pt x="170389" y="92324"/>
                              <a:pt x="156186" y="72795"/>
                            </a:cubicBezTo>
                            <a:close/>
                          </a:path>
                        </a:pathLst>
                      </a:custGeom>
                      <a:solidFill>
                        <a:srgbClr val="EEAD7A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70" name="Freeform: Shape 169">
                        <a:extLst>
                          <a:ext uri="{FF2B5EF4-FFF2-40B4-BE49-F238E27FC236}">
                            <a16:creationId xmlns:a16="http://schemas.microsoft.com/office/drawing/2014/main" id="{C3B47C63-5C8B-552D-D47C-77A678D860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58173" y="5935092"/>
                        <a:ext cx="159883" cy="105026"/>
                      </a:xfrm>
                      <a:custGeom>
                        <a:avLst/>
                        <a:gdLst>
                          <a:gd name="connsiteX0" fmla="*/ 156186 w 159883"/>
                          <a:gd name="connsiteY0" fmla="*/ 72795 h 105026"/>
                          <a:gd name="connsiteX1" fmla="*/ 19474 w 159883"/>
                          <a:gd name="connsiteY1" fmla="*/ 0 h 105026"/>
                          <a:gd name="connsiteX2" fmla="*/ 14147 w 159883"/>
                          <a:gd name="connsiteY2" fmla="*/ 35510 h 105026"/>
                          <a:gd name="connsiteX3" fmla="*/ 124227 w 159883"/>
                          <a:gd name="connsiteY3" fmla="*/ 97651 h 105026"/>
                          <a:gd name="connsiteX4" fmla="*/ 156186 w 159883"/>
                          <a:gd name="connsiteY4" fmla="*/ 72795 h 105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9883" h="105026">
                            <a:moveTo>
                              <a:pt x="156186" y="72795"/>
                            </a:moveTo>
                            <a:cubicBezTo>
                              <a:pt x="127778" y="28408"/>
                              <a:pt x="72739" y="1776"/>
                              <a:pt x="19474" y="0"/>
                            </a:cubicBezTo>
                            <a:cubicBezTo>
                              <a:pt x="-3607" y="0"/>
                              <a:pt x="-7158" y="28408"/>
                              <a:pt x="14147" y="35510"/>
                            </a:cubicBezTo>
                            <a:cubicBezTo>
                              <a:pt x="58534" y="47938"/>
                              <a:pt x="97595" y="55040"/>
                              <a:pt x="124227" y="97651"/>
                            </a:cubicBezTo>
                            <a:cubicBezTo>
                              <a:pt x="140206" y="117182"/>
                              <a:pt x="170390" y="94101"/>
                              <a:pt x="156186" y="72795"/>
                            </a:cubicBezTo>
                            <a:close/>
                          </a:path>
                        </a:pathLst>
                      </a:custGeom>
                      <a:solidFill>
                        <a:srgbClr val="EEAD7A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71" name="Graphic 43">
                  <a:extLst>
                    <a:ext uri="{FF2B5EF4-FFF2-40B4-BE49-F238E27FC236}">
                      <a16:creationId xmlns:a16="http://schemas.microsoft.com/office/drawing/2014/main" id="{9DDD258C-500E-BA3F-90F5-DC568F7A2119}"/>
                    </a:ext>
                  </a:extLst>
                </p:cNvPr>
                <p:cNvGrpSpPr/>
                <p:nvPr/>
              </p:nvGrpSpPr>
              <p:grpSpPr>
                <a:xfrm>
                  <a:off x="8781882" y="4205779"/>
                  <a:ext cx="888482" cy="2143229"/>
                  <a:chOff x="8781882" y="4205779"/>
                  <a:chExt cx="888482" cy="2143229"/>
                </a:xfrm>
              </p:grpSpPr>
              <p:sp>
                <p:nvSpPr>
                  <p:cNvPr id="172" name="Freeform: Shape 171">
                    <a:extLst>
                      <a:ext uri="{FF2B5EF4-FFF2-40B4-BE49-F238E27FC236}">
                        <a16:creationId xmlns:a16="http://schemas.microsoft.com/office/drawing/2014/main" id="{7CCDAF9C-6268-3ABA-81A5-96BFBA59313B}"/>
                      </a:ext>
                    </a:extLst>
                  </p:cNvPr>
                  <p:cNvSpPr/>
                  <p:nvPr/>
                </p:nvSpPr>
                <p:spPr>
                  <a:xfrm>
                    <a:off x="8781882" y="4205779"/>
                    <a:ext cx="761678" cy="1560642"/>
                  </a:xfrm>
                  <a:custGeom>
                    <a:avLst/>
                    <a:gdLst>
                      <a:gd name="connsiteX0" fmla="*/ 513112 w 761678"/>
                      <a:gd name="connsiteY0" fmla="*/ 0 h 1560642"/>
                      <a:gd name="connsiteX1" fmla="*/ 589458 w 761678"/>
                      <a:gd name="connsiteY1" fmla="*/ 656926 h 1560642"/>
                      <a:gd name="connsiteX2" fmla="*/ 690660 w 761678"/>
                      <a:gd name="connsiteY2" fmla="*/ 930349 h 1560642"/>
                      <a:gd name="connsiteX3" fmla="*/ 761679 w 761678"/>
                      <a:gd name="connsiteY3" fmla="*/ 1493175 h 1560642"/>
                      <a:gd name="connsiteX4" fmla="*/ 511337 w 761678"/>
                      <a:gd name="connsiteY4" fmla="*/ 1560643 h 1560642"/>
                      <a:gd name="connsiteX5" fmla="*/ 177548 w 761678"/>
                      <a:gd name="connsiteY5" fmla="*/ 839800 h 1560642"/>
                      <a:gd name="connsiteX6" fmla="*/ 0 w 761678"/>
                      <a:gd name="connsiteY6" fmla="*/ 177548 h 1560642"/>
                      <a:gd name="connsiteX7" fmla="*/ 513112 w 761678"/>
                      <a:gd name="connsiteY7" fmla="*/ 0 h 1560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1678" h="1560642">
                        <a:moveTo>
                          <a:pt x="513112" y="0"/>
                        </a:moveTo>
                        <a:cubicBezTo>
                          <a:pt x="617865" y="305382"/>
                          <a:pt x="589458" y="656926"/>
                          <a:pt x="589458" y="656926"/>
                        </a:cubicBezTo>
                        <a:cubicBezTo>
                          <a:pt x="589458" y="656926"/>
                          <a:pt x="662252" y="772332"/>
                          <a:pt x="690660" y="930349"/>
                        </a:cubicBezTo>
                        <a:cubicBezTo>
                          <a:pt x="719068" y="1086591"/>
                          <a:pt x="761679" y="1493175"/>
                          <a:pt x="761679" y="1493175"/>
                        </a:cubicBezTo>
                        <a:lnTo>
                          <a:pt x="511337" y="1560643"/>
                        </a:lnTo>
                        <a:cubicBezTo>
                          <a:pt x="511337" y="1560643"/>
                          <a:pt x="280525" y="1077714"/>
                          <a:pt x="177548" y="839800"/>
                        </a:cubicBezTo>
                        <a:cubicBezTo>
                          <a:pt x="58590" y="564601"/>
                          <a:pt x="0" y="177548"/>
                          <a:pt x="0" y="177548"/>
                        </a:cubicBezTo>
                        <a:cubicBezTo>
                          <a:pt x="0" y="177548"/>
                          <a:pt x="509562" y="0"/>
                          <a:pt x="513112" y="0"/>
                        </a:cubicBezTo>
                        <a:close/>
                      </a:path>
                    </a:pathLst>
                  </a:custGeom>
                  <a:solidFill>
                    <a:srgbClr val="FFC4A8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73" name="Graphic 43">
                    <a:extLst>
                      <a:ext uri="{FF2B5EF4-FFF2-40B4-BE49-F238E27FC236}">
                        <a16:creationId xmlns:a16="http://schemas.microsoft.com/office/drawing/2014/main" id="{20AEF2EA-2161-F0FD-F4B4-4075F7D169A7}"/>
                      </a:ext>
                    </a:extLst>
                  </p:cNvPr>
                  <p:cNvGrpSpPr/>
                  <p:nvPr/>
                </p:nvGrpSpPr>
                <p:grpSpPr>
                  <a:xfrm>
                    <a:off x="8977627" y="5461041"/>
                    <a:ext cx="692738" cy="887968"/>
                    <a:chOff x="8977627" y="5461041"/>
                    <a:chExt cx="692738" cy="887968"/>
                  </a:xfrm>
                </p:grpSpPr>
                <p:sp>
                  <p:nvSpPr>
                    <p:cNvPr id="174" name="Freeform: Shape 173">
                      <a:extLst>
                        <a:ext uri="{FF2B5EF4-FFF2-40B4-BE49-F238E27FC236}">
                          <a16:creationId xmlns:a16="http://schemas.microsoft.com/office/drawing/2014/main" id="{23C01E96-747D-D2DA-8E2C-82514FF054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7627" y="5695403"/>
                      <a:ext cx="692738" cy="653605"/>
                    </a:xfrm>
                    <a:custGeom>
                      <a:avLst/>
                      <a:gdLst>
                        <a:gd name="connsiteX0" fmla="*/ 473610 w 692738"/>
                        <a:gd name="connsiteY0" fmla="*/ 71019 h 653605"/>
                        <a:gd name="connsiteX1" fmla="*/ 276532 w 692738"/>
                        <a:gd name="connsiteY1" fmla="*/ 79896 h 653605"/>
                        <a:gd name="connsiteX2" fmla="*/ 278308 w 692738"/>
                        <a:gd name="connsiteY2" fmla="*/ 163344 h 653605"/>
                        <a:gd name="connsiteX3" fmla="*/ 75903 w 692738"/>
                        <a:gd name="connsiteY3" fmla="*/ 406584 h 653605"/>
                        <a:gd name="connsiteX4" fmla="*/ 17313 w 692738"/>
                        <a:gd name="connsiteY4" fmla="*/ 600111 h 653605"/>
                        <a:gd name="connsiteX5" fmla="*/ 340449 w 692738"/>
                        <a:gd name="connsiteY5" fmla="*/ 610764 h 653605"/>
                        <a:gd name="connsiteX6" fmla="*/ 530425 w 692738"/>
                        <a:gd name="connsiteY6" fmla="*/ 488256 h 653605"/>
                        <a:gd name="connsiteX7" fmla="*/ 686667 w 692738"/>
                        <a:gd name="connsiteY7" fmla="*/ 337340 h 653605"/>
                        <a:gd name="connsiteX8" fmla="*/ 658259 w 692738"/>
                        <a:gd name="connsiteY8" fmla="*/ 170446 h 653605"/>
                        <a:gd name="connsiteX9" fmla="*/ 604995 w 692738"/>
                        <a:gd name="connsiteY9" fmla="*/ 0 h 653605"/>
                        <a:gd name="connsiteX10" fmla="*/ 473610 w 692738"/>
                        <a:gd name="connsiteY10" fmla="*/ 71019 h 6536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92738" h="653605">
                          <a:moveTo>
                            <a:pt x="473610" y="71019"/>
                          </a:moveTo>
                          <a:cubicBezTo>
                            <a:pt x="374183" y="92325"/>
                            <a:pt x="276532" y="79896"/>
                            <a:pt x="276532" y="79896"/>
                          </a:cubicBezTo>
                          <a:cubicBezTo>
                            <a:pt x="276532" y="79896"/>
                            <a:pt x="283634" y="152691"/>
                            <a:pt x="278308" y="163344"/>
                          </a:cubicBezTo>
                          <a:cubicBezTo>
                            <a:pt x="269430" y="182874"/>
                            <a:pt x="114964" y="363973"/>
                            <a:pt x="75903" y="406584"/>
                          </a:cubicBezTo>
                          <a:cubicBezTo>
                            <a:pt x="36843" y="449196"/>
                            <a:pt x="-32401" y="532643"/>
                            <a:pt x="17313" y="600111"/>
                          </a:cubicBezTo>
                          <a:cubicBezTo>
                            <a:pt x="67026" y="665803"/>
                            <a:pt x="225043" y="672905"/>
                            <a:pt x="340449" y="610764"/>
                          </a:cubicBezTo>
                          <a:cubicBezTo>
                            <a:pt x="393714" y="580581"/>
                            <a:pt x="457630" y="523765"/>
                            <a:pt x="530425" y="488256"/>
                          </a:cubicBezTo>
                          <a:cubicBezTo>
                            <a:pt x="619199" y="443869"/>
                            <a:pt x="674239" y="372850"/>
                            <a:pt x="686667" y="337340"/>
                          </a:cubicBezTo>
                          <a:cubicBezTo>
                            <a:pt x="699095" y="305382"/>
                            <a:pt x="693769" y="260995"/>
                            <a:pt x="658259" y="170446"/>
                          </a:cubicBezTo>
                          <a:cubicBezTo>
                            <a:pt x="635178" y="113630"/>
                            <a:pt x="604995" y="0"/>
                            <a:pt x="604995" y="0"/>
                          </a:cubicBezTo>
                          <a:cubicBezTo>
                            <a:pt x="604995" y="0"/>
                            <a:pt x="574812" y="47938"/>
                            <a:pt x="473610" y="71019"/>
                          </a:cubicBezTo>
                          <a:close/>
                        </a:path>
                      </a:pathLst>
                    </a:custGeom>
                    <a:solidFill>
                      <a:srgbClr val="BE2833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5" name="Freeform: Shape 174">
                      <a:extLst>
                        <a:ext uri="{FF2B5EF4-FFF2-40B4-BE49-F238E27FC236}">
                          <a16:creationId xmlns:a16="http://schemas.microsoft.com/office/drawing/2014/main" id="{B5A9C296-5DC8-1A48-A274-A454FF7BC5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76038" y="5461041"/>
                      <a:ext cx="394155" cy="336972"/>
                    </a:xfrm>
                    <a:custGeom>
                      <a:avLst/>
                      <a:gdLst>
                        <a:gd name="connsiteX0" fmla="*/ 0 w 394155"/>
                        <a:gd name="connsiteY0" fmla="*/ 108304 h 336972"/>
                        <a:gd name="connsiteX1" fmla="*/ 97651 w 394155"/>
                        <a:gd name="connsiteY1" fmla="*/ 310708 h 336972"/>
                        <a:gd name="connsiteX2" fmla="*/ 262770 w 394155"/>
                        <a:gd name="connsiteY2" fmla="*/ 328463 h 336972"/>
                        <a:gd name="connsiteX3" fmla="*/ 394155 w 394155"/>
                        <a:gd name="connsiteY3" fmla="*/ 252117 h 336972"/>
                        <a:gd name="connsiteX4" fmla="*/ 346218 w 394155"/>
                        <a:gd name="connsiteY4" fmla="*/ 0 h 336972"/>
                        <a:gd name="connsiteX5" fmla="*/ 200629 w 394155"/>
                        <a:gd name="connsiteY5" fmla="*/ 76345 h 336972"/>
                        <a:gd name="connsiteX6" fmla="*/ 0 w 394155"/>
                        <a:gd name="connsiteY6" fmla="*/ 108304 h 3369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94155" h="336972">
                          <a:moveTo>
                            <a:pt x="0" y="108304"/>
                          </a:moveTo>
                          <a:lnTo>
                            <a:pt x="97651" y="310708"/>
                          </a:lnTo>
                          <a:cubicBezTo>
                            <a:pt x="97651" y="310708"/>
                            <a:pt x="170445" y="355095"/>
                            <a:pt x="262770" y="328463"/>
                          </a:cubicBezTo>
                          <a:cubicBezTo>
                            <a:pt x="356870" y="303606"/>
                            <a:pt x="394155" y="252117"/>
                            <a:pt x="394155" y="252117"/>
                          </a:cubicBezTo>
                          <a:lnTo>
                            <a:pt x="346218" y="0"/>
                          </a:lnTo>
                          <a:cubicBezTo>
                            <a:pt x="346218" y="0"/>
                            <a:pt x="287627" y="46162"/>
                            <a:pt x="200629" y="76345"/>
                          </a:cubicBezTo>
                          <a:cubicBezTo>
                            <a:pt x="131385" y="101202"/>
                            <a:pt x="51489" y="117181"/>
                            <a:pt x="0" y="10830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76" name="Graphic 43">
                      <a:extLst>
                        <a:ext uri="{FF2B5EF4-FFF2-40B4-BE49-F238E27FC236}">
                          <a16:creationId xmlns:a16="http://schemas.microsoft.com/office/drawing/2014/main" id="{CD1E4DE9-B4A4-B4B4-7886-522BACF98F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144135" y="5892495"/>
                      <a:ext cx="222933" cy="149929"/>
                      <a:chOff x="9144135" y="5892495"/>
                      <a:chExt cx="222933" cy="149929"/>
                    </a:xfrm>
                    <a:solidFill>
                      <a:srgbClr val="EEAD7A"/>
                    </a:solidFill>
                  </p:grpSpPr>
                  <p:sp>
                    <p:nvSpPr>
                      <p:cNvPr id="177" name="Freeform: Shape 176">
                        <a:extLst>
                          <a:ext uri="{FF2B5EF4-FFF2-40B4-BE49-F238E27FC236}">
                            <a16:creationId xmlns:a16="http://schemas.microsoft.com/office/drawing/2014/main" id="{586D7AD5-7FEB-B0E2-5D13-9DC93995AA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93849" y="5892495"/>
                        <a:ext cx="173220" cy="72926"/>
                      </a:xfrm>
                      <a:custGeom>
                        <a:avLst/>
                        <a:gdLst>
                          <a:gd name="connsiteX0" fmla="*/ 166839 w 173220"/>
                          <a:gd name="connsiteY0" fmla="*/ 37271 h 72926"/>
                          <a:gd name="connsiteX1" fmla="*/ 14148 w 173220"/>
                          <a:gd name="connsiteY1" fmla="*/ 5312 h 72926"/>
                          <a:gd name="connsiteX2" fmla="*/ 19474 w 173220"/>
                          <a:gd name="connsiteY2" fmla="*/ 40821 h 72926"/>
                          <a:gd name="connsiteX3" fmla="*/ 143757 w 173220"/>
                          <a:gd name="connsiteY3" fmla="*/ 69229 h 72926"/>
                          <a:gd name="connsiteX4" fmla="*/ 166839 w 173220"/>
                          <a:gd name="connsiteY4" fmla="*/ 37271 h 729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3220" h="72926">
                            <a:moveTo>
                              <a:pt x="166839" y="37271"/>
                            </a:moveTo>
                            <a:cubicBezTo>
                              <a:pt x="126003" y="1761"/>
                              <a:pt x="65636" y="-7116"/>
                              <a:pt x="14148" y="5312"/>
                            </a:cubicBezTo>
                            <a:cubicBezTo>
                              <a:pt x="-7158" y="10639"/>
                              <a:pt x="-3607" y="40821"/>
                              <a:pt x="19474" y="40821"/>
                            </a:cubicBezTo>
                            <a:cubicBezTo>
                              <a:pt x="65636" y="39046"/>
                              <a:pt x="106473" y="35495"/>
                              <a:pt x="143757" y="69229"/>
                            </a:cubicBezTo>
                            <a:cubicBezTo>
                              <a:pt x="161512" y="83433"/>
                              <a:pt x="184594" y="53250"/>
                              <a:pt x="166839" y="37271"/>
                            </a:cubicBezTo>
                            <a:close/>
                          </a:path>
                        </a:pathLst>
                      </a:custGeom>
                      <a:solidFill>
                        <a:srgbClr val="EEAD7A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78" name="Freeform: Shape 177">
                        <a:extLst>
                          <a:ext uri="{FF2B5EF4-FFF2-40B4-BE49-F238E27FC236}">
                            <a16:creationId xmlns:a16="http://schemas.microsoft.com/office/drawing/2014/main" id="{3DC7B52B-EEF4-1025-28D3-EF314AD138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44135" y="5968841"/>
                        <a:ext cx="173220" cy="73584"/>
                      </a:xfrm>
                      <a:custGeom>
                        <a:avLst/>
                        <a:gdLst>
                          <a:gd name="connsiteX0" fmla="*/ 166838 w 173220"/>
                          <a:gd name="connsiteY0" fmla="*/ 37270 h 73584"/>
                          <a:gd name="connsiteX1" fmla="*/ 14148 w 173220"/>
                          <a:gd name="connsiteY1" fmla="*/ 5312 h 73584"/>
                          <a:gd name="connsiteX2" fmla="*/ 19474 w 173220"/>
                          <a:gd name="connsiteY2" fmla="*/ 40822 h 73584"/>
                          <a:gd name="connsiteX3" fmla="*/ 143757 w 173220"/>
                          <a:gd name="connsiteY3" fmla="*/ 69229 h 73584"/>
                          <a:gd name="connsiteX4" fmla="*/ 166838 w 173220"/>
                          <a:gd name="connsiteY4" fmla="*/ 37270 h 73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3220" h="73584">
                            <a:moveTo>
                              <a:pt x="166838" y="37270"/>
                            </a:moveTo>
                            <a:cubicBezTo>
                              <a:pt x="126003" y="1761"/>
                              <a:pt x="65636" y="-7116"/>
                              <a:pt x="14148" y="5312"/>
                            </a:cubicBezTo>
                            <a:cubicBezTo>
                              <a:pt x="-7158" y="10638"/>
                              <a:pt x="-3607" y="40822"/>
                              <a:pt x="19474" y="40822"/>
                            </a:cubicBezTo>
                            <a:cubicBezTo>
                              <a:pt x="65636" y="39046"/>
                              <a:pt x="106472" y="35495"/>
                              <a:pt x="143757" y="69229"/>
                            </a:cubicBezTo>
                            <a:cubicBezTo>
                              <a:pt x="161512" y="85209"/>
                              <a:pt x="184593" y="53250"/>
                              <a:pt x="166838" y="37270"/>
                            </a:cubicBezTo>
                            <a:close/>
                          </a:path>
                        </a:pathLst>
                      </a:custGeom>
                      <a:solidFill>
                        <a:srgbClr val="EEAD7A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179" name="Graphic 43">
                <a:extLst>
                  <a:ext uri="{FF2B5EF4-FFF2-40B4-BE49-F238E27FC236}">
                    <a16:creationId xmlns:a16="http://schemas.microsoft.com/office/drawing/2014/main" id="{34E2E48D-0111-2463-A676-8F7A811BD039}"/>
                  </a:ext>
                </a:extLst>
              </p:cNvPr>
              <p:cNvGrpSpPr/>
              <p:nvPr/>
            </p:nvGrpSpPr>
            <p:grpSpPr>
              <a:xfrm>
                <a:off x="8123181" y="2684675"/>
                <a:ext cx="1541113" cy="2287031"/>
                <a:chOff x="8123181" y="2684675"/>
                <a:chExt cx="1541113" cy="2287031"/>
              </a:xfrm>
            </p:grpSpPr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D1E368B8-0F93-44C2-8661-F783E5AAC715}"/>
                    </a:ext>
                  </a:extLst>
                </p:cNvPr>
                <p:cNvSpPr/>
                <p:nvPr/>
              </p:nvSpPr>
              <p:spPr>
                <a:xfrm>
                  <a:off x="8123181" y="3832929"/>
                  <a:ext cx="1541113" cy="1138776"/>
                </a:xfrm>
                <a:custGeom>
                  <a:avLst/>
                  <a:gdLst>
                    <a:gd name="connsiteX0" fmla="*/ 220159 w 1541113"/>
                    <a:gd name="connsiteY0" fmla="*/ 0 h 1138776"/>
                    <a:gd name="connsiteX1" fmla="*/ 136712 w 1541113"/>
                    <a:gd name="connsiteY1" fmla="*/ 330239 h 1138776"/>
                    <a:gd name="connsiteX2" fmla="*/ 0 w 1541113"/>
                    <a:gd name="connsiteY2" fmla="*/ 1074163 h 1138776"/>
                    <a:gd name="connsiteX3" fmla="*/ 408359 w 1541113"/>
                    <a:gd name="connsiteY3" fmla="*/ 1116774 h 1138776"/>
                    <a:gd name="connsiteX4" fmla="*/ 958757 w 1541113"/>
                    <a:gd name="connsiteY4" fmla="*/ 1107897 h 1138776"/>
                    <a:gd name="connsiteX5" fmla="*/ 1541113 w 1541113"/>
                    <a:gd name="connsiteY5" fmla="*/ 905493 h 1138776"/>
                    <a:gd name="connsiteX6" fmla="*/ 1377769 w 1541113"/>
                    <a:gd name="connsiteY6" fmla="*/ 358646 h 1138776"/>
                    <a:gd name="connsiteX7" fmla="*/ 1264139 w 1541113"/>
                    <a:gd name="connsiteY7" fmla="*/ 3551 h 1138776"/>
                    <a:gd name="connsiteX8" fmla="*/ 220159 w 1541113"/>
                    <a:gd name="connsiteY8" fmla="*/ 0 h 1138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41113" h="1138776">
                      <a:moveTo>
                        <a:pt x="220159" y="0"/>
                      </a:moveTo>
                      <a:cubicBezTo>
                        <a:pt x="220159" y="0"/>
                        <a:pt x="191752" y="110079"/>
                        <a:pt x="136712" y="330239"/>
                      </a:cubicBezTo>
                      <a:cubicBezTo>
                        <a:pt x="74570" y="582356"/>
                        <a:pt x="0" y="1074163"/>
                        <a:pt x="0" y="1074163"/>
                      </a:cubicBezTo>
                      <a:cubicBezTo>
                        <a:pt x="0" y="1074163"/>
                        <a:pt x="213057" y="1075938"/>
                        <a:pt x="408359" y="1116774"/>
                      </a:cubicBezTo>
                      <a:cubicBezTo>
                        <a:pt x="612539" y="1159386"/>
                        <a:pt x="774108" y="1130978"/>
                        <a:pt x="958757" y="1107897"/>
                      </a:cubicBezTo>
                      <a:cubicBezTo>
                        <a:pt x="1145182" y="1084816"/>
                        <a:pt x="1393748" y="1058184"/>
                        <a:pt x="1541113" y="905493"/>
                      </a:cubicBezTo>
                      <a:cubicBezTo>
                        <a:pt x="1541113" y="905493"/>
                        <a:pt x="1445237" y="644498"/>
                        <a:pt x="1377769" y="358646"/>
                      </a:cubicBezTo>
                      <a:cubicBezTo>
                        <a:pt x="1310301" y="72795"/>
                        <a:pt x="1264139" y="3551"/>
                        <a:pt x="1264139" y="3551"/>
                      </a:cubicBezTo>
                      <a:lnTo>
                        <a:pt x="220159" y="0"/>
                      </a:lnTo>
                      <a:close/>
                    </a:path>
                  </a:pathLst>
                </a:custGeom>
                <a:solidFill>
                  <a:srgbClr val="F50C68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1" name="Graphic 43">
                  <a:extLst>
                    <a:ext uri="{FF2B5EF4-FFF2-40B4-BE49-F238E27FC236}">
                      <a16:creationId xmlns:a16="http://schemas.microsoft.com/office/drawing/2014/main" id="{63096DED-D3FE-CB98-10C0-9111EBD79036}"/>
                    </a:ext>
                  </a:extLst>
                </p:cNvPr>
                <p:cNvGrpSpPr/>
                <p:nvPr/>
              </p:nvGrpSpPr>
              <p:grpSpPr>
                <a:xfrm>
                  <a:off x="8302504" y="2684675"/>
                  <a:ext cx="1159385" cy="1336890"/>
                  <a:chOff x="8302504" y="2684675"/>
                  <a:chExt cx="1159385" cy="1336890"/>
                </a:xfrm>
              </p:grpSpPr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1DF9B7BB-3B80-437E-8BC6-5DE13B1BDAFD}"/>
                      </a:ext>
                    </a:extLst>
                  </p:cNvPr>
                  <p:cNvSpPr/>
                  <p:nvPr/>
                </p:nvSpPr>
                <p:spPr>
                  <a:xfrm>
                    <a:off x="8302504" y="2684675"/>
                    <a:ext cx="1159385" cy="1336890"/>
                  </a:xfrm>
                  <a:custGeom>
                    <a:avLst/>
                    <a:gdLst>
                      <a:gd name="connsiteX0" fmla="*/ 0 w 1159385"/>
                      <a:gd name="connsiteY0" fmla="*/ 1215722 h 1336890"/>
                      <a:gd name="connsiteX1" fmla="*/ 585907 w 1159385"/>
                      <a:gd name="connsiteY1" fmla="*/ 1336455 h 1336890"/>
                      <a:gd name="connsiteX2" fmla="*/ 1159385 w 1159385"/>
                      <a:gd name="connsiteY2" fmla="*/ 1261885 h 1336890"/>
                      <a:gd name="connsiteX3" fmla="*/ 1086591 w 1159385"/>
                      <a:gd name="connsiteY3" fmla="*/ 780731 h 1336890"/>
                      <a:gd name="connsiteX4" fmla="*/ 1074163 w 1159385"/>
                      <a:gd name="connsiteY4" fmla="*/ 230333 h 1336890"/>
                      <a:gd name="connsiteX5" fmla="*/ 619641 w 1159385"/>
                      <a:gd name="connsiteY5" fmla="*/ 1297 h 1336890"/>
                      <a:gd name="connsiteX6" fmla="*/ 175772 w 1159385"/>
                      <a:gd name="connsiteY6" fmla="*/ 79418 h 1336890"/>
                      <a:gd name="connsiteX7" fmla="*/ 65693 w 1159385"/>
                      <a:gd name="connsiteY7" fmla="*/ 668876 h 1336890"/>
                      <a:gd name="connsiteX8" fmla="*/ 0 w 1159385"/>
                      <a:gd name="connsiteY8" fmla="*/ 1215722 h 1336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9385" h="1336890">
                        <a:moveTo>
                          <a:pt x="0" y="1215722"/>
                        </a:moveTo>
                        <a:cubicBezTo>
                          <a:pt x="0" y="1215722"/>
                          <a:pt x="300055" y="1345332"/>
                          <a:pt x="585907" y="1336455"/>
                        </a:cubicBezTo>
                        <a:cubicBezTo>
                          <a:pt x="873534" y="1327577"/>
                          <a:pt x="1159385" y="1261885"/>
                          <a:pt x="1159385" y="1261885"/>
                        </a:cubicBezTo>
                        <a:cubicBezTo>
                          <a:pt x="1159385" y="1261885"/>
                          <a:pt x="1091918" y="841097"/>
                          <a:pt x="1086591" y="780731"/>
                        </a:cubicBezTo>
                        <a:cubicBezTo>
                          <a:pt x="1067061" y="541042"/>
                          <a:pt x="1111448" y="409656"/>
                          <a:pt x="1074163" y="230333"/>
                        </a:cubicBezTo>
                        <a:cubicBezTo>
                          <a:pt x="1036878" y="51010"/>
                          <a:pt x="619641" y="1297"/>
                          <a:pt x="619641" y="1297"/>
                        </a:cubicBezTo>
                        <a:cubicBezTo>
                          <a:pt x="619641" y="1297"/>
                          <a:pt x="319586" y="-16458"/>
                          <a:pt x="175772" y="79418"/>
                        </a:cubicBezTo>
                        <a:cubicBezTo>
                          <a:pt x="33734" y="175293"/>
                          <a:pt x="62142" y="537491"/>
                          <a:pt x="65693" y="668876"/>
                        </a:cubicBezTo>
                        <a:cubicBezTo>
                          <a:pt x="67468" y="739895"/>
                          <a:pt x="0" y="1215722"/>
                          <a:pt x="0" y="1215722"/>
                        </a:cubicBezTo>
                        <a:close/>
                      </a:path>
                    </a:pathLst>
                  </a:custGeom>
                  <a:solidFill>
                    <a:srgbClr val="FF7E8E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" name="Freeform: Shape 182">
                    <a:extLst>
                      <a:ext uri="{FF2B5EF4-FFF2-40B4-BE49-F238E27FC236}">
                        <a16:creationId xmlns:a16="http://schemas.microsoft.com/office/drawing/2014/main" id="{37D233DA-6287-A1CE-7A8C-C613318D684E}"/>
                      </a:ext>
                    </a:extLst>
                  </p:cNvPr>
                  <p:cNvSpPr/>
                  <p:nvPr/>
                </p:nvSpPr>
                <p:spPr>
                  <a:xfrm>
                    <a:off x="8572077" y="2685737"/>
                    <a:ext cx="460959" cy="288176"/>
                  </a:xfrm>
                  <a:custGeom>
                    <a:avLst/>
                    <a:gdLst>
                      <a:gd name="connsiteX0" fmla="*/ 128134 w 460959"/>
                      <a:gd name="connsiteY0" fmla="*/ 10888 h 288176"/>
                      <a:gd name="connsiteX1" fmla="*/ 10952 w 460959"/>
                      <a:gd name="connsiteY1" fmla="*/ 96110 h 288176"/>
                      <a:gd name="connsiteX2" fmla="*/ 67768 w 460959"/>
                      <a:gd name="connsiteY2" fmla="*/ 275434 h 288176"/>
                      <a:gd name="connsiteX3" fmla="*/ 211581 w 460959"/>
                      <a:gd name="connsiteY3" fmla="*/ 202639 h 288176"/>
                      <a:gd name="connsiteX4" fmla="*/ 355395 w 460959"/>
                      <a:gd name="connsiteY4" fmla="*/ 286086 h 288176"/>
                      <a:gd name="connsiteX5" fmla="*/ 456597 w 460959"/>
                      <a:gd name="connsiteY5" fmla="*/ 57050 h 288176"/>
                      <a:gd name="connsiteX6" fmla="*/ 355395 w 460959"/>
                      <a:gd name="connsiteY6" fmla="*/ 235 h 288176"/>
                      <a:gd name="connsiteX7" fmla="*/ 128134 w 460959"/>
                      <a:gd name="connsiteY7" fmla="*/ 10888 h 288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0959" h="288176">
                        <a:moveTo>
                          <a:pt x="128134" y="10888"/>
                        </a:moveTo>
                        <a:cubicBezTo>
                          <a:pt x="128134" y="10888"/>
                          <a:pt x="35809" y="12663"/>
                          <a:pt x="10952" y="96110"/>
                        </a:cubicBezTo>
                        <a:cubicBezTo>
                          <a:pt x="-15680" y="179558"/>
                          <a:pt x="7401" y="254128"/>
                          <a:pt x="67768" y="275434"/>
                        </a:cubicBezTo>
                        <a:cubicBezTo>
                          <a:pt x="129909" y="298515"/>
                          <a:pt x="211581" y="202639"/>
                          <a:pt x="211581" y="202639"/>
                        </a:cubicBezTo>
                        <a:cubicBezTo>
                          <a:pt x="211581" y="202639"/>
                          <a:pt x="264845" y="303841"/>
                          <a:pt x="355395" y="286086"/>
                        </a:cubicBezTo>
                        <a:cubicBezTo>
                          <a:pt x="445944" y="268332"/>
                          <a:pt x="472576" y="119192"/>
                          <a:pt x="456597" y="57050"/>
                        </a:cubicBezTo>
                        <a:cubicBezTo>
                          <a:pt x="440617" y="-6867"/>
                          <a:pt x="355395" y="235"/>
                          <a:pt x="355395" y="235"/>
                        </a:cubicBezTo>
                        <a:lnTo>
                          <a:pt x="128134" y="10888"/>
                        </a:lnTo>
                        <a:close/>
                      </a:path>
                    </a:pathLst>
                  </a:custGeom>
                  <a:solidFill>
                    <a:srgbClr val="F50C68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00AF73DA-A894-6E19-EA05-4A47BE3A5BFA}"/>
                  </a:ext>
                </a:extLst>
              </p:cNvPr>
              <p:cNvSpPr/>
              <p:nvPr/>
            </p:nvSpPr>
            <p:spPr>
              <a:xfrm>
                <a:off x="8957208" y="2751636"/>
                <a:ext cx="647647" cy="1339933"/>
              </a:xfrm>
              <a:custGeom>
                <a:avLst/>
                <a:gdLst>
                  <a:gd name="connsiteX0" fmla="*/ 282747 w 647647"/>
                  <a:gd name="connsiteY0" fmla="*/ 29 h 1339933"/>
                  <a:gd name="connsiteX1" fmla="*/ 44833 w 647647"/>
                  <a:gd name="connsiteY1" fmla="*/ 202433 h 1339933"/>
                  <a:gd name="connsiteX2" fmla="*/ 217055 w 647647"/>
                  <a:gd name="connsiteY2" fmla="*/ 1152312 h 1339933"/>
                  <a:gd name="connsiteX3" fmla="*/ 612986 w 647647"/>
                  <a:gd name="connsiteY3" fmla="*/ 1338737 h 1339933"/>
                  <a:gd name="connsiteX4" fmla="*/ 612986 w 647647"/>
                  <a:gd name="connsiteY4" fmla="*/ 1244637 h 1339933"/>
                  <a:gd name="connsiteX5" fmla="*/ 289849 w 647647"/>
                  <a:gd name="connsiteY5" fmla="*/ 978316 h 1339933"/>
                  <a:gd name="connsiteX6" fmla="*/ 185096 w 647647"/>
                  <a:gd name="connsiteY6" fmla="*/ 287656 h 1339933"/>
                  <a:gd name="connsiteX7" fmla="*/ 380398 w 647647"/>
                  <a:gd name="connsiteY7" fmla="*/ 49742 h 1339933"/>
                  <a:gd name="connsiteX8" fmla="*/ 282747 w 647647"/>
                  <a:gd name="connsiteY8" fmla="*/ 29 h 1339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647" h="1339933">
                    <a:moveTo>
                      <a:pt x="282747" y="29"/>
                    </a:moveTo>
                    <a:cubicBezTo>
                      <a:pt x="282747" y="29"/>
                      <a:pt x="117628" y="-7073"/>
                      <a:pt x="44833" y="202433"/>
                    </a:cubicBezTo>
                    <a:cubicBezTo>
                      <a:pt x="-29736" y="411939"/>
                      <a:pt x="-35063" y="987193"/>
                      <a:pt x="217055" y="1152312"/>
                    </a:cubicBezTo>
                    <a:cubicBezTo>
                      <a:pt x="428336" y="1289024"/>
                      <a:pt x="581027" y="1349390"/>
                      <a:pt x="612986" y="1338737"/>
                    </a:cubicBezTo>
                    <a:cubicBezTo>
                      <a:pt x="644945" y="1326309"/>
                      <a:pt x="671577" y="1290800"/>
                      <a:pt x="612986" y="1244637"/>
                    </a:cubicBezTo>
                    <a:cubicBezTo>
                      <a:pt x="538416" y="1186046"/>
                      <a:pt x="399929" y="1097273"/>
                      <a:pt x="289849" y="978316"/>
                    </a:cubicBezTo>
                    <a:cubicBezTo>
                      <a:pt x="179770" y="859359"/>
                      <a:pt x="131832" y="420816"/>
                      <a:pt x="185096" y="287656"/>
                    </a:cubicBezTo>
                    <a:cubicBezTo>
                      <a:pt x="240136" y="152720"/>
                      <a:pt x="398153" y="78150"/>
                      <a:pt x="380398" y="49742"/>
                    </a:cubicBezTo>
                    <a:cubicBezTo>
                      <a:pt x="362643" y="19559"/>
                      <a:pt x="337787" y="7131"/>
                      <a:pt x="282747" y="29"/>
                    </a:cubicBezTo>
                    <a:close/>
                  </a:path>
                </a:pathLst>
              </a:custGeom>
              <a:solidFill>
                <a:srgbClr val="920000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85" name="Graphic 43">
                <a:extLst>
                  <a:ext uri="{FF2B5EF4-FFF2-40B4-BE49-F238E27FC236}">
                    <a16:creationId xmlns:a16="http://schemas.microsoft.com/office/drawing/2014/main" id="{E5AF83FC-521F-0646-33BD-F5298227A14E}"/>
                  </a:ext>
                </a:extLst>
              </p:cNvPr>
              <p:cNvGrpSpPr/>
              <p:nvPr/>
            </p:nvGrpSpPr>
            <p:grpSpPr>
              <a:xfrm>
                <a:off x="7813270" y="1200331"/>
                <a:ext cx="2176002" cy="1652535"/>
                <a:chOff x="7813270" y="1200331"/>
                <a:chExt cx="2176002" cy="1652535"/>
              </a:xfrm>
            </p:grpSpPr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BD0E6263-B390-D6D8-BBA8-5984A19B14AE}"/>
                    </a:ext>
                  </a:extLst>
                </p:cNvPr>
                <p:cNvSpPr/>
                <p:nvPr/>
              </p:nvSpPr>
              <p:spPr>
                <a:xfrm>
                  <a:off x="8673578" y="2488894"/>
                  <a:ext cx="273423" cy="363972"/>
                </a:xfrm>
                <a:custGeom>
                  <a:avLst/>
                  <a:gdLst>
                    <a:gd name="connsiteX0" fmla="*/ 229036 w 273423"/>
                    <a:gd name="connsiteY0" fmla="*/ 0 h 363972"/>
                    <a:gd name="connsiteX1" fmla="*/ 23082 w 273423"/>
                    <a:gd name="connsiteY1" fmla="*/ 26632 h 363972"/>
                    <a:gd name="connsiteX2" fmla="*/ 0 w 273423"/>
                    <a:gd name="connsiteY2" fmla="*/ 260995 h 363972"/>
                    <a:gd name="connsiteX3" fmla="*/ 99427 w 273423"/>
                    <a:gd name="connsiteY3" fmla="*/ 363973 h 363972"/>
                    <a:gd name="connsiteX4" fmla="*/ 273423 w 273423"/>
                    <a:gd name="connsiteY4" fmla="*/ 262770 h 363972"/>
                    <a:gd name="connsiteX5" fmla="*/ 229036 w 273423"/>
                    <a:gd name="connsiteY5" fmla="*/ 0 h 363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423" h="363972">
                      <a:moveTo>
                        <a:pt x="229036" y="0"/>
                      </a:moveTo>
                      <a:lnTo>
                        <a:pt x="23082" y="26632"/>
                      </a:lnTo>
                      <a:lnTo>
                        <a:pt x="0" y="260995"/>
                      </a:lnTo>
                      <a:cubicBezTo>
                        <a:pt x="0" y="260995"/>
                        <a:pt x="30183" y="363973"/>
                        <a:pt x="99427" y="363973"/>
                      </a:cubicBezTo>
                      <a:cubicBezTo>
                        <a:pt x="166895" y="363973"/>
                        <a:pt x="273423" y="262770"/>
                        <a:pt x="273423" y="262770"/>
                      </a:cubicBezTo>
                      <a:lnTo>
                        <a:pt x="229036" y="0"/>
                      </a:lnTo>
                      <a:close/>
                    </a:path>
                  </a:pathLst>
                </a:custGeom>
                <a:solidFill>
                  <a:srgbClr val="FFC4A8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7" name="Graphic 43">
                  <a:extLst>
                    <a:ext uri="{FF2B5EF4-FFF2-40B4-BE49-F238E27FC236}">
                      <a16:creationId xmlns:a16="http://schemas.microsoft.com/office/drawing/2014/main" id="{4C71381A-3D70-F202-71C0-287363B929C7}"/>
                    </a:ext>
                  </a:extLst>
                </p:cNvPr>
                <p:cNvGrpSpPr/>
                <p:nvPr/>
              </p:nvGrpSpPr>
              <p:grpSpPr>
                <a:xfrm>
                  <a:off x="7813270" y="1200331"/>
                  <a:ext cx="2176002" cy="1453090"/>
                  <a:chOff x="7813270" y="1200331"/>
                  <a:chExt cx="2176002" cy="1453090"/>
                </a:xfrm>
              </p:grpSpPr>
              <p:grpSp>
                <p:nvGrpSpPr>
                  <p:cNvPr id="188" name="Graphic 43">
                    <a:extLst>
                      <a:ext uri="{FF2B5EF4-FFF2-40B4-BE49-F238E27FC236}">
                        <a16:creationId xmlns:a16="http://schemas.microsoft.com/office/drawing/2014/main" id="{59F7EFC3-C519-F229-A3AB-5571061AA778}"/>
                      </a:ext>
                    </a:extLst>
                  </p:cNvPr>
                  <p:cNvGrpSpPr/>
                  <p:nvPr/>
                </p:nvGrpSpPr>
                <p:grpSpPr>
                  <a:xfrm>
                    <a:off x="8173287" y="1502407"/>
                    <a:ext cx="1289416" cy="1140062"/>
                    <a:chOff x="8173287" y="1502407"/>
                    <a:chExt cx="1289416" cy="1140062"/>
                  </a:xfrm>
                </p:grpSpPr>
                <p:grpSp>
                  <p:nvGrpSpPr>
                    <p:cNvPr id="189" name="Graphic 43">
                      <a:extLst>
                        <a:ext uri="{FF2B5EF4-FFF2-40B4-BE49-F238E27FC236}">
                          <a16:creationId xmlns:a16="http://schemas.microsoft.com/office/drawing/2014/main" id="{E425003E-A9F5-9E72-B0B8-44C1112A44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73287" y="1502407"/>
                      <a:ext cx="1166307" cy="1140062"/>
                      <a:chOff x="8173287" y="1502407"/>
                      <a:chExt cx="1166307" cy="1140062"/>
                    </a:xfrm>
                  </p:grpSpPr>
                  <p:sp>
                    <p:nvSpPr>
                      <p:cNvPr id="190" name="Freeform: Shape 189">
                        <a:extLst>
                          <a:ext uri="{FF2B5EF4-FFF2-40B4-BE49-F238E27FC236}">
                            <a16:creationId xmlns:a16="http://schemas.microsoft.com/office/drawing/2014/main" id="{01AE6F5C-4714-7584-3405-8C5FD1780D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73287" y="1502407"/>
                        <a:ext cx="1166307" cy="1140062"/>
                      </a:xfrm>
                      <a:custGeom>
                        <a:avLst/>
                        <a:gdLst>
                          <a:gd name="connsiteX0" fmla="*/ 837631 w 1166307"/>
                          <a:gd name="connsiteY0" fmla="*/ 43710 h 1140062"/>
                          <a:gd name="connsiteX1" fmla="*/ 221541 w 1166307"/>
                          <a:gd name="connsiteY1" fmla="*/ 148463 h 1140062"/>
                          <a:gd name="connsiteX2" fmla="*/ 8484 w 1166307"/>
                          <a:gd name="connsiteY2" fmla="*/ 792961 h 1140062"/>
                          <a:gd name="connsiteX3" fmla="*/ 970792 w 1166307"/>
                          <a:gd name="connsiteY3" fmla="*/ 974059 h 1140062"/>
                          <a:gd name="connsiteX4" fmla="*/ 1157217 w 1166307"/>
                          <a:gd name="connsiteY4" fmla="*/ 574577 h 1140062"/>
                          <a:gd name="connsiteX5" fmla="*/ 837631 w 1166307"/>
                          <a:gd name="connsiteY5" fmla="*/ 43710 h 11400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66307" h="1140062">
                            <a:moveTo>
                              <a:pt x="837631" y="43710"/>
                            </a:moveTo>
                            <a:cubicBezTo>
                              <a:pt x="656533" y="-36186"/>
                              <a:pt x="358253" y="-9554"/>
                              <a:pt x="221541" y="148463"/>
                            </a:cubicBezTo>
                            <a:cubicBezTo>
                              <a:pt x="102584" y="283399"/>
                              <a:pt x="-35903" y="558598"/>
                              <a:pt x="8484" y="792961"/>
                            </a:cubicBezTo>
                            <a:cubicBezTo>
                              <a:pt x="70626" y="1124975"/>
                              <a:pt x="633451" y="1282992"/>
                              <a:pt x="970792" y="974059"/>
                            </a:cubicBezTo>
                            <a:cubicBezTo>
                              <a:pt x="1059566" y="892387"/>
                              <a:pt x="1112830" y="807165"/>
                              <a:pt x="1157217" y="574577"/>
                            </a:cubicBezTo>
                            <a:cubicBezTo>
                              <a:pt x="1203379" y="340215"/>
                              <a:pt x="1070218" y="144912"/>
                              <a:pt x="837631" y="43710"/>
                            </a:cubicBezTo>
                            <a:close/>
                          </a:path>
                        </a:pathLst>
                      </a:custGeom>
                      <a:solidFill>
                        <a:srgbClr val="FFC4A8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91" name="Graphic 43">
                        <a:extLst>
                          <a:ext uri="{FF2B5EF4-FFF2-40B4-BE49-F238E27FC236}">
                            <a16:creationId xmlns:a16="http://schemas.microsoft.com/office/drawing/2014/main" id="{6983B496-80BF-7EA3-EB21-744130D0918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08210" y="1947185"/>
                        <a:ext cx="970199" cy="551543"/>
                        <a:chOff x="8208210" y="1947185"/>
                        <a:chExt cx="970199" cy="551543"/>
                      </a:xfrm>
                    </p:grpSpPr>
                    <p:sp>
                      <p:nvSpPr>
                        <p:cNvPr id="192" name="Freeform: Shape 191">
                          <a:extLst>
                            <a:ext uri="{FF2B5EF4-FFF2-40B4-BE49-F238E27FC236}">
                              <a16:creationId xmlns:a16="http://schemas.microsoft.com/office/drawing/2014/main" id="{A5DDB694-CD1F-7CD7-3193-843BF1C2E1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80051" y="2046801"/>
                          <a:ext cx="161568" cy="268096"/>
                        </a:xfrm>
                        <a:custGeom>
                          <a:avLst/>
                          <a:gdLst>
                            <a:gd name="connsiteX0" fmla="*/ 158017 w 161568"/>
                            <a:gd name="connsiteY0" fmla="*/ 0 h 268096"/>
                            <a:gd name="connsiteX1" fmla="*/ 161568 w 161568"/>
                            <a:gd name="connsiteY1" fmla="*/ 33734 h 268096"/>
                            <a:gd name="connsiteX2" fmla="*/ 161568 w 161568"/>
                            <a:gd name="connsiteY2" fmla="*/ 65693 h 268096"/>
                            <a:gd name="connsiteX3" fmla="*/ 154467 w 161568"/>
                            <a:gd name="connsiteY3" fmla="*/ 129610 h 268096"/>
                            <a:gd name="connsiteX4" fmla="*/ 150915 w 161568"/>
                            <a:gd name="connsiteY4" fmla="*/ 149140 h 268096"/>
                            <a:gd name="connsiteX5" fmla="*/ 129610 w 161568"/>
                            <a:gd name="connsiteY5" fmla="*/ 150915 h 268096"/>
                            <a:gd name="connsiteX6" fmla="*/ 113630 w 161568"/>
                            <a:gd name="connsiteY6" fmla="*/ 150915 h 268096"/>
                            <a:gd name="connsiteX7" fmla="*/ 97651 w 161568"/>
                            <a:gd name="connsiteY7" fmla="*/ 152691 h 268096"/>
                            <a:gd name="connsiteX8" fmla="*/ 67468 w 161568"/>
                            <a:gd name="connsiteY8" fmla="*/ 156242 h 268096"/>
                            <a:gd name="connsiteX9" fmla="*/ 55040 w 161568"/>
                            <a:gd name="connsiteY9" fmla="*/ 159793 h 268096"/>
                            <a:gd name="connsiteX10" fmla="*/ 47938 w 161568"/>
                            <a:gd name="connsiteY10" fmla="*/ 163344 h 268096"/>
                            <a:gd name="connsiteX11" fmla="*/ 47938 w 161568"/>
                            <a:gd name="connsiteY11" fmla="*/ 161568 h 268096"/>
                            <a:gd name="connsiteX12" fmla="*/ 47938 w 161568"/>
                            <a:gd name="connsiteY12" fmla="*/ 161568 h 268096"/>
                            <a:gd name="connsiteX13" fmla="*/ 47938 w 161568"/>
                            <a:gd name="connsiteY13" fmla="*/ 161568 h 268096"/>
                            <a:gd name="connsiteX14" fmla="*/ 49713 w 161568"/>
                            <a:gd name="connsiteY14" fmla="*/ 170446 h 268096"/>
                            <a:gd name="connsiteX15" fmla="*/ 62142 w 161568"/>
                            <a:gd name="connsiteY15" fmla="*/ 195302 h 268096"/>
                            <a:gd name="connsiteX16" fmla="*/ 81672 w 161568"/>
                            <a:gd name="connsiteY16" fmla="*/ 220159 h 268096"/>
                            <a:gd name="connsiteX17" fmla="*/ 131385 w 161568"/>
                            <a:gd name="connsiteY17" fmla="*/ 268097 h 268096"/>
                            <a:gd name="connsiteX18" fmla="*/ 62142 w 161568"/>
                            <a:gd name="connsiteY18" fmla="*/ 243240 h 268096"/>
                            <a:gd name="connsiteX19" fmla="*/ 31958 w 161568"/>
                            <a:gd name="connsiteY19" fmla="*/ 220159 h 268096"/>
                            <a:gd name="connsiteX20" fmla="*/ 7102 w 161568"/>
                            <a:gd name="connsiteY20" fmla="*/ 186425 h 268096"/>
                            <a:gd name="connsiteX21" fmla="*/ 0 w 161568"/>
                            <a:gd name="connsiteY21" fmla="*/ 161568 h 268096"/>
                            <a:gd name="connsiteX22" fmla="*/ 0 w 161568"/>
                            <a:gd name="connsiteY22" fmla="*/ 152691 h 268096"/>
                            <a:gd name="connsiteX23" fmla="*/ 1776 w 161568"/>
                            <a:gd name="connsiteY23" fmla="*/ 143814 h 268096"/>
                            <a:gd name="connsiteX24" fmla="*/ 12429 w 161568"/>
                            <a:gd name="connsiteY24" fmla="*/ 127834 h 268096"/>
                            <a:gd name="connsiteX25" fmla="*/ 35510 w 161568"/>
                            <a:gd name="connsiteY25" fmla="*/ 113630 h 268096"/>
                            <a:gd name="connsiteX26" fmla="*/ 55040 w 161568"/>
                            <a:gd name="connsiteY26" fmla="*/ 106529 h 268096"/>
                            <a:gd name="connsiteX27" fmla="*/ 92325 w 161568"/>
                            <a:gd name="connsiteY27" fmla="*/ 101202 h 268096"/>
                            <a:gd name="connsiteX28" fmla="*/ 110080 w 161568"/>
                            <a:gd name="connsiteY28" fmla="*/ 99427 h 268096"/>
                            <a:gd name="connsiteX29" fmla="*/ 129610 w 161568"/>
                            <a:gd name="connsiteY29" fmla="*/ 99427 h 268096"/>
                            <a:gd name="connsiteX30" fmla="*/ 102977 w 161568"/>
                            <a:gd name="connsiteY30" fmla="*/ 118957 h 268096"/>
                            <a:gd name="connsiteX31" fmla="*/ 124283 w 161568"/>
                            <a:gd name="connsiteY31" fmla="*/ 58591 h 268096"/>
                            <a:gd name="connsiteX32" fmla="*/ 138487 w 161568"/>
                            <a:gd name="connsiteY32" fmla="*/ 30183 h 268096"/>
                            <a:gd name="connsiteX33" fmla="*/ 158017 w 161568"/>
                            <a:gd name="connsiteY33" fmla="*/ 0 h 26809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</a:cxnLst>
                          <a:rect l="l" t="t" r="r" b="b"/>
                          <a:pathLst>
                            <a:path w="161568" h="268096">
                              <a:moveTo>
                                <a:pt x="158017" y="0"/>
                              </a:moveTo>
                              <a:cubicBezTo>
                                <a:pt x="159793" y="10653"/>
                                <a:pt x="161568" y="23081"/>
                                <a:pt x="161568" y="33734"/>
                              </a:cubicBezTo>
                              <a:cubicBezTo>
                                <a:pt x="161568" y="44387"/>
                                <a:pt x="161568" y="55040"/>
                                <a:pt x="161568" y="65693"/>
                              </a:cubicBezTo>
                              <a:cubicBezTo>
                                <a:pt x="159793" y="86998"/>
                                <a:pt x="158017" y="108304"/>
                                <a:pt x="154467" y="129610"/>
                              </a:cubicBezTo>
                              <a:lnTo>
                                <a:pt x="150915" y="149140"/>
                              </a:lnTo>
                              <a:lnTo>
                                <a:pt x="129610" y="150915"/>
                              </a:lnTo>
                              <a:lnTo>
                                <a:pt x="113630" y="150915"/>
                              </a:lnTo>
                              <a:cubicBezTo>
                                <a:pt x="108304" y="150915"/>
                                <a:pt x="102977" y="150915"/>
                                <a:pt x="97651" y="152691"/>
                              </a:cubicBezTo>
                              <a:cubicBezTo>
                                <a:pt x="86998" y="154466"/>
                                <a:pt x="76345" y="154466"/>
                                <a:pt x="67468" y="156242"/>
                              </a:cubicBezTo>
                              <a:cubicBezTo>
                                <a:pt x="62142" y="158017"/>
                                <a:pt x="58590" y="158017"/>
                                <a:pt x="55040" y="159793"/>
                              </a:cubicBezTo>
                              <a:cubicBezTo>
                                <a:pt x="51489" y="161568"/>
                                <a:pt x="47938" y="163344"/>
                                <a:pt x="47938" y="163344"/>
                              </a:cubicBezTo>
                              <a:cubicBezTo>
                                <a:pt x="47938" y="163344"/>
                                <a:pt x="47938" y="163344"/>
                                <a:pt x="47938" y="161568"/>
                              </a:cubicBezTo>
                              <a:cubicBezTo>
                                <a:pt x="47938" y="158017"/>
                                <a:pt x="46162" y="165119"/>
                                <a:pt x="47938" y="161568"/>
                              </a:cubicBezTo>
                              <a:cubicBezTo>
                                <a:pt x="47938" y="159793"/>
                                <a:pt x="47938" y="159793"/>
                                <a:pt x="47938" y="161568"/>
                              </a:cubicBezTo>
                              <a:cubicBezTo>
                                <a:pt x="47938" y="163344"/>
                                <a:pt x="47938" y="166895"/>
                                <a:pt x="49713" y="170446"/>
                              </a:cubicBezTo>
                              <a:cubicBezTo>
                                <a:pt x="51489" y="177548"/>
                                <a:pt x="56815" y="186425"/>
                                <a:pt x="62142" y="195302"/>
                              </a:cubicBezTo>
                              <a:cubicBezTo>
                                <a:pt x="67468" y="204180"/>
                                <a:pt x="74570" y="213057"/>
                                <a:pt x="81672" y="220159"/>
                              </a:cubicBezTo>
                              <a:cubicBezTo>
                                <a:pt x="95876" y="236138"/>
                                <a:pt x="111855" y="252117"/>
                                <a:pt x="131385" y="268097"/>
                              </a:cubicBezTo>
                              <a:cubicBezTo>
                                <a:pt x="106529" y="266321"/>
                                <a:pt x="83448" y="257444"/>
                                <a:pt x="62142" y="243240"/>
                              </a:cubicBezTo>
                              <a:cubicBezTo>
                                <a:pt x="51489" y="236138"/>
                                <a:pt x="40836" y="229036"/>
                                <a:pt x="31958" y="220159"/>
                              </a:cubicBezTo>
                              <a:cubicBezTo>
                                <a:pt x="23081" y="211282"/>
                                <a:pt x="14204" y="200629"/>
                                <a:pt x="7102" y="186425"/>
                              </a:cubicBezTo>
                              <a:cubicBezTo>
                                <a:pt x="3551" y="179323"/>
                                <a:pt x="0" y="172221"/>
                                <a:pt x="0" y="161568"/>
                              </a:cubicBezTo>
                              <a:cubicBezTo>
                                <a:pt x="0" y="159793"/>
                                <a:pt x="0" y="156242"/>
                                <a:pt x="0" y="152691"/>
                              </a:cubicBezTo>
                              <a:cubicBezTo>
                                <a:pt x="1776" y="147364"/>
                                <a:pt x="0" y="150915"/>
                                <a:pt x="1776" y="143814"/>
                              </a:cubicBezTo>
                              <a:cubicBezTo>
                                <a:pt x="3551" y="136712"/>
                                <a:pt x="8877" y="131385"/>
                                <a:pt x="12429" y="127834"/>
                              </a:cubicBezTo>
                              <a:cubicBezTo>
                                <a:pt x="21306" y="118957"/>
                                <a:pt x="28408" y="115406"/>
                                <a:pt x="35510" y="113630"/>
                              </a:cubicBezTo>
                              <a:cubicBezTo>
                                <a:pt x="42611" y="110079"/>
                                <a:pt x="49713" y="108304"/>
                                <a:pt x="55040" y="106529"/>
                              </a:cubicBezTo>
                              <a:cubicBezTo>
                                <a:pt x="67468" y="102978"/>
                                <a:pt x="79896" y="101202"/>
                                <a:pt x="92325" y="101202"/>
                              </a:cubicBezTo>
                              <a:cubicBezTo>
                                <a:pt x="97651" y="101202"/>
                                <a:pt x="104753" y="101202"/>
                                <a:pt x="110080" y="99427"/>
                              </a:cubicBezTo>
                              <a:cubicBezTo>
                                <a:pt x="117182" y="99427"/>
                                <a:pt x="122508" y="99427"/>
                                <a:pt x="129610" y="99427"/>
                              </a:cubicBezTo>
                              <a:lnTo>
                                <a:pt x="102977" y="118957"/>
                              </a:lnTo>
                              <a:cubicBezTo>
                                <a:pt x="108304" y="97651"/>
                                <a:pt x="115406" y="78121"/>
                                <a:pt x="124283" y="58591"/>
                              </a:cubicBezTo>
                              <a:cubicBezTo>
                                <a:pt x="127834" y="47938"/>
                                <a:pt x="133161" y="39060"/>
                                <a:pt x="138487" y="30183"/>
                              </a:cubicBezTo>
                              <a:cubicBezTo>
                                <a:pt x="143814" y="19530"/>
                                <a:pt x="150915" y="8877"/>
                                <a:pt x="158017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DA8A7A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93" name="Freeform: Shape 192">
                          <a:extLst>
                            <a:ext uri="{FF2B5EF4-FFF2-40B4-BE49-F238E27FC236}">
                              <a16:creationId xmlns:a16="http://schemas.microsoft.com/office/drawing/2014/main" id="{3616B8C7-B215-6EA4-BBC3-197520F0FB4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316530" y="1947185"/>
                          <a:ext cx="167072" cy="63441"/>
                        </a:xfrm>
                        <a:custGeom>
                          <a:avLst/>
                          <a:gdLst>
                            <a:gd name="connsiteX0" fmla="*/ 28585 w 167072"/>
                            <a:gd name="connsiteY0" fmla="*/ 58780 h 63441"/>
                            <a:gd name="connsiteX1" fmla="*/ 156420 w 167072"/>
                            <a:gd name="connsiteY1" fmla="*/ 49902 h 63441"/>
                            <a:gd name="connsiteX2" fmla="*/ 167073 w 167072"/>
                            <a:gd name="connsiteY2" fmla="*/ 41025 h 63441"/>
                            <a:gd name="connsiteX3" fmla="*/ 104931 w 167072"/>
                            <a:gd name="connsiteY3" fmla="*/ 189 h 63441"/>
                            <a:gd name="connsiteX4" fmla="*/ 3729 w 167072"/>
                            <a:gd name="connsiteY4" fmla="*/ 35698 h 63441"/>
                            <a:gd name="connsiteX5" fmla="*/ 28585 w 167072"/>
                            <a:gd name="connsiteY5" fmla="*/ 58780 h 63441"/>
                            <a:gd name="connsiteX6" fmla="*/ 28585 w 167072"/>
                            <a:gd name="connsiteY6" fmla="*/ 58780 h 634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7072" h="63441">
                              <a:moveTo>
                                <a:pt x="28585" y="58780"/>
                              </a:moveTo>
                              <a:cubicBezTo>
                                <a:pt x="64095" y="30372"/>
                                <a:pt x="115583" y="35698"/>
                                <a:pt x="156420" y="49902"/>
                              </a:cubicBezTo>
                              <a:cubicBezTo>
                                <a:pt x="161746" y="51678"/>
                                <a:pt x="167073" y="46351"/>
                                <a:pt x="167073" y="41025"/>
                              </a:cubicBezTo>
                              <a:cubicBezTo>
                                <a:pt x="167073" y="9066"/>
                                <a:pt x="131563" y="189"/>
                                <a:pt x="104931" y="189"/>
                              </a:cubicBezTo>
                              <a:cubicBezTo>
                                <a:pt x="67646" y="-1587"/>
                                <a:pt x="30361" y="9066"/>
                                <a:pt x="3729" y="35698"/>
                              </a:cubicBezTo>
                              <a:cubicBezTo>
                                <a:pt x="-8700" y="51678"/>
                                <a:pt x="12606" y="72983"/>
                                <a:pt x="28585" y="58780"/>
                              </a:cubicBezTo>
                              <a:lnTo>
                                <a:pt x="28585" y="5878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B3E03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94" name="Freeform: Shape 193">
                          <a:extLst>
                            <a:ext uri="{FF2B5EF4-FFF2-40B4-BE49-F238E27FC236}">
                              <a16:creationId xmlns:a16="http://schemas.microsoft.com/office/drawing/2014/main" id="{52CA5B3F-D427-6152-8FB7-091B07C3A9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793685" y="1949791"/>
                          <a:ext cx="189298" cy="72710"/>
                        </a:xfrm>
                        <a:custGeom>
                          <a:avLst/>
                          <a:gdLst>
                            <a:gd name="connsiteX0" fmla="*/ 25482 w 189298"/>
                            <a:gd name="connsiteY0" fmla="*/ 52623 h 72710"/>
                            <a:gd name="connsiteX1" fmla="*/ 174622 w 189298"/>
                            <a:gd name="connsiteY1" fmla="*/ 70378 h 72710"/>
                            <a:gd name="connsiteX2" fmla="*/ 188825 w 189298"/>
                            <a:gd name="connsiteY2" fmla="*/ 66827 h 72710"/>
                            <a:gd name="connsiteX3" fmla="*/ 124909 w 189298"/>
                            <a:gd name="connsiteY3" fmla="*/ 6461 h 72710"/>
                            <a:gd name="connsiteX4" fmla="*/ 4176 w 189298"/>
                            <a:gd name="connsiteY4" fmla="*/ 25991 h 72710"/>
                            <a:gd name="connsiteX5" fmla="*/ 25482 w 189298"/>
                            <a:gd name="connsiteY5" fmla="*/ 52623 h 72710"/>
                            <a:gd name="connsiteX6" fmla="*/ 25482 w 189298"/>
                            <a:gd name="connsiteY6" fmla="*/ 52623 h 727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89298" h="72710">
                              <a:moveTo>
                                <a:pt x="25482" y="52623"/>
                              </a:moveTo>
                              <a:cubicBezTo>
                                <a:pt x="64542" y="24215"/>
                                <a:pt x="139112" y="40195"/>
                                <a:pt x="174622" y="70378"/>
                              </a:cubicBezTo>
                              <a:cubicBezTo>
                                <a:pt x="179948" y="73929"/>
                                <a:pt x="188825" y="73929"/>
                                <a:pt x="188825" y="66827"/>
                              </a:cubicBezTo>
                              <a:cubicBezTo>
                                <a:pt x="194152" y="31317"/>
                                <a:pt x="153316" y="13563"/>
                                <a:pt x="124909" y="6461"/>
                              </a:cubicBezTo>
                              <a:cubicBezTo>
                                <a:pt x="82297" y="-4192"/>
                                <a:pt x="37910" y="-4192"/>
                                <a:pt x="4176" y="25991"/>
                              </a:cubicBezTo>
                              <a:cubicBezTo>
                                <a:pt x="-8252" y="38419"/>
                                <a:pt x="9503" y="63276"/>
                                <a:pt x="25482" y="52623"/>
                              </a:cubicBezTo>
                              <a:lnTo>
                                <a:pt x="25482" y="5262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B3E03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95" name="Graphic 43">
                          <a:extLst>
                            <a:ext uri="{FF2B5EF4-FFF2-40B4-BE49-F238E27FC236}">
                              <a16:creationId xmlns:a16="http://schemas.microsoft.com/office/drawing/2014/main" id="{E768E307-A643-0CDA-169F-DEF51AC17C2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554796" y="2282758"/>
                          <a:ext cx="335634" cy="215971"/>
                          <a:chOff x="8554796" y="2282758"/>
                          <a:chExt cx="335634" cy="215971"/>
                        </a:xfrm>
                      </p:grpSpPr>
                      <p:sp>
                        <p:nvSpPr>
                          <p:cNvPr id="196" name="Freeform: Shape 195">
                            <a:extLst>
                              <a:ext uri="{FF2B5EF4-FFF2-40B4-BE49-F238E27FC236}">
                                <a16:creationId xmlns:a16="http://schemas.microsoft.com/office/drawing/2014/main" id="{3F3A3F1B-7601-F3E7-0E45-61AB3B6A8FC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54796" y="2283705"/>
                            <a:ext cx="335634" cy="215023"/>
                          </a:xfrm>
                          <a:custGeom>
                            <a:avLst/>
                            <a:gdLst>
                              <a:gd name="connsiteX0" fmla="*/ 5151 w 335634"/>
                              <a:gd name="connsiteY0" fmla="*/ 95109 h 215023"/>
                              <a:gd name="connsiteX1" fmla="*/ 143638 w 335634"/>
                              <a:gd name="connsiteY1" fmla="*/ 52498 h 215023"/>
                              <a:gd name="connsiteX2" fmla="*/ 312309 w 335634"/>
                              <a:gd name="connsiteY2" fmla="*/ 9887 h 215023"/>
                              <a:gd name="connsiteX3" fmla="*/ 202229 w 335634"/>
                              <a:gd name="connsiteY3" fmla="*/ 210515 h 215023"/>
                              <a:gd name="connsiteX4" fmla="*/ 5151 w 335634"/>
                              <a:gd name="connsiteY4" fmla="*/ 95109 h 21502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335634" h="215023">
                                <a:moveTo>
                                  <a:pt x="5151" y="95109"/>
                                </a:moveTo>
                                <a:cubicBezTo>
                                  <a:pt x="33559" y="38294"/>
                                  <a:pt x="88599" y="59600"/>
                                  <a:pt x="143638" y="52498"/>
                                </a:cubicBezTo>
                                <a:cubicBezTo>
                                  <a:pt x="200454" y="45396"/>
                                  <a:pt x="264371" y="-25623"/>
                                  <a:pt x="312309" y="9887"/>
                                </a:cubicBezTo>
                                <a:cubicBezTo>
                                  <a:pt x="362022" y="45396"/>
                                  <a:pt x="335390" y="187434"/>
                                  <a:pt x="202229" y="210515"/>
                                </a:cubicBezTo>
                                <a:cubicBezTo>
                                  <a:pt x="69069" y="235372"/>
                                  <a:pt x="-23256" y="151925"/>
                                  <a:pt x="5151" y="9510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E7634D"/>
                          </a:solidFill>
                          <a:ln w="177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97" name="Freeform: Shape 196">
                            <a:extLst>
                              <a:ext uri="{FF2B5EF4-FFF2-40B4-BE49-F238E27FC236}">
                                <a16:creationId xmlns:a16="http://schemas.microsoft.com/office/drawing/2014/main" id="{15B96D98-EDA9-AE54-20BA-2F025656D46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70601" y="2282758"/>
                            <a:ext cx="269871" cy="110253"/>
                          </a:xfrm>
                          <a:custGeom>
                            <a:avLst/>
                            <a:gdLst>
                              <a:gd name="connsiteX0" fmla="*/ 260995 w 269871"/>
                              <a:gd name="connsiteY0" fmla="*/ 37466 h 110253"/>
                              <a:gd name="connsiteX1" fmla="*/ 269872 w 269871"/>
                              <a:gd name="connsiteY1" fmla="*/ 181 h 110253"/>
                              <a:gd name="connsiteX2" fmla="*/ 127834 w 269871"/>
                              <a:gd name="connsiteY2" fmla="*/ 51670 h 110253"/>
                              <a:gd name="connsiteX3" fmla="*/ 0 w 269871"/>
                              <a:gd name="connsiteY3" fmla="*/ 78302 h 110253"/>
                              <a:gd name="connsiteX4" fmla="*/ 17755 w 269871"/>
                              <a:gd name="connsiteY4" fmla="*/ 87180 h 110253"/>
                              <a:gd name="connsiteX5" fmla="*/ 260995 w 269871"/>
                              <a:gd name="connsiteY5" fmla="*/ 37466 h 11025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269871" h="110253">
                                <a:moveTo>
                                  <a:pt x="260995" y="37466"/>
                                </a:moveTo>
                                <a:cubicBezTo>
                                  <a:pt x="266321" y="25038"/>
                                  <a:pt x="269872" y="12610"/>
                                  <a:pt x="269872" y="181"/>
                                </a:cubicBezTo>
                                <a:cubicBezTo>
                                  <a:pt x="225485" y="-3370"/>
                                  <a:pt x="173996" y="46344"/>
                                  <a:pt x="127834" y="51670"/>
                                </a:cubicBezTo>
                                <a:cubicBezTo>
                                  <a:pt x="78121" y="58772"/>
                                  <a:pt x="28408" y="42793"/>
                                  <a:pt x="0" y="78302"/>
                                </a:cubicBezTo>
                                <a:cubicBezTo>
                                  <a:pt x="5326" y="81853"/>
                                  <a:pt x="12428" y="83629"/>
                                  <a:pt x="17755" y="87180"/>
                                </a:cubicBezTo>
                                <a:cubicBezTo>
                                  <a:pt x="118957" y="131567"/>
                                  <a:pt x="227261" y="110261"/>
                                  <a:pt x="260995" y="37466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177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98" name="Freeform: Shape 197">
                          <a:extLst>
                            <a:ext uri="{FF2B5EF4-FFF2-40B4-BE49-F238E27FC236}">
                              <a16:creationId xmlns:a16="http://schemas.microsoft.com/office/drawing/2014/main" id="{CA8E79FE-5303-BAE7-B354-844C944B38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813841" y="2059229"/>
                          <a:ext cx="127834" cy="127834"/>
                        </a:xfrm>
                        <a:custGeom>
                          <a:avLst/>
                          <a:gdLst>
                            <a:gd name="connsiteX0" fmla="*/ 127834 w 127834"/>
                            <a:gd name="connsiteY0" fmla="*/ 63917 h 127834"/>
                            <a:gd name="connsiteX1" fmla="*/ 63917 w 127834"/>
                            <a:gd name="connsiteY1" fmla="*/ 127834 h 127834"/>
                            <a:gd name="connsiteX2" fmla="*/ 0 w 127834"/>
                            <a:gd name="connsiteY2" fmla="*/ 63917 h 127834"/>
                            <a:gd name="connsiteX3" fmla="*/ 63917 w 127834"/>
                            <a:gd name="connsiteY3" fmla="*/ 0 h 127834"/>
                            <a:gd name="connsiteX4" fmla="*/ 127834 w 127834"/>
                            <a:gd name="connsiteY4" fmla="*/ 63917 h 12783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7834" h="127834">
                              <a:moveTo>
                                <a:pt x="127834" y="63917"/>
                              </a:moveTo>
                              <a:cubicBezTo>
                                <a:pt x="127834" y="99218"/>
                                <a:pt x="99217" y="127834"/>
                                <a:pt x="63917" y="127834"/>
                              </a:cubicBezTo>
                              <a:cubicBezTo>
                                <a:pt x="28617" y="127834"/>
                                <a:pt x="0" y="99217"/>
                                <a:pt x="0" y="63917"/>
                              </a:cubicBezTo>
                              <a:cubicBezTo>
                                <a:pt x="0" y="28617"/>
                                <a:pt x="28617" y="0"/>
                                <a:pt x="63917" y="0"/>
                              </a:cubicBezTo>
                              <a:cubicBezTo>
                                <a:pt x="99217" y="0"/>
                                <a:pt x="127834" y="28617"/>
                                <a:pt x="127834" y="6391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7181B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99" name="Freeform: Shape 198">
                          <a:extLst>
                            <a:ext uri="{FF2B5EF4-FFF2-40B4-BE49-F238E27FC236}">
                              <a16:creationId xmlns:a16="http://schemas.microsoft.com/office/drawing/2014/main" id="{83479EF0-2D6C-4882-D3EF-C4C76B47D3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366421" y="2053903"/>
                          <a:ext cx="127834" cy="127834"/>
                        </a:xfrm>
                        <a:custGeom>
                          <a:avLst/>
                          <a:gdLst>
                            <a:gd name="connsiteX0" fmla="*/ 127834 w 127834"/>
                            <a:gd name="connsiteY0" fmla="*/ 63917 h 127834"/>
                            <a:gd name="connsiteX1" fmla="*/ 63917 w 127834"/>
                            <a:gd name="connsiteY1" fmla="*/ 127834 h 127834"/>
                            <a:gd name="connsiteX2" fmla="*/ 0 w 127834"/>
                            <a:gd name="connsiteY2" fmla="*/ 63917 h 127834"/>
                            <a:gd name="connsiteX3" fmla="*/ 63917 w 127834"/>
                            <a:gd name="connsiteY3" fmla="*/ 0 h 127834"/>
                            <a:gd name="connsiteX4" fmla="*/ 127834 w 127834"/>
                            <a:gd name="connsiteY4" fmla="*/ 63917 h 12783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7834" h="127834">
                              <a:moveTo>
                                <a:pt x="127834" y="63917"/>
                              </a:moveTo>
                              <a:cubicBezTo>
                                <a:pt x="127834" y="99218"/>
                                <a:pt x="99217" y="127834"/>
                                <a:pt x="63917" y="127834"/>
                              </a:cubicBezTo>
                              <a:cubicBezTo>
                                <a:pt x="28616" y="127834"/>
                                <a:pt x="0" y="99218"/>
                                <a:pt x="0" y="63917"/>
                              </a:cubicBezTo>
                              <a:cubicBezTo>
                                <a:pt x="0" y="28617"/>
                                <a:pt x="28616" y="0"/>
                                <a:pt x="63917" y="0"/>
                              </a:cubicBezTo>
                              <a:cubicBezTo>
                                <a:pt x="99217" y="0"/>
                                <a:pt x="127834" y="28617"/>
                                <a:pt x="127834" y="6391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7181B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00" name="Freeform: Shape 199">
                          <a:extLst>
                            <a:ext uri="{FF2B5EF4-FFF2-40B4-BE49-F238E27FC236}">
                              <a16:creationId xmlns:a16="http://schemas.microsoft.com/office/drawing/2014/main" id="{E631184F-AB9F-8031-1F28-2FAE5CFA459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-266052">
                          <a:off x="8966450" y="2156813"/>
                          <a:ext cx="205953" cy="163342"/>
                        </a:xfrm>
                        <a:custGeom>
                          <a:avLst/>
                          <a:gdLst>
                            <a:gd name="connsiteX0" fmla="*/ 205954 w 205953"/>
                            <a:gd name="connsiteY0" fmla="*/ 81671 h 163342"/>
                            <a:gd name="connsiteX1" fmla="*/ 102977 w 205953"/>
                            <a:gd name="connsiteY1" fmla="*/ 163343 h 163342"/>
                            <a:gd name="connsiteX2" fmla="*/ 0 w 205953"/>
                            <a:gd name="connsiteY2" fmla="*/ 81671 h 163342"/>
                            <a:gd name="connsiteX3" fmla="*/ 102977 w 205953"/>
                            <a:gd name="connsiteY3" fmla="*/ 0 h 163342"/>
                            <a:gd name="connsiteX4" fmla="*/ 205954 w 205953"/>
                            <a:gd name="connsiteY4" fmla="*/ 81671 h 16334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05953" h="163342">
                              <a:moveTo>
                                <a:pt x="205954" y="81671"/>
                              </a:moveTo>
                              <a:cubicBezTo>
                                <a:pt x="205954" y="126777"/>
                                <a:pt x="159850" y="163343"/>
                                <a:pt x="102977" y="163343"/>
                              </a:cubicBezTo>
                              <a:cubicBezTo>
                                <a:pt x="46105" y="163343"/>
                                <a:pt x="0" y="126777"/>
                                <a:pt x="0" y="81671"/>
                              </a:cubicBezTo>
                              <a:cubicBezTo>
                                <a:pt x="0" y="36565"/>
                                <a:pt x="46105" y="0"/>
                                <a:pt x="102977" y="0"/>
                              </a:cubicBezTo>
                              <a:cubicBezTo>
                                <a:pt x="159850" y="0"/>
                                <a:pt x="205954" y="36565"/>
                                <a:pt x="205954" y="8167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78272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01" name="Freeform: Shape 200">
                          <a:extLst>
                            <a:ext uri="{FF2B5EF4-FFF2-40B4-BE49-F238E27FC236}">
                              <a16:creationId xmlns:a16="http://schemas.microsoft.com/office/drawing/2014/main" id="{CA1BE472-CB04-91AB-A29B-BC4578D801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-84287">
                          <a:off x="8210181" y="2183508"/>
                          <a:ext cx="205955" cy="163343"/>
                        </a:xfrm>
                        <a:custGeom>
                          <a:avLst/>
                          <a:gdLst>
                            <a:gd name="connsiteX0" fmla="*/ 205955 w 205955"/>
                            <a:gd name="connsiteY0" fmla="*/ 81672 h 163343"/>
                            <a:gd name="connsiteX1" fmla="*/ 102978 w 205955"/>
                            <a:gd name="connsiteY1" fmla="*/ 163344 h 163343"/>
                            <a:gd name="connsiteX2" fmla="*/ 0 w 205955"/>
                            <a:gd name="connsiteY2" fmla="*/ 81672 h 163343"/>
                            <a:gd name="connsiteX3" fmla="*/ 102978 w 205955"/>
                            <a:gd name="connsiteY3" fmla="*/ 0 h 163343"/>
                            <a:gd name="connsiteX4" fmla="*/ 205955 w 205955"/>
                            <a:gd name="connsiteY4" fmla="*/ 81672 h 1633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05955" h="163343">
                              <a:moveTo>
                                <a:pt x="205955" y="81672"/>
                              </a:moveTo>
                              <a:cubicBezTo>
                                <a:pt x="205955" y="126778"/>
                                <a:pt x="159851" y="163344"/>
                                <a:pt x="102978" y="163344"/>
                              </a:cubicBezTo>
                              <a:cubicBezTo>
                                <a:pt x="46105" y="163344"/>
                                <a:pt x="0" y="126778"/>
                                <a:pt x="0" y="81672"/>
                              </a:cubicBezTo>
                              <a:cubicBezTo>
                                <a:pt x="0" y="36566"/>
                                <a:pt x="46105" y="0"/>
                                <a:pt x="102978" y="0"/>
                              </a:cubicBezTo>
                              <a:cubicBezTo>
                                <a:pt x="159851" y="0"/>
                                <a:pt x="205955" y="36566"/>
                                <a:pt x="205955" y="816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78272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02" name="Graphic 43">
                      <a:extLst>
                        <a:ext uri="{FF2B5EF4-FFF2-40B4-BE49-F238E27FC236}">
                          <a16:creationId xmlns:a16="http://schemas.microsoft.com/office/drawing/2014/main" id="{295F4247-018F-B933-6534-733545D4DE7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169133" y="2011849"/>
                      <a:ext cx="293570" cy="356991"/>
                      <a:chOff x="9169133" y="2011849"/>
                      <a:chExt cx="293570" cy="356991"/>
                    </a:xfrm>
                  </p:grpSpPr>
                  <p:sp>
                    <p:nvSpPr>
                      <p:cNvPr id="203" name="Freeform: Shape 202">
                        <a:extLst>
                          <a:ext uri="{FF2B5EF4-FFF2-40B4-BE49-F238E27FC236}">
                            <a16:creationId xmlns:a16="http://schemas.microsoft.com/office/drawing/2014/main" id="{761CB902-EB7B-7089-1C66-1453512C0B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69133" y="2011849"/>
                        <a:ext cx="293570" cy="356991"/>
                      </a:xfrm>
                      <a:custGeom>
                        <a:avLst/>
                        <a:gdLst>
                          <a:gd name="connsiteX0" fmla="*/ 239492 w 293570"/>
                          <a:gd name="connsiteY0" fmla="*/ 20748 h 356991"/>
                          <a:gd name="connsiteX1" fmla="*/ 42414 w 293570"/>
                          <a:gd name="connsiteY1" fmla="*/ 93542 h 356991"/>
                          <a:gd name="connsiteX2" fmla="*/ 38863 w 293570"/>
                          <a:gd name="connsiteY2" fmla="*/ 333231 h 356991"/>
                          <a:gd name="connsiteX3" fmla="*/ 262573 w 293570"/>
                          <a:gd name="connsiteY3" fmla="*/ 271090 h 356991"/>
                          <a:gd name="connsiteX4" fmla="*/ 239492 w 293570"/>
                          <a:gd name="connsiteY4" fmla="*/ 20748 h 3569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3570" h="356991">
                            <a:moveTo>
                              <a:pt x="239492" y="20748"/>
                            </a:moveTo>
                            <a:cubicBezTo>
                              <a:pt x="186227" y="-25415"/>
                              <a:pt x="97454" y="8319"/>
                              <a:pt x="42414" y="93542"/>
                            </a:cubicBezTo>
                            <a:cubicBezTo>
                              <a:pt x="-12626" y="180540"/>
                              <a:pt x="-14401" y="287069"/>
                              <a:pt x="38863" y="333231"/>
                            </a:cubicBezTo>
                            <a:cubicBezTo>
                              <a:pt x="92127" y="379394"/>
                              <a:pt x="207533" y="358088"/>
                              <a:pt x="262573" y="271090"/>
                            </a:cubicBezTo>
                            <a:cubicBezTo>
                              <a:pt x="317613" y="184091"/>
                              <a:pt x="292756" y="65134"/>
                              <a:pt x="239492" y="20748"/>
                            </a:cubicBezTo>
                            <a:close/>
                          </a:path>
                        </a:pathLst>
                      </a:custGeom>
                      <a:solidFill>
                        <a:srgbClr val="FFC4A8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04" name="Freeform: Shape 203">
                        <a:extLst>
                          <a:ext uri="{FF2B5EF4-FFF2-40B4-BE49-F238E27FC236}">
                            <a16:creationId xmlns:a16="http://schemas.microsoft.com/office/drawing/2014/main" id="{CF5CEC7A-FFA2-B651-DCBC-AA0DDE8995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268362" y="2148003"/>
                        <a:ext cx="131385" cy="131385"/>
                      </a:xfrm>
                      <a:custGeom>
                        <a:avLst/>
                        <a:gdLst>
                          <a:gd name="connsiteX0" fmla="*/ 131385 w 131385"/>
                          <a:gd name="connsiteY0" fmla="*/ 5326 h 131385"/>
                          <a:gd name="connsiteX1" fmla="*/ 120733 w 131385"/>
                          <a:gd name="connsiteY1" fmla="*/ 8877 h 131385"/>
                          <a:gd name="connsiteX2" fmla="*/ 111855 w 131385"/>
                          <a:gd name="connsiteY2" fmla="*/ 12428 h 131385"/>
                          <a:gd name="connsiteX3" fmla="*/ 104753 w 131385"/>
                          <a:gd name="connsiteY3" fmla="*/ 15979 h 131385"/>
                          <a:gd name="connsiteX4" fmla="*/ 97651 w 131385"/>
                          <a:gd name="connsiteY4" fmla="*/ 21306 h 131385"/>
                          <a:gd name="connsiteX5" fmla="*/ 85223 w 131385"/>
                          <a:gd name="connsiteY5" fmla="*/ 31959 h 131385"/>
                          <a:gd name="connsiteX6" fmla="*/ 79896 w 131385"/>
                          <a:gd name="connsiteY6" fmla="*/ 39061 h 131385"/>
                          <a:gd name="connsiteX7" fmla="*/ 74570 w 131385"/>
                          <a:gd name="connsiteY7" fmla="*/ 46162 h 131385"/>
                          <a:gd name="connsiteX8" fmla="*/ 63917 w 131385"/>
                          <a:gd name="connsiteY8" fmla="*/ 60366 h 131385"/>
                          <a:gd name="connsiteX9" fmla="*/ 55040 w 131385"/>
                          <a:gd name="connsiteY9" fmla="*/ 76346 h 131385"/>
                          <a:gd name="connsiteX10" fmla="*/ 47938 w 131385"/>
                          <a:gd name="connsiteY10" fmla="*/ 92325 h 131385"/>
                          <a:gd name="connsiteX11" fmla="*/ 40836 w 131385"/>
                          <a:gd name="connsiteY11" fmla="*/ 108304 h 131385"/>
                          <a:gd name="connsiteX12" fmla="*/ 19530 w 131385"/>
                          <a:gd name="connsiteY12" fmla="*/ 88774 h 131385"/>
                          <a:gd name="connsiteX13" fmla="*/ 31959 w 131385"/>
                          <a:gd name="connsiteY13" fmla="*/ 85223 h 131385"/>
                          <a:gd name="connsiteX14" fmla="*/ 44387 w 131385"/>
                          <a:gd name="connsiteY14" fmla="*/ 83447 h 131385"/>
                          <a:gd name="connsiteX15" fmla="*/ 69243 w 131385"/>
                          <a:gd name="connsiteY15" fmla="*/ 85223 h 131385"/>
                          <a:gd name="connsiteX16" fmla="*/ 81672 w 131385"/>
                          <a:gd name="connsiteY16" fmla="*/ 88774 h 131385"/>
                          <a:gd name="connsiteX17" fmla="*/ 86998 w 131385"/>
                          <a:gd name="connsiteY17" fmla="*/ 92325 h 131385"/>
                          <a:gd name="connsiteX18" fmla="*/ 92325 w 131385"/>
                          <a:gd name="connsiteY18" fmla="*/ 97651 h 131385"/>
                          <a:gd name="connsiteX19" fmla="*/ 95876 w 131385"/>
                          <a:gd name="connsiteY19" fmla="*/ 102978 h 131385"/>
                          <a:gd name="connsiteX20" fmla="*/ 97651 w 131385"/>
                          <a:gd name="connsiteY20" fmla="*/ 110080 h 131385"/>
                          <a:gd name="connsiteX21" fmla="*/ 95876 w 131385"/>
                          <a:gd name="connsiteY21" fmla="*/ 122508 h 131385"/>
                          <a:gd name="connsiteX22" fmla="*/ 90549 w 131385"/>
                          <a:gd name="connsiteY22" fmla="*/ 113630 h 131385"/>
                          <a:gd name="connsiteX23" fmla="*/ 86998 w 131385"/>
                          <a:gd name="connsiteY23" fmla="*/ 110080 h 131385"/>
                          <a:gd name="connsiteX24" fmla="*/ 83448 w 131385"/>
                          <a:gd name="connsiteY24" fmla="*/ 108304 h 131385"/>
                          <a:gd name="connsiteX25" fmla="*/ 79896 w 131385"/>
                          <a:gd name="connsiteY25" fmla="*/ 106529 h 131385"/>
                          <a:gd name="connsiteX26" fmla="*/ 76346 w 131385"/>
                          <a:gd name="connsiteY26" fmla="*/ 106529 h 131385"/>
                          <a:gd name="connsiteX27" fmla="*/ 67468 w 131385"/>
                          <a:gd name="connsiteY27" fmla="*/ 106529 h 131385"/>
                          <a:gd name="connsiteX28" fmla="*/ 47938 w 131385"/>
                          <a:gd name="connsiteY28" fmla="*/ 111855 h 131385"/>
                          <a:gd name="connsiteX29" fmla="*/ 37285 w 131385"/>
                          <a:gd name="connsiteY29" fmla="*/ 113630 h 131385"/>
                          <a:gd name="connsiteX30" fmla="*/ 28408 w 131385"/>
                          <a:gd name="connsiteY30" fmla="*/ 117181 h 131385"/>
                          <a:gd name="connsiteX31" fmla="*/ 0 w 131385"/>
                          <a:gd name="connsiteY31" fmla="*/ 131385 h 131385"/>
                          <a:gd name="connsiteX32" fmla="*/ 7102 w 131385"/>
                          <a:gd name="connsiteY32" fmla="*/ 97651 h 131385"/>
                          <a:gd name="connsiteX33" fmla="*/ 14204 w 131385"/>
                          <a:gd name="connsiteY33" fmla="*/ 76346 h 131385"/>
                          <a:gd name="connsiteX34" fmla="*/ 23082 w 131385"/>
                          <a:gd name="connsiteY34" fmla="*/ 56815 h 131385"/>
                          <a:gd name="connsiteX35" fmla="*/ 49714 w 131385"/>
                          <a:gd name="connsiteY35" fmla="*/ 23081 h 131385"/>
                          <a:gd name="connsiteX36" fmla="*/ 58591 w 131385"/>
                          <a:gd name="connsiteY36" fmla="*/ 15979 h 131385"/>
                          <a:gd name="connsiteX37" fmla="*/ 67468 w 131385"/>
                          <a:gd name="connsiteY37" fmla="*/ 10653 h 131385"/>
                          <a:gd name="connsiteX38" fmla="*/ 88774 w 131385"/>
                          <a:gd name="connsiteY38" fmla="*/ 1775 h 131385"/>
                          <a:gd name="connsiteX39" fmla="*/ 99427 w 131385"/>
                          <a:gd name="connsiteY39" fmla="*/ 0 h 131385"/>
                          <a:gd name="connsiteX40" fmla="*/ 110080 w 131385"/>
                          <a:gd name="connsiteY40" fmla="*/ 0 h 131385"/>
                          <a:gd name="connsiteX41" fmla="*/ 131385 w 131385"/>
                          <a:gd name="connsiteY41" fmla="*/ 5326 h 1313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</a:cxnLst>
                        <a:rect l="l" t="t" r="r" b="b"/>
                        <a:pathLst>
                          <a:path w="131385" h="131385">
                            <a:moveTo>
                              <a:pt x="131385" y="5326"/>
                            </a:moveTo>
                            <a:cubicBezTo>
                              <a:pt x="127834" y="7102"/>
                              <a:pt x="124283" y="7102"/>
                              <a:pt x="120733" y="8877"/>
                            </a:cubicBezTo>
                            <a:cubicBezTo>
                              <a:pt x="117182" y="8877"/>
                              <a:pt x="113630" y="10653"/>
                              <a:pt x="111855" y="12428"/>
                            </a:cubicBezTo>
                            <a:cubicBezTo>
                              <a:pt x="108304" y="14204"/>
                              <a:pt x="106529" y="14204"/>
                              <a:pt x="104753" y="15979"/>
                            </a:cubicBezTo>
                            <a:cubicBezTo>
                              <a:pt x="102978" y="17755"/>
                              <a:pt x="99427" y="19530"/>
                              <a:pt x="97651" y="21306"/>
                            </a:cubicBezTo>
                            <a:cubicBezTo>
                              <a:pt x="92325" y="24857"/>
                              <a:pt x="88774" y="28408"/>
                              <a:pt x="85223" y="31959"/>
                            </a:cubicBezTo>
                            <a:cubicBezTo>
                              <a:pt x="83448" y="33734"/>
                              <a:pt x="81672" y="35510"/>
                              <a:pt x="79896" y="39061"/>
                            </a:cubicBezTo>
                            <a:cubicBezTo>
                              <a:pt x="78121" y="40836"/>
                              <a:pt x="76346" y="42611"/>
                              <a:pt x="74570" y="46162"/>
                            </a:cubicBezTo>
                            <a:cubicBezTo>
                              <a:pt x="71019" y="51489"/>
                              <a:pt x="67468" y="55040"/>
                              <a:pt x="63917" y="60366"/>
                            </a:cubicBezTo>
                            <a:cubicBezTo>
                              <a:pt x="60366" y="65693"/>
                              <a:pt x="58591" y="71019"/>
                              <a:pt x="55040" y="76346"/>
                            </a:cubicBezTo>
                            <a:cubicBezTo>
                              <a:pt x="51489" y="81672"/>
                              <a:pt x="49714" y="86998"/>
                              <a:pt x="47938" y="92325"/>
                            </a:cubicBezTo>
                            <a:cubicBezTo>
                              <a:pt x="46162" y="97651"/>
                              <a:pt x="42611" y="102978"/>
                              <a:pt x="40836" y="108304"/>
                            </a:cubicBezTo>
                            <a:lnTo>
                              <a:pt x="19530" y="88774"/>
                            </a:lnTo>
                            <a:cubicBezTo>
                              <a:pt x="24857" y="86998"/>
                              <a:pt x="28408" y="86998"/>
                              <a:pt x="31959" y="85223"/>
                            </a:cubicBezTo>
                            <a:cubicBezTo>
                              <a:pt x="35510" y="85223"/>
                              <a:pt x="40836" y="83447"/>
                              <a:pt x="44387" y="83447"/>
                            </a:cubicBezTo>
                            <a:cubicBezTo>
                              <a:pt x="53264" y="83447"/>
                              <a:pt x="60366" y="83447"/>
                              <a:pt x="69243" y="85223"/>
                            </a:cubicBezTo>
                            <a:cubicBezTo>
                              <a:pt x="72795" y="86998"/>
                              <a:pt x="78121" y="86998"/>
                              <a:pt x="81672" y="88774"/>
                            </a:cubicBezTo>
                            <a:cubicBezTo>
                              <a:pt x="83448" y="88774"/>
                              <a:pt x="85223" y="90549"/>
                              <a:pt x="86998" y="92325"/>
                            </a:cubicBezTo>
                            <a:cubicBezTo>
                              <a:pt x="88774" y="94100"/>
                              <a:pt x="90549" y="95876"/>
                              <a:pt x="92325" y="97651"/>
                            </a:cubicBezTo>
                            <a:cubicBezTo>
                              <a:pt x="94101" y="99427"/>
                              <a:pt x="94101" y="101202"/>
                              <a:pt x="95876" y="102978"/>
                            </a:cubicBezTo>
                            <a:cubicBezTo>
                              <a:pt x="97651" y="104753"/>
                              <a:pt x="97651" y="106529"/>
                              <a:pt x="97651" y="110080"/>
                            </a:cubicBezTo>
                            <a:cubicBezTo>
                              <a:pt x="99427" y="113630"/>
                              <a:pt x="97651" y="118957"/>
                              <a:pt x="95876" y="122508"/>
                            </a:cubicBezTo>
                            <a:cubicBezTo>
                              <a:pt x="94101" y="118957"/>
                              <a:pt x="92325" y="115406"/>
                              <a:pt x="90549" y="113630"/>
                            </a:cubicBezTo>
                            <a:cubicBezTo>
                              <a:pt x="88774" y="111855"/>
                              <a:pt x="88774" y="111855"/>
                              <a:pt x="86998" y="110080"/>
                            </a:cubicBezTo>
                            <a:cubicBezTo>
                              <a:pt x="85223" y="110080"/>
                              <a:pt x="85223" y="108304"/>
                              <a:pt x="83448" y="108304"/>
                            </a:cubicBezTo>
                            <a:cubicBezTo>
                              <a:pt x="81672" y="108304"/>
                              <a:pt x="81672" y="106529"/>
                              <a:pt x="79896" y="106529"/>
                            </a:cubicBezTo>
                            <a:cubicBezTo>
                              <a:pt x="78121" y="106529"/>
                              <a:pt x="76346" y="106529"/>
                              <a:pt x="76346" y="106529"/>
                            </a:cubicBezTo>
                            <a:cubicBezTo>
                              <a:pt x="72795" y="106529"/>
                              <a:pt x="71019" y="106529"/>
                              <a:pt x="67468" y="106529"/>
                            </a:cubicBezTo>
                            <a:cubicBezTo>
                              <a:pt x="62142" y="108304"/>
                              <a:pt x="55040" y="110080"/>
                              <a:pt x="47938" y="111855"/>
                            </a:cubicBezTo>
                            <a:lnTo>
                              <a:pt x="37285" y="113630"/>
                            </a:lnTo>
                            <a:cubicBezTo>
                              <a:pt x="33734" y="115406"/>
                              <a:pt x="30183" y="115406"/>
                              <a:pt x="28408" y="117181"/>
                            </a:cubicBezTo>
                            <a:lnTo>
                              <a:pt x="0" y="131385"/>
                            </a:lnTo>
                            <a:lnTo>
                              <a:pt x="7102" y="97651"/>
                            </a:lnTo>
                            <a:cubicBezTo>
                              <a:pt x="8877" y="90549"/>
                              <a:pt x="10653" y="83447"/>
                              <a:pt x="14204" y="76346"/>
                            </a:cubicBezTo>
                            <a:cubicBezTo>
                              <a:pt x="17755" y="69244"/>
                              <a:pt x="19530" y="63917"/>
                              <a:pt x="23082" y="56815"/>
                            </a:cubicBezTo>
                            <a:cubicBezTo>
                              <a:pt x="30183" y="44387"/>
                              <a:pt x="39061" y="31959"/>
                              <a:pt x="49714" y="23081"/>
                            </a:cubicBezTo>
                            <a:cubicBezTo>
                              <a:pt x="51489" y="21306"/>
                              <a:pt x="55040" y="17755"/>
                              <a:pt x="58591" y="15979"/>
                            </a:cubicBezTo>
                            <a:cubicBezTo>
                              <a:pt x="62142" y="14204"/>
                              <a:pt x="63917" y="12428"/>
                              <a:pt x="67468" y="10653"/>
                            </a:cubicBezTo>
                            <a:cubicBezTo>
                              <a:pt x="74570" y="7102"/>
                              <a:pt x="81672" y="3551"/>
                              <a:pt x="88774" y="1775"/>
                            </a:cubicBezTo>
                            <a:cubicBezTo>
                              <a:pt x="92325" y="1775"/>
                              <a:pt x="95876" y="0"/>
                              <a:pt x="99427" y="0"/>
                            </a:cubicBezTo>
                            <a:cubicBezTo>
                              <a:pt x="102978" y="0"/>
                              <a:pt x="106529" y="0"/>
                              <a:pt x="110080" y="0"/>
                            </a:cubicBezTo>
                            <a:cubicBezTo>
                              <a:pt x="118957" y="0"/>
                              <a:pt x="124283" y="3551"/>
                              <a:pt x="131385" y="5326"/>
                            </a:cubicBezTo>
                            <a:close/>
                          </a:path>
                        </a:pathLst>
                      </a:custGeom>
                      <a:solidFill>
                        <a:srgbClr val="D37C5F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05" name="Graphic 43">
                    <a:extLst>
                      <a:ext uri="{FF2B5EF4-FFF2-40B4-BE49-F238E27FC236}">
                        <a16:creationId xmlns:a16="http://schemas.microsoft.com/office/drawing/2014/main" id="{D9CE4B7C-8CC4-9F0B-4EED-AC06E46B0FAB}"/>
                      </a:ext>
                    </a:extLst>
                  </p:cNvPr>
                  <p:cNvGrpSpPr/>
                  <p:nvPr/>
                </p:nvGrpSpPr>
                <p:grpSpPr>
                  <a:xfrm>
                    <a:off x="7813270" y="1200331"/>
                    <a:ext cx="2176002" cy="951697"/>
                    <a:chOff x="7813270" y="1200331"/>
                    <a:chExt cx="2176002" cy="951697"/>
                  </a:xfrm>
                </p:grpSpPr>
                <p:grpSp>
                  <p:nvGrpSpPr>
                    <p:cNvPr id="206" name="Graphic 43">
                      <a:extLst>
                        <a:ext uri="{FF2B5EF4-FFF2-40B4-BE49-F238E27FC236}">
                          <a16:creationId xmlns:a16="http://schemas.microsoft.com/office/drawing/2014/main" id="{3146E5AB-4886-9EC8-50EC-98637130D3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03872" y="1336552"/>
                      <a:ext cx="685400" cy="646560"/>
                      <a:chOff x="9303872" y="1336552"/>
                      <a:chExt cx="685400" cy="646560"/>
                    </a:xfrm>
                  </p:grpSpPr>
                  <p:grpSp>
                    <p:nvGrpSpPr>
                      <p:cNvPr id="207" name="Graphic 43">
                        <a:extLst>
                          <a:ext uri="{FF2B5EF4-FFF2-40B4-BE49-F238E27FC236}">
                            <a16:creationId xmlns:a16="http://schemas.microsoft.com/office/drawing/2014/main" id="{C2345714-DD23-6151-A4B4-4B7D76E9AE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410400" y="1336552"/>
                        <a:ext cx="578871" cy="646560"/>
                        <a:chOff x="9410400" y="1336552"/>
                        <a:chExt cx="578871" cy="646560"/>
                      </a:xfrm>
                    </p:grpSpPr>
                    <p:sp>
                      <p:nvSpPr>
                        <p:cNvPr id="208" name="Freeform: Shape 207">
                          <a:extLst>
                            <a:ext uri="{FF2B5EF4-FFF2-40B4-BE49-F238E27FC236}">
                              <a16:creationId xmlns:a16="http://schemas.microsoft.com/office/drawing/2014/main" id="{21211B90-809C-83A3-3ACB-BA00291E1E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10400" y="1336552"/>
                          <a:ext cx="578871" cy="646560"/>
                        </a:xfrm>
                        <a:custGeom>
                          <a:avLst/>
                          <a:gdLst>
                            <a:gd name="connsiteX0" fmla="*/ 578805 w 578871"/>
                            <a:gd name="connsiteY0" fmla="*/ 395990 h 646560"/>
                            <a:gd name="connsiteX1" fmla="*/ 436767 w 578871"/>
                            <a:gd name="connsiteY1" fmla="*/ 308991 h 646560"/>
                            <a:gd name="connsiteX2" fmla="*/ 520215 w 578871"/>
                            <a:gd name="connsiteY2" fmla="*/ 127893 h 646560"/>
                            <a:gd name="connsiteX3" fmla="*/ 250342 w 578871"/>
                            <a:gd name="connsiteY3" fmla="*/ 186484 h 646560"/>
                            <a:gd name="connsiteX4" fmla="*/ 220159 w 578871"/>
                            <a:gd name="connsiteY4" fmla="*/ 59 h 646560"/>
                            <a:gd name="connsiteX5" fmla="*/ 0 w 578871"/>
                            <a:gd name="connsiteY5" fmla="*/ 353378 h 646560"/>
                            <a:gd name="connsiteX6" fmla="*/ 42611 w 578871"/>
                            <a:gd name="connsiteY6" fmla="*/ 498967 h 646560"/>
                            <a:gd name="connsiteX7" fmla="*/ 479378 w 578871"/>
                            <a:gd name="connsiteY7" fmla="*/ 632128 h 646560"/>
                            <a:gd name="connsiteX8" fmla="*/ 442093 w 578871"/>
                            <a:gd name="connsiteY8" fmla="*/ 482988 h 646560"/>
                            <a:gd name="connsiteX9" fmla="*/ 578805 w 578871"/>
                            <a:gd name="connsiteY9" fmla="*/ 395990 h 64656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578871" h="646560">
                              <a:moveTo>
                                <a:pt x="578805" y="395990"/>
                              </a:moveTo>
                              <a:cubicBezTo>
                                <a:pt x="575254" y="328522"/>
                                <a:pt x="436767" y="308991"/>
                                <a:pt x="436767" y="308991"/>
                              </a:cubicBezTo>
                              <a:cubicBezTo>
                                <a:pt x="436767" y="308991"/>
                                <a:pt x="594784" y="202463"/>
                                <a:pt x="520215" y="127893"/>
                              </a:cubicBezTo>
                              <a:cubicBezTo>
                                <a:pt x="447420" y="53323"/>
                                <a:pt x="250342" y="186484"/>
                                <a:pt x="250342" y="186484"/>
                              </a:cubicBezTo>
                              <a:cubicBezTo>
                                <a:pt x="250342" y="186484"/>
                                <a:pt x="330239" y="3610"/>
                                <a:pt x="220159" y="59"/>
                              </a:cubicBezTo>
                              <a:cubicBezTo>
                                <a:pt x="111855" y="-5268"/>
                                <a:pt x="0" y="353378"/>
                                <a:pt x="0" y="353378"/>
                              </a:cubicBezTo>
                              <a:lnTo>
                                <a:pt x="42611" y="498967"/>
                              </a:lnTo>
                              <a:cubicBezTo>
                                <a:pt x="42611" y="498967"/>
                                <a:pt x="383503" y="701372"/>
                                <a:pt x="479378" y="632128"/>
                              </a:cubicBezTo>
                              <a:cubicBezTo>
                                <a:pt x="575254" y="562884"/>
                                <a:pt x="442093" y="482988"/>
                                <a:pt x="442093" y="482988"/>
                              </a:cubicBezTo>
                              <a:cubicBezTo>
                                <a:pt x="442093" y="482988"/>
                                <a:pt x="582356" y="461682"/>
                                <a:pt x="578805" y="39599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8B3E03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209" name="Graphic 43">
                          <a:extLst>
                            <a:ext uri="{FF2B5EF4-FFF2-40B4-BE49-F238E27FC236}">
                              <a16:creationId xmlns:a16="http://schemas.microsoft.com/office/drawing/2014/main" id="{D56048E5-9A58-4917-CD07-20A24693388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9489701" y="1430367"/>
                          <a:ext cx="304429" cy="229184"/>
                          <a:chOff x="9489701" y="1430367"/>
                          <a:chExt cx="304429" cy="229184"/>
                        </a:xfrm>
                        <a:solidFill>
                          <a:srgbClr val="A3460D"/>
                        </a:solidFill>
                      </p:grpSpPr>
                      <p:sp>
                        <p:nvSpPr>
                          <p:cNvPr id="210" name="Freeform: Shape 209">
                            <a:extLst>
                              <a:ext uri="{FF2B5EF4-FFF2-40B4-BE49-F238E27FC236}">
                                <a16:creationId xmlns:a16="http://schemas.microsoft.com/office/drawing/2014/main" id="{4627A22D-A937-083B-C8E5-F42BB0E89F9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489701" y="1430367"/>
                            <a:ext cx="94974" cy="137364"/>
                          </a:xfrm>
                          <a:custGeom>
                            <a:avLst/>
                            <a:gdLst>
                              <a:gd name="connsiteX0" fmla="*/ 84043 w 94974"/>
                              <a:gd name="connsiteY0" fmla="*/ 344 h 137364"/>
                              <a:gd name="connsiteX1" fmla="*/ 36105 w 94974"/>
                              <a:gd name="connsiteY1" fmla="*/ 41180 h 137364"/>
                              <a:gd name="connsiteX2" fmla="*/ 596 w 94974"/>
                              <a:gd name="connsiteY2" fmla="*/ 115750 h 137364"/>
                              <a:gd name="connsiteX3" fmla="*/ 34330 w 94974"/>
                              <a:gd name="connsiteY3" fmla="*/ 124627 h 137364"/>
                              <a:gd name="connsiteX4" fmla="*/ 71615 w 94974"/>
                              <a:gd name="connsiteY4" fmla="*/ 60710 h 137364"/>
                              <a:gd name="connsiteX5" fmla="*/ 94696 w 94974"/>
                              <a:gd name="connsiteY5" fmla="*/ 10997 h 137364"/>
                              <a:gd name="connsiteX6" fmla="*/ 84043 w 94974"/>
                              <a:gd name="connsiteY6" fmla="*/ 344 h 13736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94974" h="137364">
                                <a:moveTo>
                                  <a:pt x="84043" y="344"/>
                                </a:moveTo>
                                <a:cubicBezTo>
                                  <a:pt x="64513" y="7446"/>
                                  <a:pt x="48534" y="25201"/>
                                  <a:pt x="36105" y="41180"/>
                                </a:cubicBezTo>
                                <a:cubicBezTo>
                                  <a:pt x="21902" y="62486"/>
                                  <a:pt x="7697" y="90893"/>
                                  <a:pt x="596" y="115750"/>
                                </a:cubicBezTo>
                                <a:cubicBezTo>
                                  <a:pt x="-4731" y="138831"/>
                                  <a:pt x="27228" y="145933"/>
                                  <a:pt x="34330" y="124627"/>
                                </a:cubicBezTo>
                                <a:cubicBezTo>
                                  <a:pt x="41432" y="103322"/>
                                  <a:pt x="57411" y="78465"/>
                                  <a:pt x="71615" y="60710"/>
                                </a:cubicBezTo>
                                <a:cubicBezTo>
                                  <a:pt x="84043" y="46506"/>
                                  <a:pt x="94696" y="28752"/>
                                  <a:pt x="94696" y="10997"/>
                                </a:cubicBezTo>
                                <a:cubicBezTo>
                                  <a:pt x="96471" y="3895"/>
                                  <a:pt x="89369" y="-1431"/>
                                  <a:pt x="84043" y="34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A3460D"/>
                          </a:solidFill>
                          <a:ln w="177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211" name="Freeform: Shape 210">
                            <a:extLst>
                              <a:ext uri="{FF2B5EF4-FFF2-40B4-BE49-F238E27FC236}">
                                <a16:creationId xmlns:a16="http://schemas.microsoft.com/office/drawing/2014/main" id="{DE5B6B43-3193-6EC6-ED0A-E360059C958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571440" y="1521260"/>
                            <a:ext cx="222690" cy="138290"/>
                          </a:xfrm>
                          <a:custGeom>
                            <a:avLst/>
                            <a:gdLst>
                              <a:gd name="connsiteX0" fmla="*/ 213586 w 222690"/>
                              <a:gd name="connsiteY0" fmla="*/ 0 h 138290"/>
                              <a:gd name="connsiteX1" fmla="*/ 5855 w 222690"/>
                              <a:gd name="connsiteY1" fmla="*/ 106529 h 138290"/>
                              <a:gd name="connsiteX2" fmla="*/ 32487 w 222690"/>
                              <a:gd name="connsiteY2" fmla="*/ 133161 h 138290"/>
                              <a:gd name="connsiteX3" fmla="*/ 218912 w 222690"/>
                              <a:gd name="connsiteY3" fmla="*/ 15979 h 138290"/>
                              <a:gd name="connsiteX4" fmla="*/ 213586 w 222690"/>
                              <a:gd name="connsiteY4" fmla="*/ 0 h 13829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222690" h="138290">
                                <a:moveTo>
                                  <a:pt x="213586" y="0"/>
                                </a:moveTo>
                                <a:cubicBezTo>
                                  <a:pt x="133690" y="8877"/>
                                  <a:pt x="62671" y="49713"/>
                                  <a:pt x="5855" y="106529"/>
                                </a:cubicBezTo>
                                <a:cubicBezTo>
                                  <a:pt x="-11900" y="124283"/>
                                  <a:pt x="14733" y="149140"/>
                                  <a:pt x="32487" y="133161"/>
                                </a:cubicBezTo>
                                <a:cubicBezTo>
                                  <a:pt x="89303" y="81672"/>
                                  <a:pt x="162097" y="63917"/>
                                  <a:pt x="218912" y="15979"/>
                                </a:cubicBezTo>
                                <a:cubicBezTo>
                                  <a:pt x="226015" y="10653"/>
                                  <a:pt x="222463" y="0"/>
                                  <a:pt x="213586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A3460D"/>
                          </a:solidFill>
                          <a:ln w="177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12" name="Freeform: Shape 211">
                        <a:extLst>
                          <a:ext uri="{FF2B5EF4-FFF2-40B4-BE49-F238E27FC236}">
                            <a16:creationId xmlns:a16="http://schemas.microsoft.com/office/drawing/2014/main" id="{8499D14E-7159-4DDF-3DA6-6A3D4943B5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03872" y="1551140"/>
                        <a:ext cx="224846" cy="399187"/>
                      </a:xfrm>
                      <a:custGeom>
                        <a:avLst/>
                        <a:gdLst>
                          <a:gd name="connsiteX0" fmla="*/ 221934 w 224846"/>
                          <a:gd name="connsiteY0" fmla="*/ 295032 h 399187"/>
                          <a:gd name="connsiteX1" fmla="*/ 133161 w 224846"/>
                          <a:gd name="connsiteY1" fmla="*/ 21609 h 399187"/>
                          <a:gd name="connsiteX2" fmla="*/ 0 w 224846"/>
                          <a:gd name="connsiteY2" fmla="*/ 34038 h 399187"/>
                          <a:gd name="connsiteX3" fmla="*/ 62142 w 224846"/>
                          <a:gd name="connsiteY3" fmla="*/ 398010 h 399187"/>
                          <a:gd name="connsiteX4" fmla="*/ 221934 w 224846"/>
                          <a:gd name="connsiteY4" fmla="*/ 295032 h 3991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24846" h="399187">
                            <a:moveTo>
                              <a:pt x="221934" y="295032"/>
                            </a:moveTo>
                            <a:cubicBezTo>
                              <a:pt x="236139" y="167198"/>
                              <a:pt x="197078" y="76649"/>
                              <a:pt x="133161" y="21609"/>
                            </a:cubicBezTo>
                            <a:cubicBezTo>
                              <a:pt x="69243" y="-33431"/>
                              <a:pt x="0" y="34038"/>
                              <a:pt x="0" y="34038"/>
                            </a:cubicBezTo>
                            <a:lnTo>
                              <a:pt x="62142" y="398010"/>
                            </a:lnTo>
                            <a:cubicBezTo>
                              <a:pt x="62142" y="396235"/>
                              <a:pt x="209506" y="422867"/>
                              <a:pt x="221934" y="295032"/>
                            </a:cubicBezTo>
                            <a:close/>
                          </a:path>
                        </a:pathLst>
                      </a:custGeom>
                      <a:solidFill>
                        <a:srgbClr val="FF64B1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3" name="Graphic 43">
                      <a:extLst>
                        <a:ext uri="{FF2B5EF4-FFF2-40B4-BE49-F238E27FC236}">
                          <a16:creationId xmlns:a16="http://schemas.microsoft.com/office/drawing/2014/main" id="{349FEB3F-EC16-6709-CE3F-95C1467ADA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13270" y="1200331"/>
                      <a:ext cx="702290" cy="668921"/>
                      <a:chOff x="7813270" y="1200331"/>
                      <a:chExt cx="702290" cy="668921"/>
                    </a:xfrm>
                  </p:grpSpPr>
                  <p:sp>
                    <p:nvSpPr>
                      <p:cNvPr id="214" name="Freeform: Shape 213">
                        <a:extLst>
                          <a:ext uri="{FF2B5EF4-FFF2-40B4-BE49-F238E27FC236}">
                            <a16:creationId xmlns:a16="http://schemas.microsoft.com/office/drawing/2014/main" id="{BD9551A4-A81C-C065-FC57-B754925A3B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13270" y="1200331"/>
                        <a:ext cx="567356" cy="570921"/>
                      </a:xfrm>
                      <a:custGeom>
                        <a:avLst/>
                        <a:gdLst>
                          <a:gd name="connsiteX0" fmla="*/ 2754 w 567356"/>
                          <a:gd name="connsiteY0" fmla="*/ 274766 h 570921"/>
                          <a:gd name="connsiteX1" fmla="*/ 164322 w 567356"/>
                          <a:gd name="connsiteY1" fmla="*/ 233930 h 570921"/>
                          <a:gd name="connsiteX2" fmla="*/ 139465 w 567356"/>
                          <a:gd name="connsiteY2" fmla="*/ 35077 h 570921"/>
                          <a:gd name="connsiteX3" fmla="*/ 379154 w 567356"/>
                          <a:gd name="connsiteY3" fmla="*/ 171789 h 570921"/>
                          <a:gd name="connsiteX4" fmla="*/ 464377 w 567356"/>
                          <a:gd name="connsiteY4" fmla="*/ 3119 h 570921"/>
                          <a:gd name="connsiteX5" fmla="*/ 567355 w 567356"/>
                          <a:gd name="connsiteY5" fmla="*/ 406152 h 570921"/>
                          <a:gd name="connsiteX6" fmla="*/ 483908 w 567356"/>
                          <a:gd name="connsiteY6" fmla="*/ 532210 h 570921"/>
                          <a:gd name="connsiteX7" fmla="*/ 27610 w 567356"/>
                          <a:gd name="connsiteY7" fmla="*/ 526884 h 570921"/>
                          <a:gd name="connsiteX8" fmla="*/ 109282 w 567356"/>
                          <a:gd name="connsiteY8" fmla="*/ 395499 h 570921"/>
                          <a:gd name="connsiteX9" fmla="*/ 2754 w 567356"/>
                          <a:gd name="connsiteY9" fmla="*/ 274766 h 5709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567356" h="570921">
                            <a:moveTo>
                              <a:pt x="2754" y="274766"/>
                            </a:moveTo>
                            <a:cubicBezTo>
                              <a:pt x="25835" y="212625"/>
                              <a:pt x="164322" y="233930"/>
                              <a:pt x="164322" y="233930"/>
                            </a:cubicBezTo>
                            <a:cubicBezTo>
                              <a:pt x="164322" y="233930"/>
                              <a:pt x="45365" y="84790"/>
                              <a:pt x="139465" y="35077"/>
                            </a:cubicBezTo>
                            <a:cubicBezTo>
                              <a:pt x="231790" y="-12861"/>
                              <a:pt x="379154" y="171789"/>
                              <a:pt x="379154" y="171789"/>
                            </a:cubicBezTo>
                            <a:cubicBezTo>
                              <a:pt x="379154" y="171789"/>
                              <a:pt x="359624" y="-27065"/>
                              <a:pt x="464377" y="3119"/>
                            </a:cubicBezTo>
                            <a:cubicBezTo>
                              <a:pt x="569130" y="31526"/>
                              <a:pt x="567355" y="406152"/>
                              <a:pt x="567355" y="406152"/>
                            </a:cubicBezTo>
                            <a:lnTo>
                              <a:pt x="483908" y="532210"/>
                            </a:lnTo>
                            <a:cubicBezTo>
                              <a:pt x="483908" y="532210"/>
                              <a:pt x="98629" y="622760"/>
                              <a:pt x="27610" y="526884"/>
                            </a:cubicBezTo>
                            <a:cubicBezTo>
                              <a:pt x="-43409" y="431008"/>
                              <a:pt x="109282" y="395499"/>
                              <a:pt x="109282" y="395499"/>
                            </a:cubicBezTo>
                            <a:cubicBezTo>
                              <a:pt x="109282" y="395499"/>
                              <a:pt x="-20328" y="336908"/>
                              <a:pt x="2754" y="274766"/>
                            </a:cubicBezTo>
                            <a:close/>
                          </a:path>
                        </a:pathLst>
                      </a:custGeom>
                      <a:solidFill>
                        <a:srgbClr val="8B3E03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215" name="Graphic 43">
                        <a:extLst>
                          <a:ext uri="{FF2B5EF4-FFF2-40B4-BE49-F238E27FC236}">
                            <a16:creationId xmlns:a16="http://schemas.microsoft.com/office/drawing/2014/main" id="{7374ECEE-0B75-F7EB-971C-92A2CBE3009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22383" y="1259016"/>
                        <a:ext cx="307099" cy="223653"/>
                        <a:chOff x="8022383" y="1259016"/>
                        <a:chExt cx="307099" cy="223653"/>
                      </a:xfrm>
                      <a:solidFill>
                        <a:srgbClr val="A3460D"/>
                      </a:solidFill>
                    </p:grpSpPr>
                    <p:sp>
                      <p:nvSpPr>
                        <p:cNvPr id="216" name="Freeform: Shape 215">
                          <a:extLst>
                            <a:ext uri="{FF2B5EF4-FFF2-40B4-BE49-F238E27FC236}">
                              <a16:creationId xmlns:a16="http://schemas.microsoft.com/office/drawing/2014/main" id="{82853408-13D0-423F-F154-557DFB20F6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247937" y="1259016"/>
                          <a:ext cx="81546" cy="194571"/>
                        </a:xfrm>
                        <a:custGeom>
                          <a:avLst/>
                          <a:gdLst>
                            <a:gd name="connsiteX0" fmla="*/ 31486 w 81546"/>
                            <a:gd name="connsiteY0" fmla="*/ 6575 h 194571"/>
                            <a:gd name="connsiteX1" fmla="*/ 3078 w 81546"/>
                            <a:gd name="connsiteY1" fmla="*/ 24330 h 194571"/>
                            <a:gd name="connsiteX2" fmla="*/ 38588 w 81546"/>
                            <a:gd name="connsiteY2" fmla="*/ 106002 h 194571"/>
                            <a:gd name="connsiteX3" fmla="*/ 59893 w 81546"/>
                            <a:gd name="connsiteY3" fmla="*/ 189449 h 194571"/>
                            <a:gd name="connsiteX4" fmla="*/ 79423 w 81546"/>
                            <a:gd name="connsiteY4" fmla="*/ 187673 h 194571"/>
                            <a:gd name="connsiteX5" fmla="*/ 31486 w 81546"/>
                            <a:gd name="connsiteY5" fmla="*/ 6575 h 1945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81546" h="194571">
                              <a:moveTo>
                                <a:pt x="31486" y="6575"/>
                              </a:moveTo>
                              <a:cubicBezTo>
                                <a:pt x="19057" y="-9404"/>
                                <a:pt x="-9351" y="6575"/>
                                <a:pt x="3078" y="24330"/>
                              </a:cubicBezTo>
                              <a:cubicBezTo>
                                <a:pt x="20833" y="49186"/>
                                <a:pt x="29710" y="77594"/>
                                <a:pt x="38588" y="106002"/>
                              </a:cubicBezTo>
                              <a:cubicBezTo>
                                <a:pt x="47465" y="136185"/>
                                <a:pt x="45689" y="161041"/>
                                <a:pt x="59893" y="189449"/>
                              </a:cubicBezTo>
                              <a:cubicBezTo>
                                <a:pt x="63444" y="196551"/>
                                <a:pt x="77648" y="196551"/>
                                <a:pt x="79423" y="187673"/>
                              </a:cubicBezTo>
                              <a:cubicBezTo>
                                <a:pt x="88301" y="123756"/>
                                <a:pt x="68770" y="56288"/>
                                <a:pt x="31486" y="657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A3460D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17" name="Freeform: Shape 216">
                          <a:extLst>
                            <a:ext uri="{FF2B5EF4-FFF2-40B4-BE49-F238E27FC236}">
                              <a16:creationId xmlns:a16="http://schemas.microsoft.com/office/drawing/2014/main" id="{A0F7D253-44F0-261B-6EDC-86F9709469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22383" y="1307635"/>
                          <a:ext cx="190192" cy="175034"/>
                        </a:xfrm>
                        <a:custGeom>
                          <a:avLst/>
                          <a:gdLst>
                            <a:gd name="connsiteX0" fmla="*/ 189571 w 190192"/>
                            <a:gd name="connsiteY0" fmla="*/ 162137 h 175034"/>
                            <a:gd name="connsiteX1" fmla="*/ 26227 w 190192"/>
                            <a:gd name="connsiteY1" fmla="*/ 2344 h 175034"/>
                            <a:gd name="connsiteX2" fmla="*/ 8473 w 190192"/>
                            <a:gd name="connsiteY2" fmla="*/ 32527 h 175034"/>
                            <a:gd name="connsiteX3" fmla="*/ 171816 w 190192"/>
                            <a:gd name="connsiteY3" fmla="*/ 171014 h 175034"/>
                            <a:gd name="connsiteX4" fmla="*/ 189571 w 190192"/>
                            <a:gd name="connsiteY4" fmla="*/ 162137 h 17503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90192" h="175034">
                              <a:moveTo>
                                <a:pt x="189571" y="162137"/>
                              </a:moveTo>
                              <a:cubicBezTo>
                                <a:pt x="173592" y="82240"/>
                                <a:pt x="93695" y="37853"/>
                                <a:pt x="26227" y="2344"/>
                              </a:cubicBezTo>
                              <a:cubicBezTo>
                                <a:pt x="6697" y="-8309"/>
                                <a:pt x="-11058" y="20098"/>
                                <a:pt x="8473" y="32527"/>
                              </a:cubicBezTo>
                              <a:cubicBezTo>
                                <a:pt x="68839" y="73363"/>
                                <a:pt x="116776" y="126627"/>
                                <a:pt x="171816" y="171014"/>
                              </a:cubicBezTo>
                              <a:cubicBezTo>
                                <a:pt x="180693" y="179891"/>
                                <a:pt x="193122" y="172789"/>
                                <a:pt x="189571" y="16213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A3460D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218" name="Freeform: Shape 217">
                        <a:extLst>
                          <a:ext uri="{FF2B5EF4-FFF2-40B4-BE49-F238E27FC236}">
                            <a16:creationId xmlns:a16="http://schemas.microsoft.com/office/drawing/2014/main" id="{FFCE6F50-8CBF-B7B2-7963-2FCED8908C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19783" y="1481402"/>
                        <a:ext cx="295777" cy="387851"/>
                      </a:xfrm>
                      <a:custGeom>
                        <a:avLst/>
                        <a:gdLst>
                          <a:gd name="connsiteX0" fmla="*/ 2824 w 295777"/>
                          <a:gd name="connsiteY0" fmla="*/ 242263 h 387851"/>
                          <a:gd name="connsiteX1" fmla="*/ 171494 w 295777"/>
                          <a:gd name="connsiteY1" fmla="*/ 7900 h 387851"/>
                          <a:gd name="connsiteX2" fmla="*/ 295777 w 295777"/>
                          <a:gd name="connsiteY2" fmla="*/ 59389 h 387851"/>
                          <a:gd name="connsiteX3" fmla="*/ 127107 w 295777"/>
                          <a:gd name="connsiteY3" fmla="*/ 387852 h 387851"/>
                          <a:gd name="connsiteX4" fmla="*/ 2824 w 295777"/>
                          <a:gd name="connsiteY4" fmla="*/ 242263 h 3878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5777" h="387851">
                            <a:moveTo>
                              <a:pt x="2824" y="242263"/>
                            </a:moveTo>
                            <a:cubicBezTo>
                              <a:pt x="27680" y="116204"/>
                              <a:pt x="93373" y="41634"/>
                              <a:pt x="171494" y="7900"/>
                            </a:cubicBezTo>
                            <a:cubicBezTo>
                              <a:pt x="249615" y="-25834"/>
                              <a:pt x="295777" y="59389"/>
                              <a:pt x="295777" y="59389"/>
                            </a:cubicBezTo>
                            <a:lnTo>
                              <a:pt x="127107" y="387852"/>
                            </a:lnTo>
                            <a:cubicBezTo>
                              <a:pt x="125332" y="387852"/>
                              <a:pt x="-22033" y="368321"/>
                              <a:pt x="2824" y="242263"/>
                            </a:cubicBezTo>
                            <a:close/>
                          </a:path>
                        </a:pathLst>
                      </a:custGeom>
                      <a:solidFill>
                        <a:srgbClr val="FF64B1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19" name="Freeform: Shape 218">
                      <a:extLst>
                        <a:ext uri="{FF2B5EF4-FFF2-40B4-BE49-F238E27FC236}">
                          <a16:creationId xmlns:a16="http://schemas.microsoft.com/office/drawing/2014/main" id="{D03B308B-3B6F-6BD1-6C4B-AFB93FB30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2599" y="1346272"/>
                      <a:ext cx="1242410" cy="805756"/>
                    </a:xfrm>
                    <a:custGeom>
                      <a:avLst/>
                      <a:gdLst>
                        <a:gd name="connsiteX0" fmla="*/ 1215557 w 1242410"/>
                        <a:gd name="connsiteY0" fmla="*/ 372066 h 805756"/>
                        <a:gd name="connsiteX1" fmla="*/ 531999 w 1242410"/>
                        <a:gd name="connsiteY1" fmla="*/ 8094 h 805756"/>
                        <a:gd name="connsiteX2" fmla="*/ 4683 w 1242410"/>
                        <a:gd name="connsiteY2" fmla="*/ 423555 h 805756"/>
                        <a:gd name="connsiteX3" fmla="*/ 239045 w 1242410"/>
                        <a:gd name="connsiteY3" fmla="*/ 469717 h 805756"/>
                        <a:gd name="connsiteX4" fmla="*/ 324268 w 1242410"/>
                        <a:gd name="connsiteY4" fmla="*/ 395147 h 805756"/>
                        <a:gd name="connsiteX5" fmla="*/ 382859 w 1242410"/>
                        <a:gd name="connsiteY5" fmla="*/ 562042 h 805756"/>
                        <a:gd name="connsiteX6" fmla="*/ 592365 w 1242410"/>
                        <a:gd name="connsiteY6" fmla="*/ 457289 h 805756"/>
                        <a:gd name="connsiteX7" fmla="*/ 661609 w 1242410"/>
                        <a:gd name="connsiteY7" fmla="*/ 592225 h 805756"/>
                        <a:gd name="connsiteX8" fmla="*/ 856911 w 1242410"/>
                        <a:gd name="connsiteY8" fmla="*/ 501676 h 805756"/>
                        <a:gd name="connsiteX9" fmla="*/ 929705 w 1242410"/>
                        <a:gd name="connsiteY9" fmla="*/ 739590 h 805756"/>
                        <a:gd name="connsiteX10" fmla="*/ 1057539 w 1242410"/>
                        <a:gd name="connsiteY10" fmla="*/ 757344 h 805756"/>
                        <a:gd name="connsiteX11" fmla="*/ 1176497 w 1242410"/>
                        <a:gd name="connsiteY11" fmla="*/ 677448 h 805756"/>
                        <a:gd name="connsiteX12" fmla="*/ 1215557 w 1242410"/>
                        <a:gd name="connsiteY12" fmla="*/ 372066 h 8057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242410" h="805756">
                          <a:moveTo>
                            <a:pt x="1215557" y="372066"/>
                          </a:moveTo>
                          <a:cubicBezTo>
                            <a:pt x="1139211" y="144805"/>
                            <a:pt x="906624" y="-41620"/>
                            <a:pt x="531999" y="8094"/>
                          </a:cubicBezTo>
                          <a:cubicBezTo>
                            <a:pt x="223066" y="50705"/>
                            <a:pt x="41967" y="276190"/>
                            <a:pt x="4683" y="423555"/>
                          </a:cubicBezTo>
                          <a:cubicBezTo>
                            <a:pt x="-32603" y="570919"/>
                            <a:pt x="162700" y="515880"/>
                            <a:pt x="239045" y="469717"/>
                          </a:cubicBezTo>
                          <a:cubicBezTo>
                            <a:pt x="272779" y="450187"/>
                            <a:pt x="299411" y="423555"/>
                            <a:pt x="324268" y="395147"/>
                          </a:cubicBezTo>
                          <a:cubicBezTo>
                            <a:pt x="320717" y="446636"/>
                            <a:pt x="301187" y="560267"/>
                            <a:pt x="382859" y="562042"/>
                          </a:cubicBezTo>
                          <a:cubicBezTo>
                            <a:pt x="464531" y="563817"/>
                            <a:pt x="592365" y="457289"/>
                            <a:pt x="592365" y="457289"/>
                          </a:cubicBezTo>
                          <a:cubicBezTo>
                            <a:pt x="592365" y="457289"/>
                            <a:pt x="595916" y="581572"/>
                            <a:pt x="661609" y="592225"/>
                          </a:cubicBezTo>
                          <a:cubicBezTo>
                            <a:pt x="725525" y="602878"/>
                            <a:pt x="856911" y="501676"/>
                            <a:pt x="856911" y="501676"/>
                          </a:cubicBezTo>
                          <a:cubicBezTo>
                            <a:pt x="856911" y="501676"/>
                            <a:pt x="887094" y="624184"/>
                            <a:pt x="929705" y="739590"/>
                          </a:cubicBezTo>
                          <a:cubicBezTo>
                            <a:pt x="965214" y="837241"/>
                            <a:pt x="1013153" y="812384"/>
                            <a:pt x="1057539" y="757344"/>
                          </a:cubicBezTo>
                          <a:cubicBezTo>
                            <a:pt x="1119681" y="684550"/>
                            <a:pt x="1176497" y="677448"/>
                            <a:pt x="1176497" y="677448"/>
                          </a:cubicBezTo>
                          <a:cubicBezTo>
                            <a:pt x="1176497" y="677448"/>
                            <a:pt x="1293678" y="599327"/>
                            <a:pt x="1215557" y="372066"/>
                          </a:cubicBezTo>
                          <a:close/>
                        </a:path>
                      </a:pathLst>
                    </a:custGeom>
                    <a:solidFill>
                      <a:srgbClr val="8B3E03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20" name="Graphic 43">
                      <a:extLst>
                        <a:ext uri="{FF2B5EF4-FFF2-40B4-BE49-F238E27FC236}">
                          <a16:creationId xmlns:a16="http://schemas.microsoft.com/office/drawing/2014/main" id="{A5041EE5-B7FF-6D1F-E0A0-F3F78129355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83582" y="1428935"/>
                      <a:ext cx="751145" cy="317911"/>
                      <a:chOff x="8283582" y="1428935"/>
                      <a:chExt cx="751145" cy="317911"/>
                    </a:xfrm>
                    <a:solidFill>
                      <a:srgbClr val="A3460D"/>
                    </a:solidFill>
                  </p:grpSpPr>
                  <p:sp>
                    <p:nvSpPr>
                      <p:cNvPr id="221" name="Freeform: Shape 220">
                        <a:extLst>
                          <a:ext uri="{FF2B5EF4-FFF2-40B4-BE49-F238E27FC236}">
                            <a16:creationId xmlns:a16="http://schemas.microsoft.com/office/drawing/2014/main" id="{064853ED-7C0A-9441-83CF-6F43159805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83582" y="1428935"/>
                        <a:ext cx="480545" cy="305967"/>
                      </a:xfrm>
                      <a:custGeom>
                        <a:avLst/>
                        <a:gdLst>
                          <a:gd name="connsiteX0" fmla="*/ 475220 w 480545"/>
                          <a:gd name="connsiteY0" fmla="*/ 0 h 305967"/>
                          <a:gd name="connsiteX1" fmla="*/ 2943 w 480545"/>
                          <a:gd name="connsiteY1" fmla="*/ 280525 h 305967"/>
                          <a:gd name="connsiteX2" fmla="*/ 33126 w 480545"/>
                          <a:gd name="connsiteY2" fmla="*/ 298280 h 305967"/>
                          <a:gd name="connsiteX3" fmla="*/ 475220 w 480545"/>
                          <a:gd name="connsiteY3" fmla="*/ 12428 h 305967"/>
                          <a:gd name="connsiteX4" fmla="*/ 475220 w 480545"/>
                          <a:gd name="connsiteY4" fmla="*/ 0 h 3059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0545" h="305967">
                            <a:moveTo>
                              <a:pt x="475220" y="0"/>
                            </a:moveTo>
                            <a:cubicBezTo>
                              <a:pt x="279917" y="14204"/>
                              <a:pt x="113022" y="118957"/>
                              <a:pt x="2943" y="280525"/>
                            </a:cubicBezTo>
                            <a:cubicBezTo>
                              <a:pt x="-9486" y="300055"/>
                              <a:pt x="20698" y="316035"/>
                              <a:pt x="33126" y="298280"/>
                            </a:cubicBezTo>
                            <a:cubicBezTo>
                              <a:pt x="144981" y="143814"/>
                              <a:pt x="306549" y="79896"/>
                              <a:pt x="475220" y="12428"/>
                            </a:cubicBezTo>
                            <a:cubicBezTo>
                              <a:pt x="482321" y="10653"/>
                              <a:pt x="482321" y="0"/>
                              <a:pt x="475220" y="0"/>
                            </a:cubicBezTo>
                            <a:close/>
                          </a:path>
                        </a:pathLst>
                      </a:custGeom>
                      <a:solidFill>
                        <a:srgbClr val="A3460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2" name="Freeform: Shape 221">
                        <a:extLst>
                          <a:ext uri="{FF2B5EF4-FFF2-40B4-BE49-F238E27FC236}">
                            <a16:creationId xmlns:a16="http://schemas.microsoft.com/office/drawing/2014/main" id="{25374E4A-0AEE-C0F2-1591-4A90E0B93C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80324" y="1487526"/>
                        <a:ext cx="308308" cy="255997"/>
                      </a:xfrm>
                      <a:custGeom>
                        <a:avLst/>
                        <a:gdLst>
                          <a:gd name="connsiteX0" fmla="*/ 297434 w 308308"/>
                          <a:gd name="connsiteY0" fmla="*/ 0 h 255997"/>
                          <a:gd name="connsiteX1" fmla="*/ 2705 w 308308"/>
                          <a:gd name="connsiteY1" fmla="*/ 227261 h 255997"/>
                          <a:gd name="connsiteX2" fmla="*/ 36439 w 308308"/>
                          <a:gd name="connsiteY2" fmla="*/ 246791 h 255997"/>
                          <a:gd name="connsiteX3" fmla="*/ 151845 w 308308"/>
                          <a:gd name="connsiteY3" fmla="*/ 110079 h 255997"/>
                          <a:gd name="connsiteX4" fmla="*/ 302760 w 308308"/>
                          <a:gd name="connsiteY4" fmla="*/ 21306 h 255997"/>
                          <a:gd name="connsiteX5" fmla="*/ 297434 w 308308"/>
                          <a:gd name="connsiteY5" fmla="*/ 0 h 25599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08308" h="255997">
                            <a:moveTo>
                              <a:pt x="297434" y="0"/>
                            </a:moveTo>
                            <a:cubicBezTo>
                              <a:pt x="160722" y="15979"/>
                              <a:pt x="68397" y="113630"/>
                              <a:pt x="2705" y="227261"/>
                            </a:cubicBezTo>
                            <a:cubicBezTo>
                              <a:pt x="-9723" y="248567"/>
                              <a:pt x="24010" y="268097"/>
                              <a:pt x="36439" y="246791"/>
                            </a:cubicBezTo>
                            <a:cubicBezTo>
                              <a:pt x="68397" y="195302"/>
                              <a:pt x="102131" y="145589"/>
                              <a:pt x="151845" y="110079"/>
                            </a:cubicBezTo>
                            <a:cubicBezTo>
                              <a:pt x="198007" y="76345"/>
                              <a:pt x="254822" y="55040"/>
                              <a:pt x="302760" y="21306"/>
                            </a:cubicBezTo>
                            <a:cubicBezTo>
                              <a:pt x="311638" y="15979"/>
                              <a:pt x="309862" y="0"/>
                              <a:pt x="297434" y="0"/>
                            </a:cubicBezTo>
                            <a:close/>
                          </a:path>
                        </a:pathLst>
                      </a:custGeom>
                      <a:solidFill>
                        <a:srgbClr val="A3460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3" name="Freeform: Shape 222">
                        <a:extLst>
                          <a:ext uri="{FF2B5EF4-FFF2-40B4-BE49-F238E27FC236}">
                            <a16:creationId xmlns:a16="http://schemas.microsoft.com/office/drawing/2014/main" id="{5FDE3FCE-D368-49A7-BA9E-DE296C994F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50331" y="1551443"/>
                        <a:ext cx="184395" cy="195403"/>
                      </a:xfrm>
                      <a:custGeom>
                        <a:avLst/>
                        <a:gdLst>
                          <a:gd name="connsiteX0" fmla="*/ 174791 w 184395"/>
                          <a:gd name="connsiteY0" fmla="*/ 0 h 195403"/>
                          <a:gd name="connsiteX1" fmla="*/ 794 w 184395"/>
                          <a:gd name="connsiteY1" fmla="*/ 166895 h 195403"/>
                          <a:gd name="connsiteX2" fmla="*/ 45181 w 184395"/>
                          <a:gd name="connsiteY2" fmla="*/ 179323 h 195403"/>
                          <a:gd name="connsiteX3" fmla="*/ 181893 w 184395"/>
                          <a:gd name="connsiteY3" fmla="*/ 17755 h 195403"/>
                          <a:gd name="connsiteX4" fmla="*/ 174791 w 184395"/>
                          <a:gd name="connsiteY4" fmla="*/ 0 h 1954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4395" h="195403">
                            <a:moveTo>
                              <a:pt x="174791" y="0"/>
                            </a:moveTo>
                            <a:cubicBezTo>
                              <a:pt x="91344" y="1775"/>
                              <a:pt x="18549" y="90549"/>
                              <a:pt x="794" y="166895"/>
                            </a:cubicBezTo>
                            <a:cubicBezTo>
                              <a:pt x="-6307" y="195302"/>
                              <a:pt x="36304" y="207731"/>
                              <a:pt x="45181" y="179323"/>
                            </a:cubicBezTo>
                            <a:cubicBezTo>
                              <a:pt x="66487" y="102978"/>
                              <a:pt x="137506" y="74570"/>
                              <a:pt x="181893" y="17755"/>
                            </a:cubicBezTo>
                            <a:cubicBezTo>
                              <a:pt x="187219" y="10653"/>
                              <a:pt x="183669" y="0"/>
                              <a:pt x="174791" y="0"/>
                            </a:cubicBezTo>
                            <a:close/>
                          </a:path>
                        </a:pathLst>
                      </a:custGeom>
                      <a:solidFill>
                        <a:srgbClr val="A3460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224" name="Freeform: Shape 223">
                    <a:extLst>
                      <a:ext uri="{FF2B5EF4-FFF2-40B4-BE49-F238E27FC236}">
                        <a16:creationId xmlns:a16="http://schemas.microsoft.com/office/drawing/2014/main" id="{3CA8AAA8-E85F-745C-3F70-2891D6A8189D}"/>
                      </a:ext>
                    </a:extLst>
                  </p:cNvPr>
                  <p:cNvSpPr/>
                  <p:nvPr/>
                </p:nvSpPr>
                <p:spPr>
                  <a:xfrm>
                    <a:off x="8689557" y="2620279"/>
                    <a:ext cx="214832" cy="33142"/>
                  </a:xfrm>
                  <a:custGeom>
                    <a:avLst/>
                    <a:gdLst>
                      <a:gd name="connsiteX0" fmla="*/ 0 w 214832"/>
                      <a:gd name="connsiteY0" fmla="*/ 31959 h 33142"/>
                      <a:gd name="connsiteX1" fmla="*/ 214833 w 214832"/>
                      <a:gd name="connsiteY1" fmla="*/ 0 h 33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4832" h="33142">
                        <a:moveTo>
                          <a:pt x="0" y="31959"/>
                        </a:moveTo>
                        <a:cubicBezTo>
                          <a:pt x="0" y="31959"/>
                          <a:pt x="136712" y="42611"/>
                          <a:pt x="214833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D37C5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3D9691C6-6BE5-9C31-46B6-5E6B23C9208C}"/>
                </a:ext>
              </a:extLst>
            </p:cNvPr>
            <p:cNvSpPr/>
            <p:nvPr/>
          </p:nvSpPr>
          <p:spPr>
            <a:xfrm>
              <a:off x="3796346" y="2546678"/>
              <a:ext cx="4699683" cy="3045747"/>
            </a:xfrm>
            <a:custGeom>
              <a:avLst/>
              <a:gdLst>
                <a:gd name="connsiteX0" fmla="*/ 4545218 w 4699683"/>
                <a:gd name="connsiteY0" fmla="*/ 1447820 h 3045747"/>
                <a:gd name="connsiteX1" fmla="*/ 4699684 w 4699683"/>
                <a:gd name="connsiteY1" fmla="*/ 110887 h 3045747"/>
                <a:gd name="connsiteX2" fmla="*/ 3382281 w 4699683"/>
                <a:gd name="connsiteY2" fmla="*/ 2583 h 3045747"/>
                <a:gd name="connsiteX3" fmla="*/ 2242426 w 4699683"/>
                <a:gd name="connsiteY3" fmla="*/ 64724 h 3045747"/>
                <a:gd name="connsiteX4" fmla="*/ 0 w 4699683"/>
                <a:gd name="connsiteY4" fmla="*/ 149947 h 3045747"/>
                <a:gd name="connsiteX5" fmla="*/ 189976 w 4699683"/>
                <a:gd name="connsiteY5" fmla="*/ 1483329 h 3045747"/>
                <a:gd name="connsiteX6" fmla="*/ 225485 w 4699683"/>
                <a:gd name="connsiteY6" fmla="*/ 3045748 h 3045747"/>
                <a:gd name="connsiteX7" fmla="*/ 1390198 w 4699683"/>
                <a:gd name="connsiteY7" fmla="*/ 2917914 h 3045747"/>
                <a:gd name="connsiteX8" fmla="*/ 3373404 w 4699683"/>
                <a:gd name="connsiteY8" fmla="*/ 2996034 h 3045747"/>
                <a:gd name="connsiteX9" fmla="*/ 4167041 w 4699683"/>
                <a:gd name="connsiteY9" fmla="*/ 2869976 h 3045747"/>
                <a:gd name="connsiteX10" fmla="*/ 4655297 w 4699683"/>
                <a:gd name="connsiteY10" fmla="*/ 2814936 h 3045747"/>
                <a:gd name="connsiteX11" fmla="*/ 4545218 w 4699683"/>
                <a:gd name="connsiteY11" fmla="*/ 1447820 h 304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99683" h="3045747">
                  <a:moveTo>
                    <a:pt x="4545218" y="1447820"/>
                  </a:moveTo>
                  <a:cubicBezTo>
                    <a:pt x="4552320" y="952462"/>
                    <a:pt x="4699684" y="110887"/>
                    <a:pt x="4699684" y="110887"/>
                  </a:cubicBezTo>
                  <a:cubicBezTo>
                    <a:pt x="4699684" y="110887"/>
                    <a:pt x="4092472" y="18562"/>
                    <a:pt x="3382281" y="2583"/>
                  </a:cubicBezTo>
                  <a:cubicBezTo>
                    <a:pt x="3005880" y="-6295"/>
                    <a:pt x="2601072" y="6134"/>
                    <a:pt x="2242426" y="64724"/>
                  </a:cubicBezTo>
                  <a:cubicBezTo>
                    <a:pt x="1722211" y="149947"/>
                    <a:pt x="305382" y="-6295"/>
                    <a:pt x="0" y="149947"/>
                  </a:cubicBezTo>
                  <a:cubicBezTo>
                    <a:pt x="0" y="149947"/>
                    <a:pt x="172221" y="947136"/>
                    <a:pt x="189976" y="1483329"/>
                  </a:cubicBezTo>
                  <a:cubicBezTo>
                    <a:pt x="209506" y="2019523"/>
                    <a:pt x="149140" y="2816712"/>
                    <a:pt x="225485" y="3045748"/>
                  </a:cubicBezTo>
                  <a:cubicBezTo>
                    <a:pt x="225485" y="3045748"/>
                    <a:pt x="811392" y="2838017"/>
                    <a:pt x="1390198" y="2917914"/>
                  </a:cubicBezTo>
                  <a:cubicBezTo>
                    <a:pt x="1969003" y="2997810"/>
                    <a:pt x="2915331" y="2992484"/>
                    <a:pt x="3373404" y="2996034"/>
                  </a:cubicBezTo>
                  <a:cubicBezTo>
                    <a:pt x="3570481" y="2997810"/>
                    <a:pt x="4007249" y="2905486"/>
                    <a:pt x="4167041" y="2869976"/>
                  </a:cubicBezTo>
                  <a:cubicBezTo>
                    <a:pt x="4378323" y="2822038"/>
                    <a:pt x="4655297" y="2814936"/>
                    <a:pt x="4655297" y="2814936"/>
                  </a:cubicBezTo>
                  <a:cubicBezTo>
                    <a:pt x="4655297" y="2814936"/>
                    <a:pt x="4538116" y="1893464"/>
                    <a:pt x="4545218" y="1447820"/>
                  </a:cubicBezTo>
                  <a:close/>
                </a:path>
              </a:pathLst>
            </a:custGeom>
            <a:solidFill>
              <a:srgbClr val="FFFBD1"/>
            </a:solidFill>
            <a:ln w="177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6" name="Graphic 43">
              <a:extLst>
                <a:ext uri="{FF2B5EF4-FFF2-40B4-BE49-F238E27FC236}">
                  <a16:creationId xmlns:a16="http://schemas.microsoft.com/office/drawing/2014/main" id="{0D3571C6-B00D-2B9E-1A23-A02C6EEDE302}"/>
                </a:ext>
              </a:extLst>
            </p:cNvPr>
            <p:cNvGrpSpPr/>
            <p:nvPr/>
          </p:nvGrpSpPr>
          <p:grpSpPr>
            <a:xfrm>
              <a:off x="7995795" y="2795014"/>
              <a:ext cx="1476089" cy="1602490"/>
              <a:chOff x="7995795" y="2795014"/>
              <a:chExt cx="1476089" cy="1602490"/>
            </a:xfrm>
          </p:grpSpPr>
          <p:grpSp>
            <p:nvGrpSpPr>
              <p:cNvPr id="227" name="Graphic 43">
                <a:extLst>
                  <a:ext uri="{FF2B5EF4-FFF2-40B4-BE49-F238E27FC236}">
                    <a16:creationId xmlns:a16="http://schemas.microsoft.com/office/drawing/2014/main" id="{B2F1AFAD-03FC-DF9A-014D-026C36B5AB7D}"/>
                  </a:ext>
                </a:extLst>
              </p:cNvPr>
              <p:cNvGrpSpPr/>
              <p:nvPr/>
            </p:nvGrpSpPr>
            <p:grpSpPr>
              <a:xfrm>
                <a:off x="7995795" y="3165350"/>
                <a:ext cx="1356015" cy="1232153"/>
                <a:chOff x="7995795" y="3165350"/>
                <a:chExt cx="1356015" cy="1232153"/>
              </a:xfrm>
            </p:grpSpPr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12031152-0CB4-7886-2F8E-DFE8B98432BB}"/>
                    </a:ext>
                  </a:extLst>
                </p:cNvPr>
                <p:cNvSpPr/>
                <p:nvPr/>
              </p:nvSpPr>
              <p:spPr>
                <a:xfrm>
                  <a:off x="8353992" y="3165350"/>
                  <a:ext cx="997817" cy="1042490"/>
                </a:xfrm>
                <a:custGeom>
                  <a:avLst/>
                  <a:gdLst>
                    <a:gd name="connsiteX0" fmla="*/ 997818 w 997817"/>
                    <a:gd name="connsiteY0" fmla="*/ 182874 h 1042490"/>
                    <a:gd name="connsiteX1" fmla="*/ 687109 w 997817"/>
                    <a:gd name="connsiteY1" fmla="*/ 749251 h 1042490"/>
                    <a:gd name="connsiteX2" fmla="*/ 172221 w 997817"/>
                    <a:gd name="connsiteY2" fmla="*/ 1042204 h 1042490"/>
                    <a:gd name="connsiteX3" fmla="*/ 0 w 997817"/>
                    <a:gd name="connsiteY3" fmla="*/ 850453 h 1042490"/>
                    <a:gd name="connsiteX4" fmla="*/ 406584 w 997817"/>
                    <a:gd name="connsiteY4" fmla="*/ 488256 h 1042490"/>
                    <a:gd name="connsiteX5" fmla="*/ 662253 w 997817"/>
                    <a:gd name="connsiteY5" fmla="*/ 0 h 1042490"/>
                    <a:gd name="connsiteX6" fmla="*/ 997818 w 997817"/>
                    <a:gd name="connsiteY6" fmla="*/ 182874 h 1042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97817" h="1042490">
                      <a:moveTo>
                        <a:pt x="997818" y="182874"/>
                      </a:moveTo>
                      <a:cubicBezTo>
                        <a:pt x="997818" y="182874"/>
                        <a:pt x="820270" y="585907"/>
                        <a:pt x="687109" y="749251"/>
                      </a:cubicBezTo>
                      <a:cubicBezTo>
                        <a:pt x="553949" y="912595"/>
                        <a:pt x="229036" y="1029776"/>
                        <a:pt x="172221" y="1042204"/>
                      </a:cubicBezTo>
                      <a:cubicBezTo>
                        <a:pt x="131385" y="1051082"/>
                        <a:pt x="0" y="850453"/>
                        <a:pt x="0" y="850453"/>
                      </a:cubicBezTo>
                      <a:cubicBezTo>
                        <a:pt x="0" y="850453"/>
                        <a:pt x="271648" y="683558"/>
                        <a:pt x="406584" y="488256"/>
                      </a:cubicBezTo>
                      <a:cubicBezTo>
                        <a:pt x="461624" y="408359"/>
                        <a:pt x="662253" y="0"/>
                        <a:pt x="662253" y="0"/>
                      </a:cubicBezTo>
                      <a:lnTo>
                        <a:pt x="997818" y="182874"/>
                      </a:lnTo>
                      <a:close/>
                    </a:path>
                  </a:pathLst>
                </a:custGeom>
                <a:solidFill>
                  <a:srgbClr val="FFC4A8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29" name="Graphic 43">
                  <a:extLst>
                    <a:ext uri="{FF2B5EF4-FFF2-40B4-BE49-F238E27FC236}">
                      <a16:creationId xmlns:a16="http://schemas.microsoft.com/office/drawing/2014/main" id="{F5786C03-80D2-AA49-DC36-E3FB2A29D2D2}"/>
                    </a:ext>
                  </a:extLst>
                </p:cNvPr>
                <p:cNvGrpSpPr/>
                <p:nvPr/>
              </p:nvGrpSpPr>
              <p:grpSpPr>
                <a:xfrm>
                  <a:off x="7995795" y="3911050"/>
                  <a:ext cx="551340" cy="486454"/>
                  <a:chOff x="7995795" y="3911050"/>
                  <a:chExt cx="551340" cy="486454"/>
                </a:xfrm>
              </p:grpSpPr>
              <p:sp>
                <p:nvSpPr>
                  <p:cNvPr id="230" name="Freeform: Shape 229">
                    <a:extLst>
                      <a:ext uri="{FF2B5EF4-FFF2-40B4-BE49-F238E27FC236}">
                        <a16:creationId xmlns:a16="http://schemas.microsoft.com/office/drawing/2014/main" id="{CD64FFEC-8376-5A5D-3414-1B8B1ADA86B0}"/>
                      </a:ext>
                    </a:extLst>
                  </p:cNvPr>
                  <p:cNvSpPr/>
                  <p:nvPr/>
                </p:nvSpPr>
                <p:spPr>
                  <a:xfrm>
                    <a:off x="7995795" y="3911050"/>
                    <a:ext cx="551340" cy="486454"/>
                  </a:xfrm>
                  <a:custGeom>
                    <a:avLst/>
                    <a:gdLst>
                      <a:gd name="connsiteX0" fmla="*/ 473604 w 551340"/>
                      <a:gd name="connsiteY0" fmla="*/ 31959 h 486454"/>
                      <a:gd name="connsiteX1" fmla="*/ 345770 w 551340"/>
                      <a:gd name="connsiteY1" fmla="*/ 0 h 486454"/>
                      <a:gd name="connsiteX2" fmla="*/ 306709 w 551340"/>
                      <a:gd name="connsiteY2" fmla="*/ 99427 h 486454"/>
                      <a:gd name="connsiteX3" fmla="*/ 161120 w 551340"/>
                      <a:gd name="connsiteY3" fmla="*/ 163344 h 486454"/>
                      <a:gd name="connsiteX4" fmla="*/ 72346 w 551340"/>
                      <a:gd name="connsiteY4" fmla="*/ 175772 h 486454"/>
                      <a:gd name="connsiteX5" fmla="*/ 15531 w 551340"/>
                      <a:gd name="connsiteY5" fmla="*/ 175772 h 486454"/>
                      <a:gd name="connsiteX6" fmla="*/ 10204 w 551340"/>
                      <a:gd name="connsiteY6" fmla="*/ 239689 h 486454"/>
                      <a:gd name="connsiteX7" fmla="*/ 33286 w 551340"/>
                      <a:gd name="connsiteY7" fmla="*/ 259220 h 486454"/>
                      <a:gd name="connsiteX8" fmla="*/ 27959 w 551340"/>
                      <a:gd name="connsiteY8" fmla="*/ 262770 h 486454"/>
                      <a:gd name="connsiteX9" fmla="*/ 38612 w 551340"/>
                      <a:gd name="connsiteY9" fmla="*/ 347993 h 486454"/>
                      <a:gd name="connsiteX10" fmla="*/ 72346 w 551340"/>
                      <a:gd name="connsiteY10" fmla="*/ 371075 h 486454"/>
                      <a:gd name="connsiteX11" fmla="*/ 72346 w 551340"/>
                      <a:gd name="connsiteY11" fmla="*/ 371075 h 486454"/>
                      <a:gd name="connsiteX12" fmla="*/ 70571 w 551340"/>
                      <a:gd name="connsiteY12" fmla="*/ 422563 h 486454"/>
                      <a:gd name="connsiteX13" fmla="*/ 129161 w 551340"/>
                      <a:gd name="connsiteY13" fmla="*/ 465175 h 486454"/>
                      <a:gd name="connsiteX14" fmla="*/ 132713 w 551340"/>
                      <a:gd name="connsiteY14" fmla="*/ 470501 h 486454"/>
                      <a:gd name="connsiteX15" fmla="*/ 328015 w 551340"/>
                      <a:gd name="connsiteY15" fmla="*/ 474052 h 486454"/>
                      <a:gd name="connsiteX16" fmla="*/ 548174 w 551340"/>
                      <a:gd name="connsiteY16" fmla="*/ 284076 h 486454"/>
                      <a:gd name="connsiteX17" fmla="*/ 473604 w 551340"/>
                      <a:gd name="connsiteY17" fmla="*/ 31959 h 486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51340" h="486454">
                        <a:moveTo>
                          <a:pt x="473604" y="31959"/>
                        </a:moveTo>
                        <a:cubicBezTo>
                          <a:pt x="438094" y="7102"/>
                          <a:pt x="345770" y="0"/>
                          <a:pt x="345770" y="0"/>
                        </a:cubicBezTo>
                        <a:cubicBezTo>
                          <a:pt x="345770" y="0"/>
                          <a:pt x="335117" y="69244"/>
                          <a:pt x="306709" y="99427"/>
                        </a:cubicBezTo>
                        <a:cubicBezTo>
                          <a:pt x="278301" y="129610"/>
                          <a:pt x="225037" y="142038"/>
                          <a:pt x="161120" y="163344"/>
                        </a:cubicBezTo>
                        <a:cubicBezTo>
                          <a:pt x="132713" y="172221"/>
                          <a:pt x="88326" y="186425"/>
                          <a:pt x="72346" y="175772"/>
                        </a:cubicBezTo>
                        <a:cubicBezTo>
                          <a:pt x="56367" y="165119"/>
                          <a:pt x="31510" y="161568"/>
                          <a:pt x="15531" y="175772"/>
                        </a:cubicBezTo>
                        <a:cubicBezTo>
                          <a:pt x="-2224" y="191751"/>
                          <a:pt x="-5775" y="220159"/>
                          <a:pt x="10204" y="239689"/>
                        </a:cubicBezTo>
                        <a:cubicBezTo>
                          <a:pt x="17307" y="246791"/>
                          <a:pt x="24409" y="253893"/>
                          <a:pt x="33286" y="259220"/>
                        </a:cubicBezTo>
                        <a:cubicBezTo>
                          <a:pt x="31510" y="260995"/>
                          <a:pt x="29735" y="260995"/>
                          <a:pt x="27959" y="262770"/>
                        </a:cubicBezTo>
                        <a:cubicBezTo>
                          <a:pt x="8429" y="287627"/>
                          <a:pt x="19082" y="324912"/>
                          <a:pt x="38612" y="347993"/>
                        </a:cubicBezTo>
                        <a:cubicBezTo>
                          <a:pt x="47489" y="358646"/>
                          <a:pt x="58142" y="365748"/>
                          <a:pt x="72346" y="371075"/>
                        </a:cubicBezTo>
                        <a:cubicBezTo>
                          <a:pt x="72346" y="371075"/>
                          <a:pt x="72346" y="371075"/>
                          <a:pt x="72346" y="371075"/>
                        </a:cubicBezTo>
                        <a:cubicBezTo>
                          <a:pt x="63469" y="387054"/>
                          <a:pt x="63469" y="406584"/>
                          <a:pt x="70571" y="422563"/>
                        </a:cubicBezTo>
                        <a:cubicBezTo>
                          <a:pt x="79448" y="445645"/>
                          <a:pt x="104305" y="459848"/>
                          <a:pt x="129161" y="465175"/>
                        </a:cubicBezTo>
                        <a:cubicBezTo>
                          <a:pt x="130937" y="466950"/>
                          <a:pt x="130937" y="468726"/>
                          <a:pt x="132713" y="470501"/>
                        </a:cubicBezTo>
                        <a:cubicBezTo>
                          <a:pt x="145141" y="488256"/>
                          <a:pt x="244567" y="493582"/>
                          <a:pt x="328015" y="474052"/>
                        </a:cubicBezTo>
                        <a:cubicBezTo>
                          <a:pt x="438094" y="447420"/>
                          <a:pt x="548174" y="284076"/>
                          <a:pt x="548174" y="284076"/>
                        </a:cubicBezTo>
                        <a:cubicBezTo>
                          <a:pt x="548174" y="284076"/>
                          <a:pt x="574806" y="104753"/>
                          <a:pt x="473604" y="31959"/>
                        </a:cubicBezTo>
                        <a:close/>
                      </a:path>
                    </a:pathLst>
                  </a:custGeom>
                  <a:solidFill>
                    <a:srgbClr val="FFC4A8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1" name="Freeform: Shape 230">
                    <a:extLst>
                      <a:ext uri="{FF2B5EF4-FFF2-40B4-BE49-F238E27FC236}">
                        <a16:creationId xmlns:a16="http://schemas.microsoft.com/office/drawing/2014/main" id="{8A19F7C5-9D08-38C5-ADEC-5E567F228DE6}"/>
                      </a:ext>
                    </a:extLst>
                  </p:cNvPr>
                  <p:cNvSpPr/>
                  <p:nvPr/>
                </p:nvSpPr>
                <p:spPr>
                  <a:xfrm>
                    <a:off x="8041509" y="4120556"/>
                    <a:ext cx="223710" cy="60412"/>
                  </a:xfrm>
                  <a:custGeom>
                    <a:avLst/>
                    <a:gdLst>
                      <a:gd name="connsiteX0" fmla="*/ 0 w 223710"/>
                      <a:gd name="connsiteY0" fmla="*/ 46162 h 60412"/>
                      <a:gd name="connsiteX1" fmla="*/ 223710 w 223710"/>
                      <a:gd name="connsiteY1" fmla="*/ 0 h 60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23710" h="60412">
                        <a:moveTo>
                          <a:pt x="0" y="46162"/>
                        </a:moveTo>
                        <a:cubicBezTo>
                          <a:pt x="0" y="46162"/>
                          <a:pt x="99427" y="99427"/>
                          <a:pt x="223710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D37C5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2" name="Freeform: Shape 231">
                    <a:extLst>
                      <a:ext uri="{FF2B5EF4-FFF2-40B4-BE49-F238E27FC236}">
                        <a16:creationId xmlns:a16="http://schemas.microsoft.com/office/drawing/2014/main" id="{3A73F95C-0F01-7614-29A6-79BB54B65EB4}"/>
                      </a:ext>
                    </a:extLst>
                  </p:cNvPr>
                  <p:cNvSpPr/>
                  <p:nvPr/>
                </p:nvSpPr>
                <p:spPr>
                  <a:xfrm>
                    <a:off x="8068141" y="4205779"/>
                    <a:ext cx="234363" cy="76369"/>
                  </a:xfrm>
                  <a:custGeom>
                    <a:avLst/>
                    <a:gdLst>
                      <a:gd name="connsiteX0" fmla="*/ 0 w 234363"/>
                      <a:gd name="connsiteY0" fmla="*/ 76346 h 76369"/>
                      <a:gd name="connsiteX1" fmla="*/ 234363 w 234363"/>
                      <a:gd name="connsiteY1" fmla="*/ 0 h 76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4363" h="76369">
                        <a:moveTo>
                          <a:pt x="0" y="76346"/>
                        </a:moveTo>
                        <a:cubicBezTo>
                          <a:pt x="0" y="76346"/>
                          <a:pt x="138487" y="79896"/>
                          <a:pt x="234363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D37C5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3" name="Freeform: Shape 232">
                    <a:extLst>
                      <a:ext uri="{FF2B5EF4-FFF2-40B4-BE49-F238E27FC236}">
                        <a16:creationId xmlns:a16="http://schemas.microsoft.com/office/drawing/2014/main" id="{44D481F6-1186-4D80-B4C6-B33ED2A2DA48}"/>
                      </a:ext>
                    </a:extLst>
                  </p:cNvPr>
                  <p:cNvSpPr/>
                  <p:nvPr/>
                </p:nvSpPr>
                <p:spPr>
                  <a:xfrm>
                    <a:off x="8123181" y="4282125"/>
                    <a:ext cx="223710" cy="95875"/>
                  </a:xfrm>
                  <a:custGeom>
                    <a:avLst/>
                    <a:gdLst>
                      <a:gd name="connsiteX0" fmla="*/ 0 w 223710"/>
                      <a:gd name="connsiteY0" fmla="*/ 95876 h 95875"/>
                      <a:gd name="connsiteX1" fmla="*/ 223710 w 223710"/>
                      <a:gd name="connsiteY1" fmla="*/ 0 h 9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23710" h="95875">
                        <a:moveTo>
                          <a:pt x="0" y="95876"/>
                        </a:moveTo>
                        <a:cubicBezTo>
                          <a:pt x="0" y="95876"/>
                          <a:pt x="140262" y="95876"/>
                          <a:pt x="223710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D37C5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4E3DF36E-732B-0555-DFF7-98B91350B39C}"/>
                  </a:ext>
                </a:extLst>
              </p:cNvPr>
              <p:cNvSpPr/>
              <p:nvPr/>
            </p:nvSpPr>
            <p:spPr>
              <a:xfrm>
                <a:off x="8938124" y="2795014"/>
                <a:ext cx="533760" cy="659842"/>
              </a:xfrm>
              <a:custGeom>
                <a:avLst/>
                <a:gdLst>
                  <a:gd name="connsiteX0" fmla="*/ 436767 w 533760"/>
                  <a:gd name="connsiteY0" fmla="*/ 34772 h 659842"/>
                  <a:gd name="connsiteX1" fmla="*/ 520215 w 533760"/>
                  <a:gd name="connsiteY1" fmla="*/ 389867 h 659842"/>
                  <a:gd name="connsiteX2" fmla="*/ 475828 w 533760"/>
                  <a:gd name="connsiteY2" fmla="*/ 659739 h 659842"/>
                  <a:gd name="connsiteX3" fmla="*/ 202405 w 533760"/>
                  <a:gd name="connsiteY3" fmla="*/ 599373 h 659842"/>
                  <a:gd name="connsiteX4" fmla="*/ 0 w 533760"/>
                  <a:gd name="connsiteY4" fmla="*/ 496395 h 659842"/>
                  <a:gd name="connsiteX5" fmla="*/ 184650 w 533760"/>
                  <a:gd name="connsiteY5" fmla="*/ 82709 h 659842"/>
                  <a:gd name="connsiteX6" fmla="*/ 436767 w 533760"/>
                  <a:gd name="connsiteY6" fmla="*/ 34772 h 659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3760" h="659842">
                    <a:moveTo>
                      <a:pt x="436767" y="34772"/>
                    </a:moveTo>
                    <a:cubicBezTo>
                      <a:pt x="541520" y="91587"/>
                      <a:pt x="546847" y="222972"/>
                      <a:pt x="520215" y="389867"/>
                    </a:cubicBezTo>
                    <a:cubicBezTo>
                      <a:pt x="495358" y="544333"/>
                      <a:pt x="475828" y="659739"/>
                      <a:pt x="475828" y="659739"/>
                    </a:cubicBezTo>
                    <a:cubicBezTo>
                      <a:pt x="475828" y="659739"/>
                      <a:pt x="388830" y="665066"/>
                      <a:pt x="202405" y="599373"/>
                    </a:cubicBezTo>
                    <a:cubicBezTo>
                      <a:pt x="58591" y="547884"/>
                      <a:pt x="0" y="496395"/>
                      <a:pt x="0" y="496395"/>
                    </a:cubicBezTo>
                    <a:cubicBezTo>
                      <a:pt x="0" y="496395"/>
                      <a:pt x="79896" y="176810"/>
                      <a:pt x="184650" y="82709"/>
                    </a:cubicBezTo>
                    <a:cubicBezTo>
                      <a:pt x="289403" y="-11391"/>
                      <a:pt x="332014" y="-22043"/>
                      <a:pt x="436767" y="34772"/>
                    </a:cubicBezTo>
                    <a:close/>
                  </a:path>
                </a:pathLst>
              </a:custGeom>
              <a:solidFill>
                <a:srgbClr val="F50C68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5" name="Graphic 43">
              <a:extLst>
                <a:ext uri="{FF2B5EF4-FFF2-40B4-BE49-F238E27FC236}">
                  <a16:creationId xmlns:a16="http://schemas.microsoft.com/office/drawing/2014/main" id="{FFF013AC-B62D-DF4C-ED9B-556FF317BE1A}"/>
                </a:ext>
              </a:extLst>
            </p:cNvPr>
            <p:cNvGrpSpPr/>
            <p:nvPr/>
          </p:nvGrpSpPr>
          <p:grpSpPr>
            <a:xfrm>
              <a:off x="6497222" y="2398112"/>
              <a:ext cx="482758" cy="373408"/>
              <a:chOff x="6497222" y="2398112"/>
              <a:chExt cx="482758" cy="373408"/>
            </a:xfrm>
          </p:grpSpPr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EFBD6FE9-29AB-8161-F74C-D0EEF11E61DC}"/>
                  </a:ext>
                </a:extLst>
              </p:cNvPr>
              <p:cNvSpPr/>
              <p:nvPr/>
            </p:nvSpPr>
            <p:spPr>
              <a:xfrm>
                <a:off x="6497222" y="2398112"/>
                <a:ext cx="482758" cy="373408"/>
              </a:xfrm>
              <a:custGeom>
                <a:avLst/>
                <a:gdLst>
                  <a:gd name="connsiteX0" fmla="*/ 482553 w 482758"/>
                  <a:gd name="connsiteY0" fmla="*/ 193760 h 373408"/>
                  <a:gd name="connsiteX1" fmla="*/ 420411 w 482758"/>
                  <a:gd name="connsiteY1" fmla="*/ 33967 h 373408"/>
                  <a:gd name="connsiteX2" fmla="*/ 262394 w 482758"/>
                  <a:gd name="connsiteY2" fmla="*/ 3784 h 373408"/>
                  <a:gd name="connsiteX3" fmla="*/ 104376 w 482758"/>
                  <a:gd name="connsiteY3" fmla="*/ 16212 h 373408"/>
                  <a:gd name="connsiteX4" fmla="*/ 8501 w 482758"/>
                  <a:gd name="connsiteY4" fmla="*/ 243473 h 373408"/>
                  <a:gd name="connsiteX5" fmla="*/ 54663 w 482758"/>
                  <a:gd name="connsiteY5" fmla="*/ 325145 h 373408"/>
                  <a:gd name="connsiteX6" fmla="*/ 131008 w 482758"/>
                  <a:gd name="connsiteY6" fmla="*/ 334022 h 373408"/>
                  <a:gd name="connsiteX7" fmla="*/ 184273 w 482758"/>
                  <a:gd name="connsiteY7" fmla="*/ 360654 h 373408"/>
                  <a:gd name="connsiteX8" fmla="*/ 253516 w 482758"/>
                  <a:gd name="connsiteY8" fmla="*/ 350002 h 373408"/>
                  <a:gd name="connsiteX9" fmla="*/ 312107 w 482758"/>
                  <a:gd name="connsiteY9" fmla="*/ 373083 h 373408"/>
                  <a:gd name="connsiteX10" fmla="*/ 365371 w 482758"/>
                  <a:gd name="connsiteY10" fmla="*/ 350002 h 373408"/>
                  <a:gd name="connsiteX11" fmla="*/ 434615 w 482758"/>
                  <a:gd name="connsiteY11" fmla="*/ 335798 h 373408"/>
                  <a:gd name="connsiteX12" fmla="*/ 482553 w 482758"/>
                  <a:gd name="connsiteY12" fmla="*/ 193760 h 373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2758" h="373408">
                    <a:moveTo>
                      <a:pt x="482553" y="193760"/>
                    </a:moveTo>
                    <a:cubicBezTo>
                      <a:pt x="482553" y="103210"/>
                      <a:pt x="489654" y="74803"/>
                      <a:pt x="420411" y="33967"/>
                    </a:cubicBezTo>
                    <a:cubicBezTo>
                      <a:pt x="386677" y="14437"/>
                      <a:pt x="312107" y="3784"/>
                      <a:pt x="262394" y="3784"/>
                    </a:cubicBezTo>
                    <a:cubicBezTo>
                      <a:pt x="210905" y="3784"/>
                      <a:pt x="168293" y="-10420"/>
                      <a:pt x="104376" y="16212"/>
                    </a:cubicBezTo>
                    <a:cubicBezTo>
                      <a:pt x="40459" y="41069"/>
                      <a:pt x="-23458" y="156475"/>
                      <a:pt x="8501" y="243473"/>
                    </a:cubicBezTo>
                    <a:cubicBezTo>
                      <a:pt x="19153" y="273656"/>
                      <a:pt x="26255" y="310941"/>
                      <a:pt x="54663" y="325145"/>
                    </a:cubicBezTo>
                    <a:cubicBezTo>
                      <a:pt x="74193" y="334022"/>
                      <a:pt x="131008" y="334022"/>
                      <a:pt x="131008" y="334022"/>
                    </a:cubicBezTo>
                    <a:cubicBezTo>
                      <a:pt x="131008" y="334022"/>
                      <a:pt x="141661" y="351777"/>
                      <a:pt x="184273" y="360654"/>
                    </a:cubicBezTo>
                    <a:cubicBezTo>
                      <a:pt x="225109" y="371307"/>
                      <a:pt x="253516" y="350002"/>
                      <a:pt x="253516" y="350002"/>
                    </a:cubicBezTo>
                    <a:cubicBezTo>
                      <a:pt x="253516" y="350002"/>
                      <a:pt x="273046" y="376634"/>
                      <a:pt x="312107" y="373083"/>
                    </a:cubicBezTo>
                    <a:cubicBezTo>
                      <a:pt x="349392" y="369532"/>
                      <a:pt x="365371" y="350002"/>
                      <a:pt x="365371" y="350002"/>
                    </a:cubicBezTo>
                    <a:cubicBezTo>
                      <a:pt x="365371" y="350002"/>
                      <a:pt x="418635" y="362430"/>
                      <a:pt x="434615" y="335798"/>
                    </a:cubicBezTo>
                    <a:cubicBezTo>
                      <a:pt x="454145" y="310941"/>
                      <a:pt x="482553" y="255901"/>
                      <a:pt x="482553" y="193760"/>
                    </a:cubicBezTo>
                    <a:close/>
                  </a:path>
                </a:pathLst>
              </a:custGeom>
              <a:solidFill>
                <a:srgbClr val="FFD5CC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37" name="Graphic 43">
                <a:extLst>
                  <a:ext uri="{FF2B5EF4-FFF2-40B4-BE49-F238E27FC236}">
                    <a16:creationId xmlns:a16="http://schemas.microsoft.com/office/drawing/2014/main" id="{438BE556-4DCD-A167-E7B8-E132EBA086B9}"/>
                  </a:ext>
                </a:extLst>
              </p:cNvPr>
              <p:cNvGrpSpPr/>
              <p:nvPr/>
            </p:nvGrpSpPr>
            <p:grpSpPr>
              <a:xfrm>
                <a:off x="6586651" y="2513751"/>
                <a:ext cx="277717" cy="237913"/>
                <a:chOff x="6586651" y="2513751"/>
                <a:chExt cx="277717" cy="237913"/>
              </a:xfrm>
              <a:noFill/>
            </p:grpSpPr>
            <p:sp>
              <p:nvSpPr>
                <p:cNvPr id="238" name="Freeform: Shape 237">
                  <a:extLst>
                    <a:ext uri="{FF2B5EF4-FFF2-40B4-BE49-F238E27FC236}">
                      <a16:creationId xmlns:a16="http://schemas.microsoft.com/office/drawing/2014/main" id="{9FDAC4CB-230E-7CCA-DF16-371E4FC88C79}"/>
                    </a:ext>
                  </a:extLst>
                </p:cNvPr>
                <p:cNvSpPr/>
                <p:nvPr/>
              </p:nvSpPr>
              <p:spPr>
                <a:xfrm>
                  <a:off x="6586651" y="2513751"/>
                  <a:ext cx="39803" cy="214832"/>
                </a:xfrm>
                <a:custGeom>
                  <a:avLst/>
                  <a:gdLst>
                    <a:gd name="connsiteX0" fmla="*/ 39803 w 39803"/>
                    <a:gd name="connsiteY0" fmla="*/ 0 h 214832"/>
                    <a:gd name="connsiteX1" fmla="*/ 743 w 39803"/>
                    <a:gd name="connsiteY1" fmla="*/ 140263 h 214832"/>
                    <a:gd name="connsiteX2" fmla="*/ 39803 w 39803"/>
                    <a:gd name="connsiteY2" fmla="*/ 214833 h 214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803" h="214832">
                      <a:moveTo>
                        <a:pt x="39803" y="0"/>
                      </a:moveTo>
                      <a:cubicBezTo>
                        <a:pt x="39803" y="0"/>
                        <a:pt x="-6359" y="76346"/>
                        <a:pt x="743" y="140263"/>
                      </a:cubicBezTo>
                      <a:cubicBezTo>
                        <a:pt x="4294" y="168670"/>
                        <a:pt x="20273" y="189976"/>
                        <a:pt x="39803" y="214833"/>
                      </a:cubicBezTo>
                    </a:path>
                  </a:pathLst>
                </a:custGeom>
                <a:noFill/>
                <a:ln w="17734" cap="flat">
                  <a:solidFill>
                    <a:srgbClr val="F38C7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65C91DD0-26BC-5532-958C-353EE35C1B12}"/>
                    </a:ext>
                  </a:extLst>
                </p:cNvPr>
                <p:cNvSpPr/>
                <p:nvPr/>
              </p:nvSpPr>
              <p:spPr>
                <a:xfrm>
                  <a:off x="6707422" y="2533281"/>
                  <a:ext cx="43315" cy="214832"/>
                </a:xfrm>
                <a:custGeom>
                  <a:avLst/>
                  <a:gdLst>
                    <a:gd name="connsiteX0" fmla="*/ 22010 w 43315"/>
                    <a:gd name="connsiteY0" fmla="*/ 0 h 214832"/>
                    <a:gd name="connsiteX1" fmla="*/ 704 w 43315"/>
                    <a:gd name="connsiteY1" fmla="*/ 143814 h 214832"/>
                    <a:gd name="connsiteX2" fmla="*/ 43316 w 43315"/>
                    <a:gd name="connsiteY2" fmla="*/ 214833 h 214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315" h="214832">
                      <a:moveTo>
                        <a:pt x="22010" y="0"/>
                      </a:moveTo>
                      <a:cubicBezTo>
                        <a:pt x="22010" y="0"/>
                        <a:pt x="-4622" y="78121"/>
                        <a:pt x="704" y="143814"/>
                      </a:cubicBezTo>
                      <a:cubicBezTo>
                        <a:pt x="2480" y="173997"/>
                        <a:pt x="43316" y="214833"/>
                        <a:pt x="43316" y="214833"/>
                      </a:cubicBezTo>
                    </a:path>
                  </a:pathLst>
                </a:custGeom>
                <a:noFill/>
                <a:ln w="17734" cap="flat">
                  <a:solidFill>
                    <a:srgbClr val="F38C7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id="{F5C29EBB-38F2-79FB-9042-D5DC93485F52}"/>
                    </a:ext>
                  </a:extLst>
                </p:cNvPr>
                <p:cNvSpPr/>
                <p:nvPr/>
              </p:nvSpPr>
              <p:spPr>
                <a:xfrm>
                  <a:off x="6835961" y="2545709"/>
                  <a:ext cx="28407" cy="205955"/>
                </a:xfrm>
                <a:custGeom>
                  <a:avLst/>
                  <a:gdLst>
                    <a:gd name="connsiteX0" fmla="*/ 28408 w 28407"/>
                    <a:gd name="connsiteY0" fmla="*/ 205955 h 205955"/>
                    <a:gd name="connsiteX1" fmla="*/ 28408 w 28407"/>
                    <a:gd name="connsiteY1" fmla="*/ 0 h 20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407" h="205955">
                      <a:moveTo>
                        <a:pt x="28408" y="205955"/>
                      </a:moveTo>
                      <a:cubicBezTo>
                        <a:pt x="-35510" y="161568"/>
                        <a:pt x="28408" y="0"/>
                        <a:pt x="28408" y="0"/>
                      </a:cubicBezTo>
                    </a:path>
                  </a:pathLst>
                </a:custGeom>
                <a:noFill/>
                <a:ln w="17734" cap="flat">
                  <a:solidFill>
                    <a:srgbClr val="F38C7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1" name="Graphic 43">
              <a:extLst>
                <a:ext uri="{FF2B5EF4-FFF2-40B4-BE49-F238E27FC236}">
                  <a16:creationId xmlns:a16="http://schemas.microsoft.com/office/drawing/2014/main" id="{1785583B-B310-41F1-7C1D-F65A2326E6EB}"/>
                </a:ext>
              </a:extLst>
            </p:cNvPr>
            <p:cNvGrpSpPr/>
            <p:nvPr/>
          </p:nvGrpSpPr>
          <p:grpSpPr>
            <a:xfrm>
              <a:off x="4462136" y="2454600"/>
              <a:ext cx="534917" cy="329057"/>
              <a:chOff x="4462136" y="2454600"/>
              <a:chExt cx="534917" cy="329057"/>
            </a:xfrm>
          </p:grpSpPr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669C86F1-1167-556D-C6AA-473BD7FF6E2B}"/>
                  </a:ext>
                </a:extLst>
              </p:cNvPr>
              <p:cNvSpPr/>
              <p:nvPr/>
            </p:nvSpPr>
            <p:spPr>
              <a:xfrm>
                <a:off x="4462136" y="2454600"/>
                <a:ext cx="534917" cy="329057"/>
              </a:xfrm>
              <a:custGeom>
                <a:avLst/>
                <a:gdLst>
                  <a:gd name="connsiteX0" fmla="*/ 495371 w 534917"/>
                  <a:gd name="connsiteY0" fmla="*/ 85783 h 329057"/>
                  <a:gd name="connsiteX1" fmla="*/ 399495 w 534917"/>
                  <a:gd name="connsiteY1" fmla="*/ 18315 h 329057"/>
                  <a:gd name="connsiteX2" fmla="*/ 310722 w 534917"/>
                  <a:gd name="connsiteY2" fmla="*/ 561 h 329057"/>
                  <a:gd name="connsiteX3" fmla="*/ 237927 w 534917"/>
                  <a:gd name="connsiteY3" fmla="*/ 12989 h 329057"/>
                  <a:gd name="connsiteX4" fmla="*/ 150929 w 534917"/>
                  <a:gd name="connsiteY4" fmla="*/ 21866 h 329057"/>
                  <a:gd name="connsiteX5" fmla="*/ 35523 w 534917"/>
                  <a:gd name="connsiteY5" fmla="*/ 66253 h 329057"/>
                  <a:gd name="connsiteX6" fmla="*/ 13 w 534917"/>
                  <a:gd name="connsiteY6" fmla="*/ 163904 h 329057"/>
                  <a:gd name="connsiteX7" fmla="*/ 55053 w 534917"/>
                  <a:gd name="connsiteY7" fmla="*/ 220720 h 329057"/>
                  <a:gd name="connsiteX8" fmla="*/ 156255 w 534917"/>
                  <a:gd name="connsiteY8" fmla="*/ 265106 h 329057"/>
                  <a:gd name="connsiteX9" fmla="*/ 149153 w 534917"/>
                  <a:gd name="connsiteY9" fmla="*/ 171006 h 329057"/>
                  <a:gd name="connsiteX10" fmla="*/ 232601 w 534917"/>
                  <a:gd name="connsiteY10" fmla="*/ 266882 h 329057"/>
                  <a:gd name="connsiteX11" fmla="*/ 284090 w 534917"/>
                  <a:gd name="connsiteY11" fmla="*/ 329024 h 329057"/>
                  <a:gd name="connsiteX12" fmla="*/ 328476 w 534917"/>
                  <a:gd name="connsiteY12" fmla="*/ 261555 h 329057"/>
                  <a:gd name="connsiteX13" fmla="*/ 379965 w 534917"/>
                  <a:gd name="connsiteY13" fmla="*/ 297065 h 329057"/>
                  <a:gd name="connsiteX14" fmla="*/ 422577 w 534917"/>
                  <a:gd name="connsiteY14" fmla="*/ 238474 h 329057"/>
                  <a:gd name="connsiteX15" fmla="*/ 477617 w 534917"/>
                  <a:gd name="connsiteY15" fmla="*/ 275759 h 329057"/>
                  <a:gd name="connsiteX16" fmla="*/ 511350 w 534917"/>
                  <a:gd name="connsiteY16" fmla="*/ 206516 h 329057"/>
                  <a:gd name="connsiteX17" fmla="*/ 532656 w 534917"/>
                  <a:gd name="connsiteY17" fmla="*/ 172782 h 329057"/>
                  <a:gd name="connsiteX18" fmla="*/ 495371 w 534917"/>
                  <a:gd name="connsiteY18" fmla="*/ 85783 h 32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34917" h="329057">
                    <a:moveTo>
                      <a:pt x="495371" y="85783"/>
                    </a:moveTo>
                    <a:cubicBezTo>
                      <a:pt x="459862" y="46723"/>
                      <a:pt x="435005" y="34295"/>
                      <a:pt x="399495" y="18315"/>
                    </a:cubicBezTo>
                    <a:cubicBezTo>
                      <a:pt x="381741" y="11213"/>
                      <a:pt x="346231" y="-2990"/>
                      <a:pt x="310722" y="561"/>
                    </a:cubicBezTo>
                    <a:cubicBezTo>
                      <a:pt x="275212" y="4111"/>
                      <a:pt x="261008" y="9438"/>
                      <a:pt x="237927" y="12989"/>
                    </a:cubicBezTo>
                    <a:cubicBezTo>
                      <a:pt x="205969" y="16540"/>
                      <a:pt x="188214" y="14764"/>
                      <a:pt x="150929" y="21866"/>
                    </a:cubicBezTo>
                    <a:cubicBezTo>
                      <a:pt x="113644" y="28968"/>
                      <a:pt x="72808" y="43172"/>
                      <a:pt x="35523" y="66253"/>
                    </a:cubicBezTo>
                    <a:cubicBezTo>
                      <a:pt x="-1762" y="89334"/>
                      <a:pt x="13" y="163904"/>
                      <a:pt x="13" y="163904"/>
                    </a:cubicBezTo>
                    <a:cubicBezTo>
                      <a:pt x="13" y="163904"/>
                      <a:pt x="21319" y="174557"/>
                      <a:pt x="55053" y="220720"/>
                    </a:cubicBezTo>
                    <a:cubicBezTo>
                      <a:pt x="88787" y="266882"/>
                      <a:pt x="111868" y="281086"/>
                      <a:pt x="156255" y="265106"/>
                    </a:cubicBezTo>
                    <a:cubicBezTo>
                      <a:pt x="200642" y="249127"/>
                      <a:pt x="149153" y="171006"/>
                      <a:pt x="149153" y="171006"/>
                    </a:cubicBezTo>
                    <a:cubicBezTo>
                      <a:pt x="191765" y="174557"/>
                      <a:pt x="225499" y="238474"/>
                      <a:pt x="232601" y="266882"/>
                    </a:cubicBezTo>
                    <a:cubicBezTo>
                      <a:pt x="239703" y="295290"/>
                      <a:pt x="241478" y="327248"/>
                      <a:pt x="284090" y="329024"/>
                    </a:cubicBezTo>
                    <a:cubicBezTo>
                      <a:pt x="326701" y="330799"/>
                      <a:pt x="328476" y="261555"/>
                      <a:pt x="328476" y="261555"/>
                    </a:cubicBezTo>
                    <a:cubicBezTo>
                      <a:pt x="328476" y="261555"/>
                      <a:pt x="333803" y="298840"/>
                      <a:pt x="379965" y="297065"/>
                    </a:cubicBezTo>
                    <a:cubicBezTo>
                      <a:pt x="427903" y="295290"/>
                      <a:pt x="422577" y="238474"/>
                      <a:pt x="422577" y="238474"/>
                    </a:cubicBezTo>
                    <a:cubicBezTo>
                      <a:pt x="422577" y="238474"/>
                      <a:pt x="433230" y="297065"/>
                      <a:pt x="477617" y="275759"/>
                    </a:cubicBezTo>
                    <a:cubicBezTo>
                      <a:pt x="522003" y="254454"/>
                      <a:pt x="511350" y="206516"/>
                      <a:pt x="511350" y="206516"/>
                    </a:cubicBezTo>
                    <a:cubicBezTo>
                      <a:pt x="511350" y="206516"/>
                      <a:pt x="525554" y="204740"/>
                      <a:pt x="532656" y="172782"/>
                    </a:cubicBezTo>
                    <a:cubicBezTo>
                      <a:pt x="539758" y="142599"/>
                      <a:pt x="530881" y="124844"/>
                      <a:pt x="495371" y="85783"/>
                    </a:cubicBezTo>
                    <a:close/>
                  </a:path>
                </a:pathLst>
              </a:custGeom>
              <a:solidFill>
                <a:srgbClr val="DE8939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43" name="Graphic 43">
                <a:extLst>
                  <a:ext uri="{FF2B5EF4-FFF2-40B4-BE49-F238E27FC236}">
                    <a16:creationId xmlns:a16="http://schemas.microsoft.com/office/drawing/2014/main" id="{DCF64FF5-0440-829A-2EA6-8D423B3B68AE}"/>
                  </a:ext>
                </a:extLst>
              </p:cNvPr>
              <p:cNvGrpSpPr/>
              <p:nvPr/>
            </p:nvGrpSpPr>
            <p:grpSpPr>
              <a:xfrm>
                <a:off x="4657452" y="2506649"/>
                <a:ext cx="227260" cy="211281"/>
                <a:chOff x="4657452" y="2506649"/>
                <a:chExt cx="227260" cy="211281"/>
              </a:xfrm>
              <a:noFill/>
            </p:grpSpPr>
            <p:sp>
              <p:nvSpPr>
                <p:cNvPr id="244" name="Freeform: Shape 243">
                  <a:extLst>
                    <a:ext uri="{FF2B5EF4-FFF2-40B4-BE49-F238E27FC236}">
                      <a16:creationId xmlns:a16="http://schemas.microsoft.com/office/drawing/2014/main" id="{21E5C261-09CE-E7FD-3866-D7E50877B7F0}"/>
                    </a:ext>
                  </a:extLst>
                </p:cNvPr>
                <p:cNvSpPr/>
                <p:nvPr/>
              </p:nvSpPr>
              <p:spPr>
                <a:xfrm>
                  <a:off x="4657452" y="2533281"/>
                  <a:ext cx="133160" cy="184649"/>
                </a:xfrm>
                <a:custGeom>
                  <a:avLst/>
                  <a:gdLst>
                    <a:gd name="connsiteX0" fmla="*/ 0 w 133160"/>
                    <a:gd name="connsiteY0" fmla="*/ 0 h 184649"/>
                    <a:gd name="connsiteX1" fmla="*/ 95876 w 133160"/>
                    <a:gd name="connsiteY1" fmla="*/ 83447 h 184649"/>
                    <a:gd name="connsiteX2" fmla="*/ 133161 w 133160"/>
                    <a:gd name="connsiteY2" fmla="*/ 184649 h 184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3160" h="184649">
                      <a:moveTo>
                        <a:pt x="0" y="0"/>
                      </a:moveTo>
                      <a:cubicBezTo>
                        <a:pt x="0" y="0"/>
                        <a:pt x="72795" y="46162"/>
                        <a:pt x="95876" y="83447"/>
                      </a:cubicBezTo>
                      <a:cubicBezTo>
                        <a:pt x="118957" y="122508"/>
                        <a:pt x="133161" y="184649"/>
                        <a:pt x="133161" y="184649"/>
                      </a:cubicBezTo>
                    </a:path>
                  </a:pathLst>
                </a:custGeom>
                <a:noFill/>
                <a:ln w="17734" cap="flat">
                  <a:solidFill>
                    <a:srgbClr val="A65E3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Freeform: Shape 244">
                  <a:extLst>
                    <a:ext uri="{FF2B5EF4-FFF2-40B4-BE49-F238E27FC236}">
                      <a16:creationId xmlns:a16="http://schemas.microsoft.com/office/drawing/2014/main" id="{B4EDD15E-2C42-3225-D4EB-B01CF8EF8BF0}"/>
                    </a:ext>
                  </a:extLst>
                </p:cNvPr>
                <p:cNvSpPr/>
                <p:nvPr/>
              </p:nvSpPr>
              <p:spPr>
                <a:xfrm>
                  <a:off x="4769307" y="2506649"/>
                  <a:ext cx="115405" cy="189975"/>
                </a:xfrm>
                <a:custGeom>
                  <a:avLst/>
                  <a:gdLst>
                    <a:gd name="connsiteX0" fmla="*/ 0 w 115405"/>
                    <a:gd name="connsiteY0" fmla="*/ 0 h 189975"/>
                    <a:gd name="connsiteX1" fmla="*/ 78121 w 115405"/>
                    <a:gd name="connsiteY1" fmla="*/ 88774 h 189975"/>
                    <a:gd name="connsiteX2" fmla="*/ 115406 w 115405"/>
                    <a:gd name="connsiteY2" fmla="*/ 189976 h 1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5405" h="189975">
                      <a:moveTo>
                        <a:pt x="0" y="0"/>
                      </a:moveTo>
                      <a:cubicBezTo>
                        <a:pt x="0" y="0"/>
                        <a:pt x="55040" y="49713"/>
                        <a:pt x="78121" y="88774"/>
                      </a:cubicBezTo>
                      <a:cubicBezTo>
                        <a:pt x="101202" y="127834"/>
                        <a:pt x="115406" y="189976"/>
                        <a:pt x="115406" y="189976"/>
                      </a:cubicBezTo>
                    </a:path>
                  </a:pathLst>
                </a:custGeom>
                <a:noFill/>
                <a:ln w="17734" cap="flat">
                  <a:solidFill>
                    <a:srgbClr val="A65E3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21815F19-6B2B-561D-5521-39E6393C74DD}"/>
                  </a:ext>
                </a:extLst>
              </p:cNvPr>
              <p:cNvSpPr/>
              <p:nvPr/>
            </p:nvSpPr>
            <p:spPr>
              <a:xfrm>
                <a:off x="4866958" y="2506649"/>
                <a:ext cx="95875" cy="140262"/>
              </a:xfrm>
              <a:custGeom>
                <a:avLst/>
                <a:gdLst>
                  <a:gd name="connsiteX0" fmla="*/ 95876 w 95875"/>
                  <a:gd name="connsiteY0" fmla="*/ 140262 h 140262"/>
                  <a:gd name="connsiteX1" fmla="*/ 0 w 95875"/>
                  <a:gd name="connsiteY1" fmla="*/ 0 h 14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875" h="140262">
                    <a:moveTo>
                      <a:pt x="95876" y="140262"/>
                    </a:moveTo>
                    <a:cubicBezTo>
                      <a:pt x="95876" y="140262"/>
                      <a:pt x="72795" y="44387"/>
                      <a:pt x="0" y="0"/>
                    </a:cubicBezTo>
                  </a:path>
                </a:pathLst>
              </a:custGeom>
              <a:noFill/>
              <a:ln w="17734" cap="flat">
                <a:solidFill>
                  <a:srgbClr val="A65E3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7" name="Graphic 43">
              <a:extLst>
                <a:ext uri="{FF2B5EF4-FFF2-40B4-BE49-F238E27FC236}">
                  <a16:creationId xmlns:a16="http://schemas.microsoft.com/office/drawing/2014/main" id="{B0F8758E-6633-EE4F-DA07-53FA1776D6FF}"/>
                </a:ext>
              </a:extLst>
            </p:cNvPr>
            <p:cNvGrpSpPr/>
            <p:nvPr/>
          </p:nvGrpSpPr>
          <p:grpSpPr>
            <a:xfrm>
              <a:off x="2990091" y="2791596"/>
              <a:ext cx="1305953" cy="1693522"/>
              <a:chOff x="2990091" y="2791596"/>
              <a:chExt cx="1305953" cy="1693522"/>
            </a:xfrm>
          </p:grpSpPr>
          <p:grpSp>
            <p:nvGrpSpPr>
              <p:cNvPr id="248" name="Graphic 43">
                <a:extLst>
                  <a:ext uri="{FF2B5EF4-FFF2-40B4-BE49-F238E27FC236}">
                    <a16:creationId xmlns:a16="http://schemas.microsoft.com/office/drawing/2014/main" id="{709CF2D3-A692-81A5-E1D1-A5D55154E750}"/>
                  </a:ext>
                </a:extLst>
              </p:cNvPr>
              <p:cNvGrpSpPr/>
              <p:nvPr/>
            </p:nvGrpSpPr>
            <p:grpSpPr>
              <a:xfrm>
                <a:off x="3063075" y="3138718"/>
                <a:ext cx="1232969" cy="1346400"/>
                <a:chOff x="3063075" y="3138718"/>
                <a:chExt cx="1232969" cy="1346400"/>
              </a:xfrm>
            </p:grpSpPr>
            <p:grpSp>
              <p:nvGrpSpPr>
                <p:cNvPr id="249" name="Graphic 43">
                  <a:extLst>
                    <a:ext uri="{FF2B5EF4-FFF2-40B4-BE49-F238E27FC236}">
                      <a16:creationId xmlns:a16="http://schemas.microsoft.com/office/drawing/2014/main" id="{FB19BDE1-5580-1A65-EA8E-BAD069273B45}"/>
                    </a:ext>
                  </a:extLst>
                </p:cNvPr>
                <p:cNvGrpSpPr/>
                <p:nvPr/>
              </p:nvGrpSpPr>
              <p:grpSpPr>
                <a:xfrm>
                  <a:off x="3805807" y="4014028"/>
                  <a:ext cx="490237" cy="471091"/>
                  <a:chOff x="3805807" y="4014028"/>
                  <a:chExt cx="490237" cy="471091"/>
                </a:xfrm>
              </p:grpSpPr>
              <p:sp>
                <p:nvSpPr>
                  <p:cNvPr id="250" name="Freeform: Shape 249">
                    <a:extLst>
                      <a:ext uri="{FF2B5EF4-FFF2-40B4-BE49-F238E27FC236}">
                        <a16:creationId xmlns:a16="http://schemas.microsoft.com/office/drawing/2014/main" id="{A87C5FA7-14FF-15F2-C58C-E9B43A038B3F}"/>
                      </a:ext>
                    </a:extLst>
                  </p:cNvPr>
                  <p:cNvSpPr/>
                  <p:nvPr/>
                </p:nvSpPr>
                <p:spPr>
                  <a:xfrm>
                    <a:off x="3805807" y="4014028"/>
                    <a:ext cx="490237" cy="471091"/>
                  </a:xfrm>
                  <a:custGeom>
                    <a:avLst/>
                    <a:gdLst>
                      <a:gd name="connsiteX0" fmla="*/ 49130 w 490237"/>
                      <a:gd name="connsiteY0" fmla="*/ 53264 h 471091"/>
                      <a:gd name="connsiteX1" fmla="*/ 169863 w 490237"/>
                      <a:gd name="connsiteY1" fmla="*/ 0 h 471091"/>
                      <a:gd name="connsiteX2" fmla="*/ 224902 w 490237"/>
                      <a:gd name="connsiteY2" fmla="*/ 92325 h 471091"/>
                      <a:gd name="connsiteX3" fmla="*/ 340308 w 490237"/>
                      <a:gd name="connsiteY3" fmla="*/ 133161 h 471091"/>
                      <a:gd name="connsiteX4" fmla="*/ 411327 w 490237"/>
                      <a:gd name="connsiteY4" fmla="*/ 122508 h 471091"/>
                      <a:gd name="connsiteX5" fmla="*/ 468143 w 490237"/>
                      <a:gd name="connsiteY5" fmla="*/ 113631 h 471091"/>
                      <a:gd name="connsiteX6" fmla="*/ 484122 w 490237"/>
                      <a:gd name="connsiteY6" fmla="*/ 175772 h 471091"/>
                      <a:gd name="connsiteX7" fmla="*/ 464592 w 490237"/>
                      <a:gd name="connsiteY7" fmla="*/ 198853 h 471091"/>
                      <a:gd name="connsiteX8" fmla="*/ 469918 w 490237"/>
                      <a:gd name="connsiteY8" fmla="*/ 202404 h 471091"/>
                      <a:gd name="connsiteX9" fmla="*/ 473469 w 490237"/>
                      <a:gd name="connsiteY9" fmla="*/ 287627 h 471091"/>
                      <a:gd name="connsiteX10" fmla="*/ 445061 w 490237"/>
                      <a:gd name="connsiteY10" fmla="*/ 316035 h 471091"/>
                      <a:gd name="connsiteX11" fmla="*/ 445061 w 490237"/>
                      <a:gd name="connsiteY11" fmla="*/ 316035 h 471091"/>
                      <a:gd name="connsiteX12" fmla="*/ 455714 w 490237"/>
                      <a:gd name="connsiteY12" fmla="*/ 367523 h 471091"/>
                      <a:gd name="connsiteX13" fmla="*/ 406001 w 490237"/>
                      <a:gd name="connsiteY13" fmla="*/ 419012 h 471091"/>
                      <a:gd name="connsiteX14" fmla="*/ 404225 w 490237"/>
                      <a:gd name="connsiteY14" fmla="*/ 424339 h 471091"/>
                      <a:gd name="connsiteX15" fmla="*/ 230229 w 490237"/>
                      <a:gd name="connsiteY15" fmla="*/ 470501 h 471091"/>
                      <a:gd name="connsiteX16" fmla="*/ 17172 w 490237"/>
                      <a:gd name="connsiteY16" fmla="*/ 317810 h 471091"/>
                      <a:gd name="connsiteX17" fmla="*/ 49130 w 490237"/>
                      <a:gd name="connsiteY17" fmla="*/ 53264 h 471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90237" h="471091">
                        <a:moveTo>
                          <a:pt x="49130" y="53264"/>
                        </a:moveTo>
                        <a:cubicBezTo>
                          <a:pt x="79313" y="23081"/>
                          <a:pt x="169863" y="0"/>
                          <a:pt x="169863" y="0"/>
                        </a:cubicBezTo>
                        <a:cubicBezTo>
                          <a:pt x="169863" y="0"/>
                          <a:pt x="191168" y="65693"/>
                          <a:pt x="224902" y="92325"/>
                        </a:cubicBezTo>
                        <a:cubicBezTo>
                          <a:pt x="258637" y="117182"/>
                          <a:pt x="274616" y="122508"/>
                          <a:pt x="340308" y="133161"/>
                        </a:cubicBezTo>
                        <a:cubicBezTo>
                          <a:pt x="370491" y="138487"/>
                          <a:pt x="398899" y="134936"/>
                          <a:pt x="411327" y="122508"/>
                        </a:cubicBezTo>
                        <a:cubicBezTo>
                          <a:pt x="425531" y="108304"/>
                          <a:pt x="448612" y="101202"/>
                          <a:pt x="468143" y="113631"/>
                        </a:cubicBezTo>
                        <a:cubicBezTo>
                          <a:pt x="489448" y="126059"/>
                          <a:pt x="496550" y="154466"/>
                          <a:pt x="484122" y="175772"/>
                        </a:cubicBezTo>
                        <a:cubicBezTo>
                          <a:pt x="478795" y="184650"/>
                          <a:pt x="471694" y="191751"/>
                          <a:pt x="464592" y="198853"/>
                        </a:cubicBezTo>
                        <a:cubicBezTo>
                          <a:pt x="466367" y="200629"/>
                          <a:pt x="468143" y="200629"/>
                          <a:pt x="469918" y="202404"/>
                        </a:cubicBezTo>
                        <a:cubicBezTo>
                          <a:pt x="492999" y="223710"/>
                          <a:pt x="487673" y="262770"/>
                          <a:pt x="473469" y="287627"/>
                        </a:cubicBezTo>
                        <a:cubicBezTo>
                          <a:pt x="466367" y="300056"/>
                          <a:pt x="457490" y="308933"/>
                          <a:pt x="445061" y="316035"/>
                        </a:cubicBezTo>
                        <a:cubicBezTo>
                          <a:pt x="445061" y="316035"/>
                          <a:pt x="445061" y="316035"/>
                          <a:pt x="445061" y="316035"/>
                        </a:cubicBezTo>
                        <a:cubicBezTo>
                          <a:pt x="455714" y="330239"/>
                          <a:pt x="459265" y="347993"/>
                          <a:pt x="455714" y="367523"/>
                        </a:cubicBezTo>
                        <a:cubicBezTo>
                          <a:pt x="452163" y="390605"/>
                          <a:pt x="429082" y="410135"/>
                          <a:pt x="406001" y="419012"/>
                        </a:cubicBezTo>
                        <a:cubicBezTo>
                          <a:pt x="406001" y="420788"/>
                          <a:pt x="404225" y="422563"/>
                          <a:pt x="404225" y="424339"/>
                        </a:cubicBezTo>
                        <a:cubicBezTo>
                          <a:pt x="393573" y="443869"/>
                          <a:pt x="315452" y="475828"/>
                          <a:pt x="230229" y="470501"/>
                        </a:cubicBezTo>
                        <a:cubicBezTo>
                          <a:pt x="118374" y="463399"/>
                          <a:pt x="17172" y="317810"/>
                          <a:pt x="17172" y="317810"/>
                        </a:cubicBezTo>
                        <a:cubicBezTo>
                          <a:pt x="17172" y="317810"/>
                          <a:pt x="-37868" y="140263"/>
                          <a:pt x="49130" y="53264"/>
                        </a:cubicBezTo>
                        <a:close/>
                      </a:path>
                    </a:pathLst>
                  </a:custGeom>
                  <a:solidFill>
                    <a:srgbClr val="DE8939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1" name="Freeform: Shape 250">
                    <a:extLst>
                      <a:ext uri="{FF2B5EF4-FFF2-40B4-BE49-F238E27FC236}">
                        <a16:creationId xmlns:a16="http://schemas.microsoft.com/office/drawing/2014/main" id="{A40083D3-C757-C516-B738-7815A5C7F7BC}"/>
                      </a:ext>
                    </a:extLst>
                  </p:cNvPr>
                  <p:cNvSpPr/>
                  <p:nvPr/>
                </p:nvSpPr>
                <p:spPr>
                  <a:xfrm>
                    <a:off x="4089300" y="4207555"/>
                    <a:ext cx="172221" cy="35186"/>
                  </a:xfrm>
                  <a:custGeom>
                    <a:avLst/>
                    <a:gdLst>
                      <a:gd name="connsiteX0" fmla="*/ 172221 w 172221"/>
                      <a:gd name="connsiteY0" fmla="*/ 1775 h 35186"/>
                      <a:gd name="connsiteX1" fmla="*/ 0 w 172221"/>
                      <a:gd name="connsiteY1" fmla="*/ 0 h 351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2221" h="35186">
                        <a:moveTo>
                          <a:pt x="172221" y="1775"/>
                        </a:moveTo>
                        <a:cubicBezTo>
                          <a:pt x="172221" y="1775"/>
                          <a:pt x="138487" y="78121"/>
                          <a:pt x="0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A65E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2" name="Freeform: Shape 251">
                    <a:extLst>
                      <a:ext uri="{FF2B5EF4-FFF2-40B4-BE49-F238E27FC236}">
                        <a16:creationId xmlns:a16="http://schemas.microsoft.com/office/drawing/2014/main" id="{3DC9D78D-B027-8E4D-51F6-65F3D41513EE}"/>
                      </a:ext>
                    </a:extLst>
                  </p:cNvPr>
                  <p:cNvSpPr/>
                  <p:nvPr/>
                </p:nvSpPr>
                <p:spPr>
                  <a:xfrm>
                    <a:off x="4066219" y="4296328"/>
                    <a:ext cx="188200" cy="38399"/>
                  </a:xfrm>
                  <a:custGeom>
                    <a:avLst/>
                    <a:gdLst>
                      <a:gd name="connsiteX0" fmla="*/ 188200 w 188200"/>
                      <a:gd name="connsiteY0" fmla="*/ 30183 h 38399"/>
                      <a:gd name="connsiteX1" fmla="*/ 0 w 188200"/>
                      <a:gd name="connsiteY1" fmla="*/ 0 h 38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8200" h="38399">
                        <a:moveTo>
                          <a:pt x="188200" y="30183"/>
                        </a:moveTo>
                        <a:cubicBezTo>
                          <a:pt x="188200" y="30183"/>
                          <a:pt x="106529" y="62142"/>
                          <a:pt x="0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A65E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3" name="Freeform: Shape 252">
                    <a:extLst>
                      <a:ext uri="{FF2B5EF4-FFF2-40B4-BE49-F238E27FC236}">
                        <a16:creationId xmlns:a16="http://schemas.microsoft.com/office/drawing/2014/main" id="{BA08FEC6-1BD6-EECC-61DC-7E0C2092A3F8}"/>
                      </a:ext>
                    </a:extLst>
                  </p:cNvPr>
                  <p:cNvSpPr/>
                  <p:nvPr/>
                </p:nvSpPr>
                <p:spPr>
                  <a:xfrm>
                    <a:off x="4034260" y="4379776"/>
                    <a:ext cx="181098" cy="55304"/>
                  </a:xfrm>
                  <a:custGeom>
                    <a:avLst/>
                    <a:gdLst>
                      <a:gd name="connsiteX0" fmla="*/ 181099 w 181098"/>
                      <a:gd name="connsiteY0" fmla="*/ 49713 h 55304"/>
                      <a:gd name="connsiteX1" fmla="*/ 0 w 181098"/>
                      <a:gd name="connsiteY1" fmla="*/ 0 h 55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1098" h="55304">
                        <a:moveTo>
                          <a:pt x="181099" y="49713"/>
                        </a:moveTo>
                        <a:cubicBezTo>
                          <a:pt x="181099" y="49713"/>
                          <a:pt x="97651" y="79896"/>
                          <a:pt x="0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A65E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08236FEF-E69C-55A2-5E94-DC03989D1ADD}"/>
                    </a:ext>
                  </a:extLst>
                </p:cNvPr>
                <p:cNvSpPr/>
                <p:nvPr/>
              </p:nvSpPr>
              <p:spPr>
                <a:xfrm>
                  <a:off x="3063075" y="3138718"/>
                  <a:ext cx="866432" cy="1186017"/>
                </a:xfrm>
                <a:custGeom>
                  <a:avLst/>
                  <a:gdLst>
                    <a:gd name="connsiteX0" fmla="*/ 0 w 866432"/>
                    <a:gd name="connsiteY0" fmla="*/ 154467 h 1186017"/>
                    <a:gd name="connsiteX1" fmla="*/ 158017 w 866432"/>
                    <a:gd name="connsiteY1" fmla="*/ 711966 h 1186017"/>
                    <a:gd name="connsiteX2" fmla="*/ 481154 w 866432"/>
                    <a:gd name="connsiteY2" fmla="*/ 1065285 h 1186017"/>
                    <a:gd name="connsiteX3" fmla="*/ 820270 w 866432"/>
                    <a:gd name="connsiteY3" fmla="*/ 1186018 h 1186017"/>
                    <a:gd name="connsiteX4" fmla="*/ 866432 w 866432"/>
                    <a:gd name="connsiteY4" fmla="*/ 916146 h 1186017"/>
                    <a:gd name="connsiteX5" fmla="*/ 658702 w 866432"/>
                    <a:gd name="connsiteY5" fmla="*/ 680007 h 1186017"/>
                    <a:gd name="connsiteX6" fmla="*/ 506011 w 866432"/>
                    <a:gd name="connsiteY6" fmla="*/ 500684 h 1186017"/>
                    <a:gd name="connsiteX7" fmla="*/ 360422 w 866432"/>
                    <a:gd name="connsiteY7" fmla="*/ 0 h 1186017"/>
                    <a:gd name="connsiteX8" fmla="*/ 0 w 866432"/>
                    <a:gd name="connsiteY8" fmla="*/ 154467 h 1186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66432" h="1186017">
                      <a:moveTo>
                        <a:pt x="0" y="154467"/>
                      </a:moveTo>
                      <a:cubicBezTo>
                        <a:pt x="0" y="154467"/>
                        <a:pt x="83447" y="546847"/>
                        <a:pt x="158017" y="711966"/>
                      </a:cubicBezTo>
                      <a:cubicBezTo>
                        <a:pt x="230812" y="877085"/>
                        <a:pt x="324912" y="988940"/>
                        <a:pt x="481154" y="1065285"/>
                      </a:cubicBezTo>
                      <a:cubicBezTo>
                        <a:pt x="637396" y="1141631"/>
                        <a:pt x="820270" y="1186018"/>
                        <a:pt x="820270" y="1186018"/>
                      </a:cubicBezTo>
                      <a:lnTo>
                        <a:pt x="866432" y="916146"/>
                      </a:lnTo>
                      <a:cubicBezTo>
                        <a:pt x="866432" y="916146"/>
                        <a:pt x="735047" y="756353"/>
                        <a:pt x="658702" y="680007"/>
                      </a:cubicBezTo>
                      <a:cubicBezTo>
                        <a:pt x="582356" y="603662"/>
                        <a:pt x="506011" y="500684"/>
                        <a:pt x="506011" y="500684"/>
                      </a:cubicBezTo>
                      <a:lnTo>
                        <a:pt x="360422" y="0"/>
                      </a:lnTo>
                      <a:lnTo>
                        <a:pt x="0" y="154467"/>
                      </a:lnTo>
                      <a:close/>
                    </a:path>
                  </a:pathLst>
                </a:custGeom>
                <a:solidFill>
                  <a:srgbClr val="DE8939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A45132F5-C988-61BD-F2C5-6F28E2DEA517}"/>
                  </a:ext>
                </a:extLst>
              </p:cNvPr>
              <p:cNvSpPr/>
              <p:nvPr/>
            </p:nvSpPr>
            <p:spPr>
              <a:xfrm>
                <a:off x="2990091" y="2791596"/>
                <a:ext cx="557689" cy="699231"/>
              </a:xfrm>
              <a:custGeom>
                <a:avLst/>
                <a:gdLst>
                  <a:gd name="connsiteX0" fmla="*/ 527506 w 557689"/>
                  <a:gd name="connsiteY0" fmla="*/ 300960 h 699231"/>
                  <a:gd name="connsiteX1" fmla="*/ 316224 w 557689"/>
                  <a:gd name="connsiteY1" fmla="*/ 8006 h 699231"/>
                  <a:gd name="connsiteX2" fmla="*/ 7292 w 557689"/>
                  <a:gd name="connsiteY2" fmla="*/ 222839 h 699231"/>
                  <a:gd name="connsiteX3" fmla="*/ 58780 w 557689"/>
                  <a:gd name="connsiteY3" fmla="*/ 677361 h 699231"/>
                  <a:gd name="connsiteX4" fmla="*/ 326877 w 557689"/>
                  <a:gd name="connsiteY4" fmla="*/ 686238 h 699231"/>
                  <a:gd name="connsiteX5" fmla="*/ 557689 w 557689"/>
                  <a:gd name="connsiteY5" fmla="*/ 583260 h 699231"/>
                  <a:gd name="connsiteX6" fmla="*/ 527506 w 557689"/>
                  <a:gd name="connsiteY6" fmla="*/ 300960 h 699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7689" h="699231">
                    <a:moveTo>
                      <a:pt x="527506" y="300960"/>
                    </a:moveTo>
                    <a:cubicBezTo>
                      <a:pt x="522180" y="208635"/>
                      <a:pt x="474242" y="45291"/>
                      <a:pt x="316224" y="8006"/>
                    </a:cubicBezTo>
                    <a:cubicBezTo>
                      <a:pt x="177737" y="-23952"/>
                      <a:pt x="53454" y="38189"/>
                      <a:pt x="7292" y="222839"/>
                    </a:cubicBezTo>
                    <a:cubicBezTo>
                      <a:pt x="-24667" y="347122"/>
                      <a:pt x="58780" y="677361"/>
                      <a:pt x="58780" y="677361"/>
                    </a:cubicBezTo>
                    <a:cubicBezTo>
                      <a:pt x="58780" y="677361"/>
                      <a:pt x="144003" y="719972"/>
                      <a:pt x="326877" y="686238"/>
                    </a:cubicBezTo>
                    <a:cubicBezTo>
                      <a:pt x="511527" y="652504"/>
                      <a:pt x="557689" y="583260"/>
                      <a:pt x="557689" y="583260"/>
                    </a:cubicBezTo>
                    <a:cubicBezTo>
                      <a:pt x="557689" y="583260"/>
                      <a:pt x="531057" y="364877"/>
                      <a:pt x="527506" y="300960"/>
                    </a:cubicBezTo>
                    <a:close/>
                  </a:path>
                </a:pathLst>
              </a:custGeom>
              <a:solidFill>
                <a:srgbClr val="B61300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8" name="TextBox 257">
            <a:extLst>
              <a:ext uri="{FF2B5EF4-FFF2-40B4-BE49-F238E27FC236}">
                <a16:creationId xmlns:a16="http://schemas.microsoft.com/office/drawing/2014/main" id="{4BBBB2DE-8EB5-BFA7-9ACF-703E4FB33AAE}"/>
              </a:ext>
            </a:extLst>
          </p:cNvPr>
          <p:cNvSpPr txBox="1"/>
          <p:nvPr/>
        </p:nvSpPr>
        <p:spPr>
          <a:xfrm>
            <a:off x="4047887" y="2804977"/>
            <a:ext cx="4258403" cy="2618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Ở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Ộ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97524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/>
      <p:bldP spid="25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4">
            <a:extLst>
              <a:ext uri="{FF2B5EF4-FFF2-40B4-BE49-F238E27FC236}">
                <a16:creationId xmlns:a16="http://schemas.microsoft.com/office/drawing/2014/main" id="{5000AD7F-B89E-AC32-C190-F0A64EDB0B78}"/>
              </a:ext>
            </a:extLst>
          </p:cNvPr>
          <p:cNvGrpSpPr/>
          <p:nvPr/>
        </p:nvGrpSpPr>
        <p:grpSpPr>
          <a:xfrm>
            <a:off x="184009" y="166345"/>
            <a:ext cx="11930385" cy="2782534"/>
            <a:chOff x="383638" y="416667"/>
            <a:chExt cx="10910347" cy="1340647"/>
          </a:xfrm>
          <a:solidFill>
            <a:srgbClr val="FFFFFF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C1887DC-9E4B-029D-F831-DFAAEE3D05E2}"/>
                </a:ext>
              </a:extLst>
            </p:cNvPr>
            <p:cNvSpPr/>
            <p:nvPr/>
          </p:nvSpPr>
          <p:spPr>
            <a:xfrm>
              <a:off x="10008386" y="703151"/>
              <a:ext cx="1285599" cy="451637"/>
            </a:xfrm>
            <a:custGeom>
              <a:avLst/>
              <a:gdLst>
                <a:gd name="connsiteX0" fmla="*/ 261472 w 1285599"/>
                <a:gd name="connsiteY0" fmla="*/ 126626 h 451637"/>
                <a:gd name="connsiteX1" fmla="*/ 468736 w 1285599"/>
                <a:gd name="connsiteY1" fmla="*/ 3182 h 451637"/>
                <a:gd name="connsiteX2" fmla="*/ 702822 w 1285599"/>
                <a:gd name="connsiteY2" fmla="*/ 92336 h 451637"/>
                <a:gd name="connsiteX3" fmla="*/ 1017376 w 1285599"/>
                <a:gd name="connsiteY3" fmla="*/ 69019 h 451637"/>
                <a:gd name="connsiteX4" fmla="*/ 1134419 w 1285599"/>
                <a:gd name="connsiteY4" fmla="*/ 199321 h 451637"/>
                <a:gd name="connsiteX5" fmla="*/ 1285600 w 1285599"/>
                <a:gd name="connsiteY5" fmla="*/ 288475 h 451637"/>
                <a:gd name="connsiteX6" fmla="*/ 1051513 w 1285599"/>
                <a:gd name="connsiteY6" fmla="*/ 365285 h 451637"/>
                <a:gd name="connsiteX7" fmla="*/ 900332 w 1285599"/>
                <a:gd name="connsiteY7" fmla="*/ 448952 h 451637"/>
                <a:gd name="connsiteX8" fmla="*/ 644300 w 1285599"/>
                <a:gd name="connsiteY8" fmla="*/ 389973 h 451637"/>
                <a:gd name="connsiteX9" fmla="*/ 422406 w 1285599"/>
                <a:gd name="connsiteY9" fmla="*/ 448952 h 451637"/>
                <a:gd name="connsiteX10" fmla="*/ 259033 w 1285599"/>
                <a:gd name="connsiteY10" fmla="*/ 354312 h 451637"/>
                <a:gd name="connsiteX11" fmla="*/ 563 w 1285599"/>
                <a:gd name="connsiteY11" fmla="*/ 239097 h 451637"/>
                <a:gd name="connsiteX12" fmla="*/ 261472 w 1285599"/>
                <a:gd name="connsiteY12" fmla="*/ 126626 h 45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5599" h="451637">
                  <a:moveTo>
                    <a:pt x="261472" y="126626"/>
                  </a:moveTo>
                  <a:cubicBezTo>
                    <a:pt x="261472" y="126626"/>
                    <a:pt x="327308" y="22385"/>
                    <a:pt x="468736" y="3182"/>
                  </a:cubicBezTo>
                  <a:cubicBezTo>
                    <a:pt x="651616" y="-20135"/>
                    <a:pt x="702822" y="92336"/>
                    <a:pt x="702822" y="92336"/>
                  </a:cubicBezTo>
                  <a:cubicBezTo>
                    <a:pt x="702822" y="92336"/>
                    <a:pt x="878387" y="21013"/>
                    <a:pt x="1017376" y="69019"/>
                  </a:cubicBezTo>
                  <a:cubicBezTo>
                    <a:pt x="1156364" y="117025"/>
                    <a:pt x="1134419" y="199321"/>
                    <a:pt x="1134419" y="199321"/>
                  </a:cubicBezTo>
                  <a:cubicBezTo>
                    <a:pt x="1134419" y="199321"/>
                    <a:pt x="1285600" y="204807"/>
                    <a:pt x="1285600" y="288475"/>
                  </a:cubicBezTo>
                  <a:cubicBezTo>
                    <a:pt x="1285600" y="372143"/>
                    <a:pt x="1051513" y="365285"/>
                    <a:pt x="1051513" y="365285"/>
                  </a:cubicBezTo>
                  <a:cubicBezTo>
                    <a:pt x="1051513" y="365285"/>
                    <a:pt x="1039321" y="442094"/>
                    <a:pt x="900332" y="448952"/>
                  </a:cubicBezTo>
                  <a:cubicBezTo>
                    <a:pt x="761344" y="454439"/>
                    <a:pt x="644300" y="389973"/>
                    <a:pt x="644300" y="389973"/>
                  </a:cubicBezTo>
                  <a:cubicBezTo>
                    <a:pt x="644300" y="389973"/>
                    <a:pt x="573587" y="466783"/>
                    <a:pt x="422406" y="448952"/>
                  </a:cubicBezTo>
                  <a:cubicBezTo>
                    <a:pt x="307801" y="435236"/>
                    <a:pt x="259033" y="354312"/>
                    <a:pt x="259033" y="354312"/>
                  </a:cubicBezTo>
                  <a:cubicBezTo>
                    <a:pt x="259033" y="354312"/>
                    <a:pt x="17632" y="339224"/>
                    <a:pt x="563" y="239097"/>
                  </a:cubicBezTo>
                  <a:cubicBezTo>
                    <a:pt x="-14068" y="138971"/>
                    <a:pt x="261472" y="126626"/>
                    <a:pt x="261472" y="12662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BE1453B-C525-E059-7B87-545BD5C9EC97}"/>
                </a:ext>
              </a:extLst>
            </p:cNvPr>
            <p:cNvSpPr/>
            <p:nvPr/>
          </p:nvSpPr>
          <p:spPr>
            <a:xfrm>
              <a:off x="7409448" y="416667"/>
              <a:ext cx="688478" cy="244443"/>
            </a:xfrm>
            <a:custGeom>
              <a:avLst/>
              <a:gdLst>
                <a:gd name="connsiteX0" fmla="*/ 144715 w 688478"/>
                <a:gd name="connsiteY0" fmla="*/ 64764 h 244443"/>
                <a:gd name="connsiteX1" fmla="*/ 225182 w 688478"/>
                <a:gd name="connsiteY1" fmla="*/ 5785 h 244443"/>
                <a:gd name="connsiteX2" fmla="*/ 361733 w 688478"/>
                <a:gd name="connsiteY2" fmla="*/ 34589 h 244443"/>
                <a:gd name="connsiteX3" fmla="*/ 532421 w 688478"/>
                <a:gd name="connsiteY3" fmla="*/ 7157 h 244443"/>
                <a:gd name="connsiteX4" fmla="*/ 590942 w 688478"/>
                <a:gd name="connsiteY4" fmla="*/ 81223 h 244443"/>
                <a:gd name="connsiteX5" fmla="*/ 688478 w 688478"/>
                <a:gd name="connsiteY5" fmla="*/ 137459 h 244443"/>
                <a:gd name="connsiteX6" fmla="*/ 564120 w 688478"/>
                <a:gd name="connsiteY6" fmla="*/ 185465 h 244443"/>
                <a:gd name="connsiteX7" fmla="*/ 454392 w 688478"/>
                <a:gd name="connsiteY7" fmla="*/ 244444 h 244443"/>
                <a:gd name="connsiteX8" fmla="*/ 330033 w 688478"/>
                <a:gd name="connsiteY8" fmla="*/ 201924 h 244443"/>
                <a:gd name="connsiteX9" fmla="*/ 127646 w 688478"/>
                <a:gd name="connsiteY9" fmla="*/ 225241 h 244443"/>
                <a:gd name="connsiteX10" fmla="*/ 76440 w 688478"/>
                <a:gd name="connsiteY10" fmla="*/ 156661 h 244443"/>
                <a:gd name="connsiteX11" fmla="*/ 3288 w 688478"/>
                <a:gd name="connsiteY11" fmla="*/ 89453 h 244443"/>
                <a:gd name="connsiteX12" fmla="*/ 144715 w 688478"/>
                <a:gd name="connsiteY12" fmla="*/ 64764 h 24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8478" h="244443">
                  <a:moveTo>
                    <a:pt x="144715" y="64764"/>
                  </a:moveTo>
                  <a:cubicBezTo>
                    <a:pt x="144715" y="64764"/>
                    <a:pt x="152030" y="24988"/>
                    <a:pt x="225182" y="5785"/>
                  </a:cubicBezTo>
                  <a:cubicBezTo>
                    <a:pt x="298334" y="-12045"/>
                    <a:pt x="361733" y="34589"/>
                    <a:pt x="361733" y="34589"/>
                  </a:cubicBezTo>
                  <a:cubicBezTo>
                    <a:pt x="361733" y="34589"/>
                    <a:pt x="447077" y="-18903"/>
                    <a:pt x="532421" y="7157"/>
                  </a:cubicBezTo>
                  <a:cubicBezTo>
                    <a:pt x="617765" y="33217"/>
                    <a:pt x="590942" y="81223"/>
                    <a:pt x="590942" y="81223"/>
                  </a:cubicBezTo>
                  <a:cubicBezTo>
                    <a:pt x="590942" y="81223"/>
                    <a:pt x="688478" y="88081"/>
                    <a:pt x="688478" y="137459"/>
                  </a:cubicBezTo>
                  <a:cubicBezTo>
                    <a:pt x="688478" y="186837"/>
                    <a:pt x="564120" y="185465"/>
                    <a:pt x="564120" y="185465"/>
                  </a:cubicBezTo>
                  <a:cubicBezTo>
                    <a:pt x="564120" y="185465"/>
                    <a:pt x="537297" y="244444"/>
                    <a:pt x="454392" y="244444"/>
                  </a:cubicBezTo>
                  <a:cubicBezTo>
                    <a:pt x="371486" y="244444"/>
                    <a:pt x="330033" y="201924"/>
                    <a:pt x="330033" y="201924"/>
                  </a:cubicBezTo>
                  <a:cubicBezTo>
                    <a:pt x="330033" y="201924"/>
                    <a:pt x="210552" y="252673"/>
                    <a:pt x="127646" y="225241"/>
                  </a:cubicBezTo>
                  <a:cubicBezTo>
                    <a:pt x="44741" y="197809"/>
                    <a:pt x="76440" y="156661"/>
                    <a:pt x="76440" y="156661"/>
                  </a:cubicBezTo>
                  <a:cubicBezTo>
                    <a:pt x="76440" y="156661"/>
                    <a:pt x="-18658" y="130601"/>
                    <a:pt x="3288" y="89453"/>
                  </a:cubicBezTo>
                  <a:cubicBezTo>
                    <a:pt x="27672" y="51048"/>
                    <a:pt x="144715" y="64764"/>
                    <a:pt x="144715" y="64764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45D59B1-79EA-A9A4-6803-3F99630C2DCD}"/>
                </a:ext>
              </a:extLst>
            </p:cNvPr>
            <p:cNvSpPr/>
            <p:nvPr/>
          </p:nvSpPr>
          <p:spPr>
            <a:xfrm>
              <a:off x="383638" y="1217178"/>
              <a:ext cx="1308735" cy="430348"/>
            </a:xfrm>
            <a:custGeom>
              <a:avLst/>
              <a:gdLst>
                <a:gd name="connsiteX0" fmla="*/ 1115618 w 1308735"/>
                <a:gd name="connsiteY0" fmla="*/ 144286 h 430348"/>
                <a:gd name="connsiteX1" fmla="*/ 1091234 w 1308735"/>
                <a:gd name="connsiteY1" fmla="*/ 52388 h 430348"/>
                <a:gd name="connsiteX2" fmla="*/ 830325 w 1308735"/>
                <a:gd name="connsiteY2" fmla="*/ 7126 h 430348"/>
                <a:gd name="connsiteX3" fmla="*/ 603554 w 1308735"/>
                <a:gd name="connsiteY3" fmla="*/ 57875 h 430348"/>
                <a:gd name="connsiteX4" fmla="*/ 479196 w 1308735"/>
                <a:gd name="connsiteY4" fmla="*/ 3011 h 430348"/>
                <a:gd name="connsiteX5" fmla="*/ 271932 w 1308735"/>
                <a:gd name="connsiteY5" fmla="*/ 83935 h 430348"/>
                <a:gd name="connsiteX6" fmla="*/ 271932 w 1308735"/>
                <a:gd name="connsiteY6" fmla="*/ 133313 h 430348"/>
                <a:gd name="connsiteX7" fmla="*/ 6146 w 1308735"/>
                <a:gd name="connsiteY7" fmla="*/ 280074 h 430348"/>
                <a:gd name="connsiteX8" fmla="*/ 249986 w 1308735"/>
                <a:gd name="connsiteY8" fmla="*/ 360998 h 430348"/>
                <a:gd name="connsiteX9" fmla="*/ 388975 w 1308735"/>
                <a:gd name="connsiteY9" fmla="*/ 341796 h 430348"/>
                <a:gd name="connsiteX10" fmla="*/ 413359 w 1308735"/>
                <a:gd name="connsiteY10" fmla="*/ 376086 h 430348"/>
                <a:gd name="connsiteX11" fmla="*/ 649884 w 1308735"/>
                <a:gd name="connsiteY11" fmla="*/ 428207 h 430348"/>
                <a:gd name="connsiteX12" fmla="*/ 832764 w 1308735"/>
                <a:gd name="connsiteY12" fmla="*/ 339053 h 430348"/>
                <a:gd name="connsiteX13" fmla="*/ 1227785 w 1308735"/>
                <a:gd name="connsiteY13" fmla="*/ 323965 h 430348"/>
                <a:gd name="connsiteX14" fmla="*/ 1115618 w 1308735"/>
                <a:gd name="connsiteY14" fmla="*/ 144286 h 4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8735" h="430348">
                  <a:moveTo>
                    <a:pt x="1115618" y="144286"/>
                  </a:moveTo>
                  <a:cubicBezTo>
                    <a:pt x="1132687" y="112739"/>
                    <a:pt x="1127810" y="79820"/>
                    <a:pt x="1091234" y="52388"/>
                  </a:cubicBezTo>
                  <a:cubicBezTo>
                    <a:pt x="1032713" y="12612"/>
                    <a:pt x="922985" y="-1104"/>
                    <a:pt x="830325" y="7126"/>
                  </a:cubicBezTo>
                  <a:cubicBezTo>
                    <a:pt x="759612" y="12612"/>
                    <a:pt x="676706" y="31814"/>
                    <a:pt x="603554" y="57875"/>
                  </a:cubicBezTo>
                  <a:cubicBezTo>
                    <a:pt x="566978" y="30443"/>
                    <a:pt x="523087" y="8497"/>
                    <a:pt x="479196" y="3011"/>
                  </a:cubicBezTo>
                  <a:cubicBezTo>
                    <a:pt x="367029" y="-12077"/>
                    <a:pt x="293877" y="31814"/>
                    <a:pt x="271932" y="83935"/>
                  </a:cubicBezTo>
                  <a:cubicBezTo>
                    <a:pt x="264617" y="101766"/>
                    <a:pt x="264617" y="119597"/>
                    <a:pt x="271932" y="133313"/>
                  </a:cubicBezTo>
                  <a:cubicBezTo>
                    <a:pt x="120751" y="137428"/>
                    <a:pt x="-32868" y="199150"/>
                    <a:pt x="6146" y="280074"/>
                  </a:cubicBezTo>
                  <a:cubicBezTo>
                    <a:pt x="30530" y="332195"/>
                    <a:pt x="154889" y="358255"/>
                    <a:pt x="249986" y="360998"/>
                  </a:cubicBezTo>
                  <a:cubicBezTo>
                    <a:pt x="301193" y="362370"/>
                    <a:pt x="345084" y="351397"/>
                    <a:pt x="388975" y="341796"/>
                  </a:cubicBezTo>
                  <a:cubicBezTo>
                    <a:pt x="393852" y="352769"/>
                    <a:pt x="401167" y="365113"/>
                    <a:pt x="413359" y="376086"/>
                  </a:cubicBezTo>
                  <a:cubicBezTo>
                    <a:pt x="457250" y="421349"/>
                    <a:pt x="559663" y="436436"/>
                    <a:pt x="649884" y="428207"/>
                  </a:cubicBezTo>
                  <a:cubicBezTo>
                    <a:pt x="720597" y="421349"/>
                    <a:pt x="796188" y="382944"/>
                    <a:pt x="832764" y="339053"/>
                  </a:cubicBezTo>
                  <a:cubicBezTo>
                    <a:pt x="964437" y="367856"/>
                    <a:pt x="1105865" y="367856"/>
                    <a:pt x="1227785" y="323965"/>
                  </a:cubicBezTo>
                  <a:cubicBezTo>
                    <a:pt x="1396034" y="262243"/>
                    <a:pt x="1274114" y="174461"/>
                    <a:pt x="1115618" y="14428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6563BFF-3952-F7ED-C3D1-C7BDCF0B0932}"/>
                </a:ext>
              </a:extLst>
            </p:cNvPr>
            <p:cNvSpPr/>
            <p:nvPr/>
          </p:nvSpPr>
          <p:spPr>
            <a:xfrm>
              <a:off x="2009117" y="1454712"/>
              <a:ext cx="900972" cy="302602"/>
            </a:xfrm>
            <a:custGeom>
              <a:avLst/>
              <a:gdLst>
                <a:gd name="connsiteX0" fmla="*/ 776511 w 900972"/>
                <a:gd name="connsiteY0" fmla="*/ 84746 h 302602"/>
                <a:gd name="connsiteX1" fmla="*/ 764319 w 900972"/>
                <a:gd name="connsiteY1" fmla="*/ 83374 h 302602"/>
                <a:gd name="connsiteX2" fmla="*/ 637522 w 900972"/>
                <a:gd name="connsiteY2" fmla="*/ 3821 h 302602"/>
                <a:gd name="connsiteX3" fmla="*/ 486341 w 900972"/>
                <a:gd name="connsiteY3" fmla="*/ 20280 h 302602"/>
                <a:gd name="connsiteX4" fmla="*/ 447326 w 900972"/>
                <a:gd name="connsiteY4" fmla="*/ 40854 h 302602"/>
                <a:gd name="connsiteX5" fmla="*/ 418066 w 900972"/>
                <a:gd name="connsiteY5" fmla="*/ 29882 h 302602"/>
                <a:gd name="connsiteX6" fmla="*/ 252254 w 900972"/>
                <a:gd name="connsiteY6" fmla="*/ 32625 h 302602"/>
                <a:gd name="connsiteX7" fmla="*/ 186418 w 900972"/>
                <a:gd name="connsiteY7" fmla="*/ 108063 h 302602"/>
                <a:gd name="connsiteX8" fmla="*/ 188856 w 900972"/>
                <a:gd name="connsiteY8" fmla="*/ 112178 h 302602"/>
                <a:gd name="connsiteX9" fmla="*/ 49867 w 900972"/>
                <a:gd name="connsiteY9" fmla="*/ 256196 h 302602"/>
                <a:gd name="connsiteX10" fmla="*/ 330283 w 900972"/>
                <a:gd name="connsiteY10" fmla="*/ 298715 h 302602"/>
                <a:gd name="connsiteX11" fmla="*/ 396120 w 900972"/>
                <a:gd name="connsiteY11" fmla="*/ 279513 h 302602"/>
                <a:gd name="connsiteX12" fmla="*/ 554616 w 900972"/>
                <a:gd name="connsiteY12" fmla="*/ 282256 h 302602"/>
                <a:gd name="connsiteX13" fmla="*/ 615576 w 900972"/>
                <a:gd name="connsiteY13" fmla="*/ 247966 h 302602"/>
                <a:gd name="connsiteX14" fmla="*/ 900869 w 900972"/>
                <a:gd name="connsiteY14" fmla="*/ 165670 h 302602"/>
                <a:gd name="connsiteX15" fmla="*/ 776511 w 900972"/>
                <a:gd name="connsiteY15" fmla="*/ 84746 h 30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0972" h="302602">
                  <a:moveTo>
                    <a:pt x="776511" y="84746"/>
                  </a:moveTo>
                  <a:cubicBezTo>
                    <a:pt x="771634" y="83374"/>
                    <a:pt x="766757" y="83374"/>
                    <a:pt x="764319" y="83374"/>
                  </a:cubicBezTo>
                  <a:cubicBezTo>
                    <a:pt x="761880" y="46341"/>
                    <a:pt x="705797" y="14794"/>
                    <a:pt x="637522" y="3821"/>
                  </a:cubicBezTo>
                  <a:cubicBezTo>
                    <a:pt x="586315" y="-5780"/>
                    <a:pt x="527794" y="3821"/>
                    <a:pt x="486341" y="20280"/>
                  </a:cubicBezTo>
                  <a:cubicBezTo>
                    <a:pt x="471710" y="25767"/>
                    <a:pt x="459518" y="32625"/>
                    <a:pt x="447326" y="40854"/>
                  </a:cubicBezTo>
                  <a:cubicBezTo>
                    <a:pt x="440011" y="36740"/>
                    <a:pt x="430258" y="33996"/>
                    <a:pt x="418066" y="29882"/>
                  </a:cubicBezTo>
                  <a:cubicBezTo>
                    <a:pt x="361982" y="13422"/>
                    <a:pt x="308338" y="13422"/>
                    <a:pt x="252254" y="32625"/>
                  </a:cubicBezTo>
                  <a:cubicBezTo>
                    <a:pt x="213240" y="47712"/>
                    <a:pt x="169349" y="80631"/>
                    <a:pt x="186418" y="108063"/>
                  </a:cubicBezTo>
                  <a:cubicBezTo>
                    <a:pt x="186418" y="109434"/>
                    <a:pt x="188856" y="110806"/>
                    <a:pt x="188856" y="112178"/>
                  </a:cubicBezTo>
                  <a:cubicBezTo>
                    <a:pt x="57182" y="125894"/>
                    <a:pt x="-74491" y="194474"/>
                    <a:pt x="49867" y="256196"/>
                  </a:cubicBezTo>
                  <a:cubicBezTo>
                    <a:pt x="123019" y="293229"/>
                    <a:pt x="232747" y="311060"/>
                    <a:pt x="330283" y="298715"/>
                  </a:cubicBezTo>
                  <a:cubicBezTo>
                    <a:pt x="354667" y="295972"/>
                    <a:pt x="379051" y="289114"/>
                    <a:pt x="396120" y="279513"/>
                  </a:cubicBezTo>
                  <a:cubicBezTo>
                    <a:pt x="442450" y="294600"/>
                    <a:pt x="503410" y="295972"/>
                    <a:pt x="554616" y="282256"/>
                  </a:cubicBezTo>
                  <a:cubicBezTo>
                    <a:pt x="581439" y="275398"/>
                    <a:pt x="603384" y="263054"/>
                    <a:pt x="615576" y="247966"/>
                  </a:cubicBezTo>
                  <a:cubicBezTo>
                    <a:pt x="737496" y="254824"/>
                    <a:pt x="905746" y="242480"/>
                    <a:pt x="900869" y="165670"/>
                  </a:cubicBezTo>
                  <a:cubicBezTo>
                    <a:pt x="900869" y="130008"/>
                    <a:pt x="837471" y="95718"/>
                    <a:pt x="776511" y="8474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61D0CAC-1275-1856-0E84-90D812703431}"/>
                </a:ext>
              </a:extLst>
            </p:cNvPr>
            <p:cNvSpPr/>
            <p:nvPr/>
          </p:nvSpPr>
          <p:spPr>
            <a:xfrm>
              <a:off x="7668018" y="1384635"/>
              <a:ext cx="885121" cy="283050"/>
            </a:xfrm>
            <a:custGeom>
              <a:avLst/>
              <a:gdLst>
                <a:gd name="connsiteX0" fmla="*/ 827367 w 885121"/>
                <a:gd name="connsiteY0" fmla="*/ 140584 h 283050"/>
                <a:gd name="connsiteX1" fmla="*/ 751777 w 885121"/>
                <a:gd name="connsiteY1" fmla="*/ 125496 h 283050"/>
                <a:gd name="connsiteX2" fmla="*/ 729831 w 885121"/>
                <a:gd name="connsiteY2" fmla="*/ 78862 h 283050"/>
                <a:gd name="connsiteX3" fmla="*/ 593281 w 885121"/>
                <a:gd name="connsiteY3" fmla="*/ 40457 h 283050"/>
                <a:gd name="connsiteX4" fmla="*/ 505499 w 885121"/>
                <a:gd name="connsiteY4" fmla="*/ 45943 h 283050"/>
                <a:gd name="connsiteX5" fmla="*/ 495745 w 885121"/>
                <a:gd name="connsiteY5" fmla="*/ 32227 h 283050"/>
                <a:gd name="connsiteX6" fmla="*/ 356756 w 885121"/>
                <a:gd name="connsiteY6" fmla="*/ 3424 h 283050"/>
                <a:gd name="connsiteX7" fmla="*/ 239713 w 885121"/>
                <a:gd name="connsiteY7" fmla="*/ 67889 h 283050"/>
                <a:gd name="connsiteX8" fmla="*/ 234836 w 885121"/>
                <a:gd name="connsiteY8" fmla="*/ 74747 h 283050"/>
                <a:gd name="connsiteX9" fmla="*/ 750 w 885121"/>
                <a:gd name="connsiteY9" fmla="*/ 140584 h 283050"/>
                <a:gd name="connsiteX10" fmla="*/ 147054 w 885121"/>
                <a:gd name="connsiteY10" fmla="*/ 202306 h 283050"/>
                <a:gd name="connsiteX11" fmla="*/ 166561 w 885121"/>
                <a:gd name="connsiteY11" fmla="*/ 202306 h 283050"/>
                <a:gd name="connsiteX12" fmla="*/ 244590 w 885121"/>
                <a:gd name="connsiteY12" fmla="*/ 269514 h 283050"/>
                <a:gd name="connsiteX13" fmla="*/ 410401 w 885121"/>
                <a:gd name="connsiteY13" fmla="*/ 235224 h 283050"/>
                <a:gd name="connsiteX14" fmla="*/ 415278 w 885121"/>
                <a:gd name="connsiteY14" fmla="*/ 236596 h 283050"/>
                <a:gd name="connsiteX15" fmla="*/ 624980 w 885121"/>
                <a:gd name="connsiteY15" fmla="*/ 280487 h 283050"/>
                <a:gd name="connsiteX16" fmla="*/ 722516 w 885121"/>
                <a:gd name="connsiteY16" fmla="*/ 244825 h 283050"/>
                <a:gd name="connsiteX17" fmla="*/ 841998 w 885121"/>
                <a:gd name="connsiteY17" fmla="*/ 233852 h 283050"/>
                <a:gd name="connsiteX18" fmla="*/ 827367 w 885121"/>
                <a:gd name="connsiteY18" fmla="*/ 140584 h 28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5121" h="283050">
                  <a:moveTo>
                    <a:pt x="827367" y="140584"/>
                  </a:moveTo>
                  <a:cubicBezTo>
                    <a:pt x="802983" y="133726"/>
                    <a:pt x="776161" y="129611"/>
                    <a:pt x="751777" y="125496"/>
                  </a:cubicBezTo>
                  <a:cubicBezTo>
                    <a:pt x="754215" y="109037"/>
                    <a:pt x="746900" y="93949"/>
                    <a:pt x="729831" y="78862"/>
                  </a:cubicBezTo>
                  <a:cubicBezTo>
                    <a:pt x="695694" y="50058"/>
                    <a:pt x="644487" y="40457"/>
                    <a:pt x="593281" y="40457"/>
                  </a:cubicBezTo>
                  <a:cubicBezTo>
                    <a:pt x="566459" y="40457"/>
                    <a:pt x="534759" y="40457"/>
                    <a:pt x="505499" y="45943"/>
                  </a:cubicBezTo>
                  <a:cubicBezTo>
                    <a:pt x="503060" y="41828"/>
                    <a:pt x="498183" y="37714"/>
                    <a:pt x="495745" y="32227"/>
                  </a:cubicBezTo>
                  <a:cubicBezTo>
                    <a:pt x="466484" y="680"/>
                    <a:pt x="405524" y="-4806"/>
                    <a:pt x="356756" y="3424"/>
                  </a:cubicBezTo>
                  <a:cubicBezTo>
                    <a:pt x="307988" y="11653"/>
                    <a:pt x="261659" y="37714"/>
                    <a:pt x="239713" y="67889"/>
                  </a:cubicBezTo>
                  <a:cubicBezTo>
                    <a:pt x="237275" y="70632"/>
                    <a:pt x="237275" y="72004"/>
                    <a:pt x="234836" y="74747"/>
                  </a:cubicBezTo>
                  <a:cubicBezTo>
                    <a:pt x="127547" y="65146"/>
                    <a:pt x="-11442" y="72004"/>
                    <a:pt x="750" y="140584"/>
                  </a:cubicBezTo>
                  <a:cubicBezTo>
                    <a:pt x="10503" y="188590"/>
                    <a:pt x="86094" y="200934"/>
                    <a:pt x="147054" y="202306"/>
                  </a:cubicBezTo>
                  <a:cubicBezTo>
                    <a:pt x="154369" y="202306"/>
                    <a:pt x="159246" y="202306"/>
                    <a:pt x="166561" y="202306"/>
                  </a:cubicBezTo>
                  <a:cubicBezTo>
                    <a:pt x="161684" y="233852"/>
                    <a:pt x="200699" y="259913"/>
                    <a:pt x="244590" y="269514"/>
                  </a:cubicBezTo>
                  <a:cubicBezTo>
                    <a:pt x="300673" y="281858"/>
                    <a:pt x="368948" y="258541"/>
                    <a:pt x="410401" y="235224"/>
                  </a:cubicBezTo>
                  <a:cubicBezTo>
                    <a:pt x="412839" y="236596"/>
                    <a:pt x="412839" y="236596"/>
                    <a:pt x="415278" y="236596"/>
                  </a:cubicBezTo>
                  <a:cubicBezTo>
                    <a:pt x="478676" y="265399"/>
                    <a:pt x="542075" y="291460"/>
                    <a:pt x="624980" y="280487"/>
                  </a:cubicBezTo>
                  <a:cubicBezTo>
                    <a:pt x="663995" y="275000"/>
                    <a:pt x="698132" y="262656"/>
                    <a:pt x="722516" y="244825"/>
                  </a:cubicBezTo>
                  <a:cubicBezTo>
                    <a:pt x="763969" y="247568"/>
                    <a:pt x="805422" y="244825"/>
                    <a:pt x="841998" y="233852"/>
                  </a:cubicBezTo>
                  <a:cubicBezTo>
                    <a:pt x="912711" y="214650"/>
                    <a:pt x="888327" y="157043"/>
                    <a:pt x="827367" y="140584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id="{4F3815A0-073E-A67C-3BC9-BB554B108902}"/>
              </a:ext>
            </a:extLst>
          </p:cNvPr>
          <p:cNvGrpSpPr/>
          <p:nvPr/>
        </p:nvGrpSpPr>
        <p:grpSpPr>
          <a:xfrm>
            <a:off x="336499" y="253746"/>
            <a:ext cx="11589715" cy="6135166"/>
            <a:chOff x="336499" y="253746"/>
            <a:chExt cx="11589715" cy="613516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1D5581-D802-CBCB-A4C9-6461548EAC1B}"/>
                </a:ext>
              </a:extLst>
            </p:cNvPr>
            <p:cNvSpPr/>
            <p:nvPr/>
          </p:nvSpPr>
          <p:spPr>
            <a:xfrm>
              <a:off x="519379" y="2301846"/>
              <a:ext cx="358444" cy="193093"/>
            </a:xfrm>
            <a:custGeom>
              <a:avLst/>
              <a:gdLst>
                <a:gd name="connsiteX0" fmla="*/ 0 w 358444"/>
                <a:gd name="connsiteY0" fmla="*/ 97082 h 193093"/>
                <a:gd name="connsiteX1" fmla="*/ 65837 w 358444"/>
                <a:gd name="connsiteY1" fmla="*/ 193094 h 193093"/>
                <a:gd name="connsiteX2" fmla="*/ 87782 w 358444"/>
                <a:gd name="connsiteY2" fmla="*/ 184864 h 193093"/>
                <a:gd name="connsiteX3" fmla="*/ 302362 w 358444"/>
                <a:gd name="connsiteY3" fmla="*/ 79251 h 193093"/>
                <a:gd name="connsiteX4" fmla="*/ 358445 w 358444"/>
                <a:gd name="connsiteY4" fmla="*/ 23015 h 193093"/>
                <a:gd name="connsiteX5" fmla="*/ 275539 w 358444"/>
                <a:gd name="connsiteY5" fmla="*/ 1070 h 193093"/>
                <a:gd name="connsiteX6" fmla="*/ 114605 w 358444"/>
                <a:gd name="connsiteY6" fmla="*/ 31245 h 193093"/>
                <a:gd name="connsiteX7" fmla="*/ 0 w 358444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4" h="193093">
                  <a:moveTo>
                    <a:pt x="0" y="97082"/>
                  </a:moveTo>
                  <a:cubicBezTo>
                    <a:pt x="7315" y="130000"/>
                    <a:pt x="34138" y="162918"/>
                    <a:pt x="65837" y="193094"/>
                  </a:cubicBezTo>
                  <a:cubicBezTo>
                    <a:pt x="73152" y="190350"/>
                    <a:pt x="80467" y="187607"/>
                    <a:pt x="87782" y="184864"/>
                  </a:cubicBezTo>
                  <a:cubicBezTo>
                    <a:pt x="165811" y="154689"/>
                    <a:pt x="204826" y="81994"/>
                    <a:pt x="302362" y="79251"/>
                  </a:cubicBezTo>
                  <a:cubicBezTo>
                    <a:pt x="316992" y="60048"/>
                    <a:pt x="334061" y="40846"/>
                    <a:pt x="358445" y="23015"/>
                  </a:cubicBezTo>
                  <a:cubicBezTo>
                    <a:pt x="334061" y="12042"/>
                    <a:pt x="309677" y="3813"/>
                    <a:pt x="275539" y="1070"/>
                  </a:cubicBezTo>
                  <a:cubicBezTo>
                    <a:pt x="219456" y="-4417"/>
                    <a:pt x="158496" y="12042"/>
                    <a:pt x="114605" y="31245"/>
                  </a:cubicBezTo>
                  <a:cubicBezTo>
                    <a:pt x="70714" y="50447"/>
                    <a:pt x="41453" y="77879"/>
                    <a:pt x="0" y="97082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4089E78-221E-0BC9-F35F-C99F299BD7AD}"/>
                </a:ext>
              </a:extLst>
            </p:cNvPr>
            <p:cNvSpPr/>
            <p:nvPr/>
          </p:nvSpPr>
          <p:spPr>
            <a:xfrm>
              <a:off x="1238707" y="5398617"/>
              <a:ext cx="246278" cy="154990"/>
            </a:xfrm>
            <a:custGeom>
              <a:avLst/>
              <a:gdLst>
                <a:gd name="connsiteX0" fmla="*/ 158496 w 246278"/>
                <a:gd name="connsiteY0" fmla="*/ 154991 h 154990"/>
                <a:gd name="connsiteX1" fmla="*/ 0 w 246278"/>
                <a:gd name="connsiteY1" fmla="*/ 97384 h 154990"/>
                <a:gd name="connsiteX2" fmla="*/ 34138 w 246278"/>
                <a:gd name="connsiteY2" fmla="*/ 53492 h 154990"/>
                <a:gd name="connsiteX3" fmla="*/ 134112 w 246278"/>
                <a:gd name="connsiteY3" fmla="*/ 0 h 154990"/>
                <a:gd name="connsiteX4" fmla="*/ 246278 w 246278"/>
                <a:gd name="connsiteY4" fmla="*/ 64465 h 154990"/>
                <a:gd name="connsiteX5" fmla="*/ 175565 w 246278"/>
                <a:gd name="connsiteY5" fmla="*/ 120701 h 154990"/>
                <a:gd name="connsiteX6" fmla="*/ 158496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158496" y="154991"/>
                  </a:moveTo>
                  <a:cubicBezTo>
                    <a:pt x="107290" y="134417"/>
                    <a:pt x="51206" y="117958"/>
                    <a:pt x="0" y="97384"/>
                  </a:cubicBezTo>
                  <a:cubicBezTo>
                    <a:pt x="9754" y="82296"/>
                    <a:pt x="19507" y="68580"/>
                    <a:pt x="34138" y="53492"/>
                  </a:cubicBezTo>
                  <a:cubicBezTo>
                    <a:pt x="51206" y="35662"/>
                    <a:pt x="92659" y="13716"/>
                    <a:pt x="134112" y="0"/>
                  </a:cubicBezTo>
                  <a:cubicBezTo>
                    <a:pt x="175565" y="20574"/>
                    <a:pt x="209702" y="42520"/>
                    <a:pt x="246278" y="64465"/>
                  </a:cubicBezTo>
                  <a:cubicBezTo>
                    <a:pt x="221894" y="82296"/>
                    <a:pt x="190195" y="98755"/>
                    <a:pt x="175565" y="120701"/>
                  </a:cubicBezTo>
                  <a:cubicBezTo>
                    <a:pt x="170688" y="133045"/>
                    <a:pt x="163373" y="144018"/>
                    <a:pt x="158496" y="15499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271B58-49D6-1776-89FC-5EAF50808E1A}"/>
                </a:ext>
              </a:extLst>
            </p:cNvPr>
            <p:cNvSpPr/>
            <p:nvPr/>
          </p:nvSpPr>
          <p:spPr>
            <a:xfrm>
              <a:off x="612987" y="409766"/>
              <a:ext cx="238014" cy="206082"/>
            </a:xfrm>
            <a:custGeom>
              <a:avLst/>
              <a:gdLst>
                <a:gd name="connsiteX0" fmla="*/ 113656 w 238014"/>
                <a:gd name="connsiteY0" fmla="*/ 206082 h 206082"/>
                <a:gd name="connsiteX1" fmla="*/ 238014 w 238014"/>
                <a:gd name="connsiteY1" fmla="*/ 116928 h 206082"/>
                <a:gd name="connsiteX2" fmla="*/ 211192 w 238014"/>
                <a:gd name="connsiteY2" fmla="*/ 100469 h 206082"/>
                <a:gd name="connsiteX3" fmla="*/ 184369 w 238014"/>
                <a:gd name="connsiteY3" fmla="*/ 5829 h 206082"/>
                <a:gd name="connsiteX4" fmla="*/ 30750 w 238014"/>
                <a:gd name="connsiteY4" fmla="*/ 1714 h 206082"/>
                <a:gd name="connsiteX5" fmla="*/ 77080 w 238014"/>
                <a:gd name="connsiteY5" fmla="*/ 185508 h 206082"/>
                <a:gd name="connsiteX6" fmla="*/ 113656 w 238014"/>
                <a:gd name="connsiteY6" fmla="*/ 206082 h 2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4" h="206082">
                  <a:moveTo>
                    <a:pt x="113656" y="206082"/>
                  </a:moveTo>
                  <a:cubicBezTo>
                    <a:pt x="150232" y="174535"/>
                    <a:pt x="194123" y="144360"/>
                    <a:pt x="238014" y="116928"/>
                  </a:cubicBezTo>
                  <a:cubicBezTo>
                    <a:pt x="228261" y="112813"/>
                    <a:pt x="218507" y="107327"/>
                    <a:pt x="211192" y="100469"/>
                  </a:cubicBezTo>
                  <a:cubicBezTo>
                    <a:pt x="179493" y="73037"/>
                    <a:pt x="179493" y="38747"/>
                    <a:pt x="184369" y="5829"/>
                  </a:cubicBezTo>
                  <a:cubicBezTo>
                    <a:pt x="135601" y="-1029"/>
                    <a:pt x="81957" y="-1029"/>
                    <a:pt x="30750" y="1714"/>
                  </a:cubicBezTo>
                  <a:cubicBezTo>
                    <a:pt x="-18018" y="63436"/>
                    <a:pt x="-13141" y="129273"/>
                    <a:pt x="77080" y="185508"/>
                  </a:cubicBezTo>
                  <a:cubicBezTo>
                    <a:pt x="84395" y="192366"/>
                    <a:pt x="99025" y="199224"/>
                    <a:pt x="113656" y="206082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EB2DDAF-BD74-4D7A-8160-5AA6D1F58B1F}"/>
                </a:ext>
              </a:extLst>
            </p:cNvPr>
            <p:cNvSpPr/>
            <p:nvPr/>
          </p:nvSpPr>
          <p:spPr>
            <a:xfrm>
              <a:off x="11694126" y="3150565"/>
              <a:ext cx="232087" cy="160477"/>
            </a:xfrm>
            <a:custGeom>
              <a:avLst/>
              <a:gdLst>
                <a:gd name="connsiteX0" fmla="*/ 166251 w 232087"/>
                <a:gd name="connsiteY0" fmla="*/ 0 h 160477"/>
                <a:gd name="connsiteX1" fmla="*/ 440 w 232087"/>
                <a:gd name="connsiteY1" fmla="*/ 16459 h 160477"/>
                <a:gd name="connsiteX2" fmla="*/ 66276 w 232087"/>
                <a:gd name="connsiteY2" fmla="*/ 145390 h 160477"/>
                <a:gd name="connsiteX3" fmla="*/ 83345 w 232087"/>
                <a:gd name="connsiteY3" fmla="*/ 160477 h 160477"/>
                <a:gd name="connsiteX4" fmla="*/ 232088 w 232087"/>
                <a:gd name="connsiteY4" fmla="*/ 137160 h 160477"/>
                <a:gd name="connsiteX5" fmla="*/ 166251 w 232087"/>
                <a:gd name="connsiteY5" fmla="*/ 0 h 1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7">
                  <a:moveTo>
                    <a:pt x="166251" y="0"/>
                  </a:moveTo>
                  <a:cubicBezTo>
                    <a:pt x="110168" y="5487"/>
                    <a:pt x="56523" y="12345"/>
                    <a:pt x="440" y="16459"/>
                  </a:cubicBezTo>
                  <a:cubicBezTo>
                    <a:pt x="-4437" y="58979"/>
                    <a:pt x="32139" y="109728"/>
                    <a:pt x="66276" y="145390"/>
                  </a:cubicBezTo>
                  <a:cubicBezTo>
                    <a:pt x="71153" y="150876"/>
                    <a:pt x="76030" y="156363"/>
                    <a:pt x="83345" y="160477"/>
                  </a:cubicBezTo>
                  <a:cubicBezTo>
                    <a:pt x="129675" y="149505"/>
                    <a:pt x="180881" y="142647"/>
                    <a:pt x="232088" y="137160"/>
                  </a:cubicBezTo>
                  <a:cubicBezTo>
                    <a:pt x="202827" y="93269"/>
                    <a:pt x="180881" y="48006"/>
                    <a:pt x="166251" y="0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EB21A97-CCD9-829E-0B17-93DCAF0140C5}"/>
                </a:ext>
              </a:extLst>
            </p:cNvPr>
            <p:cNvSpPr/>
            <p:nvPr/>
          </p:nvSpPr>
          <p:spPr>
            <a:xfrm>
              <a:off x="11113889" y="1533448"/>
              <a:ext cx="373412" cy="141274"/>
            </a:xfrm>
            <a:custGeom>
              <a:avLst/>
              <a:gdLst>
                <a:gd name="connsiteX0" fmla="*/ 273438 w 373412"/>
                <a:gd name="connsiteY0" fmla="*/ 141275 h 141274"/>
                <a:gd name="connsiteX1" fmla="*/ 373413 w 373412"/>
                <a:gd name="connsiteY1" fmla="*/ 56236 h 141274"/>
                <a:gd name="connsiteX2" fmla="*/ 117381 w 373412"/>
                <a:gd name="connsiteY2" fmla="*/ 1372 h 141274"/>
                <a:gd name="connsiteX3" fmla="*/ 5214 w 373412"/>
                <a:gd name="connsiteY3" fmla="*/ 0 h 141274"/>
                <a:gd name="connsiteX4" fmla="*/ 7653 w 373412"/>
                <a:gd name="connsiteY4" fmla="*/ 50749 h 141274"/>
                <a:gd name="connsiteX5" fmla="*/ 129573 w 373412"/>
                <a:gd name="connsiteY5" fmla="*/ 116586 h 141274"/>
                <a:gd name="connsiteX6" fmla="*/ 273438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273438" y="141275"/>
                  </a:moveTo>
                  <a:cubicBezTo>
                    <a:pt x="305137" y="111100"/>
                    <a:pt x="341713" y="80924"/>
                    <a:pt x="373413" y="56236"/>
                  </a:cubicBezTo>
                  <a:cubicBezTo>
                    <a:pt x="290507" y="35662"/>
                    <a:pt x="163710" y="46634"/>
                    <a:pt x="117381" y="1372"/>
                  </a:cubicBezTo>
                  <a:cubicBezTo>
                    <a:pt x="78366" y="2743"/>
                    <a:pt x="41790" y="2743"/>
                    <a:pt x="5214" y="0"/>
                  </a:cubicBezTo>
                  <a:cubicBezTo>
                    <a:pt x="-2101" y="16459"/>
                    <a:pt x="-2101" y="32918"/>
                    <a:pt x="7653" y="50749"/>
                  </a:cubicBezTo>
                  <a:cubicBezTo>
                    <a:pt x="24721" y="82296"/>
                    <a:pt x="78366" y="102870"/>
                    <a:pt x="129573" y="116586"/>
                  </a:cubicBezTo>
                  <a:cubicBezTo>
                    <a:pt x="173464" y="128930"/>
                    <a:pt x="227109" y="131674"/>
                    <a:pt x="273438" y="141275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BF4843D-CC5D-3FD8-1C4C-F91D330815DF}"/>
                </a:ext>
              </a:extLst>
            </p:cNvPr>
            <p:cNvSpPr/>
            <p:nvPr/>
          </p:nvSpPr>
          <p:spPr>
            <a:xfrm>
              <a:off x="4245254" y="253746"/>
              <a:ext cx="246278" cy="154990"/>
            </a:xfrm>
            <a:custGeom>
              <a:avLst/>
              <a:gdLst>
                <a:gd name="connsiteX0" fmla="*/ 158496 w 246278"/>
                <a:gd name="connsiteY0" fmla="*/ 154991 h 154990"/>
                <a:gd name="connsiteX1" fmla="*/ 0 w 246278"/>
                <a:gd name="connsiteY1" fmla="*/ 97384 h 154990"/>
                <a:gd name="connsiteX2" fmla="*/ 34137 w 246278"/>
                <a:gd name="connsiteY2" fmla="*/ 53492 h 154990"/>
                <a:gd name="connsiteX3" fmla="*/ 134112 w 246278"/>
                <a:gd name="connsiteY3" fmla="*/ 0 h 154990"/>
                <a:gd name="connsiteX4" fmla="*/ 246278 w 246278"/>
                <a:gd name="connsiteY4" fmla="*/ 64465 h 154990"/>
                <a:gd name="connsiteX5" fmla="*/ 175565 w 246278"/>
                <a:gd name="connsiteY5" fmla="*/ 120701 h 154990"/>
                <a:gd name="connsiteX6" fmla="*/ 158496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158496" y="154991"/>
                  </a:moveTo>
                  <a:cubicBezTo>
                    <a:pt x="107289" y="134417"/>
                    <a:pt x="51206" y="117958"/>
                    <a:pt x="0" y="97384"/>
                  </a:cubicBezTo>
                  <a:cubicBezTo>
                    <a:pt x="9753" y="82296"/>
                    <a:pt x="19507" y="68580"/>
                    <a:pt x="34137" y="53492"/>
                  </a:cubicBezTo>
                  <a:cubicBezTo>
                    <a:pt x="51206" y="35662"/>
                    <a:pt x="92659" y="13716"/>
                    <a:pt x="134112" y="0"/>
                  </a:cubicBezTo>
                  <a:cubicBezTo>
                    <a:pt x="175565" y="20574"/>
                    <a:pt x="209702" y="42520"/>
                    <a:pt x="246278" y="64465"/>
                  </a:cubicBezTo>
                  <a:cubicBezTo>
                    <a:pt x="221894" y="82296"/>
                    <a:pt x="190195" y="98755"/>
                    <a:pt x="175565" y="120701"/>
                  </a:cubicBezTo>
                  <a:cubicBezTo>
                    <a:pt x="170688" y="133045"/>
                    <a:pt x="163373" y="144018"/>
                    <a:pt x="158496" y="15499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5FC1B87-F266-3D82-40A6-5A2460861531}"/>
                </a:ext>
              </a:extLst>
            </p:cNvPr>
            <p:cNvSpPr/>
            <p:nvPr/>
          </p:nvSpPr>
          <p:spPr>
            <a:xfrm>
              <a:off x="5065184" y="1445666"/>
              <a:ext cx="245651" cy="196138"/>
            </a:xfrm>
            <a:custGeom>
              <a:avLst/>
              <a:gdLst>
                <a:gd name="connsiteX0" fmla="*/ 128608 w 245651"/>
                <a:gd name="connsiteY0" fmla="*/ 196139 h 196138"/>
                <a:gd name="connsiteX1" fmla="*/ 245651 w 245651"/>
                <a:gd name="connsiteY1" fmla="*/ 124816 h 196138"/>
                <a:gd name="connsiteX2" fmla="*/ 128608 w 245651"/>
                <a:gd name="connsiteY2" fmla="*/ 28804 h 196138"/>
                <a:gd name="connsiteX3" fmla="*/ 21318 w 245651"/>
                <a:gd name="connsiteY3" fmla="*/ 0 h 196138"/>
                <a:gd name="connsiteX4" fmla="*/ 77401 w 245651"/>
                <a:gd name="connsiteY4" fmla="*/ 168707 h 196138"/>
                <a:gd name="connsiteX5" fmla="*/ 128608 w 245651"/>
                <a:gd name="connsiteY5" fmla="*/ 196139 h 19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51" h="196138">
                  <a:moveTo>
                    <a:pt x="128608" y="196139"/>
                  </a:moveTo>
                  <a:cubicBezTo>
                    <a:pt x="162745" y="170078"/>
                    <a:pt x="201760" y="146761"/>
                    <a:pt x="245651" y="124816"/>
                  </a:cubicBezTo>
                  <a:cubicBezTo>
                    <a:pt x="192006" y="101498"/>
                    <a:pt x="152992" y="68580"/>
                    <a:pt x="128608" y="28804"/>
                  </a:cubicBezTo>
                  <a:cubicBezTo>
                    <a:pt x="89593" y="21946"/>
                    <a:pt x="55456" y="12344"/>
                    <a:pt x="21318" y="0"/>
                  </a:cubicBezTo>
                  <a:cubicBezTo>
                    <a:pt x="-17696" y="57607"/>
                    <a:pt x="-5504" y="116586"/>
                    <a:pt x="77401" y="168707"/>
                  </a:cubicBezTo>
                  <a:cubicBezTo>
                    <a:pt x="92032" y="178308"/>
                    <a:pt x="109101" y="187909"/>
                    <a:pt x="128608" y="196139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99BE3DF-B99F-3C8A-05BE-48E229EDE9E1}"/>
                </a:ext>
              </a:extLst>
            </p:cNvPr>
            <p:cNvSpPr/>
            <p:nvPr/>
          </p:nvSpPr>
          <p:spPr>
            <a:xfrm>
              <a:off x="8689959" y="681685"/>
              <a:ext cx="176063" cy="135788"/>
            </a:xfrm>
            <a:custGeom>
              <a:avLst/>
              <a:gdLst>
                <a:gd name="connsiteX0" fmla="*/ 176063 w 176063"/>
                <a:gd name="connsiteY0" fmla="*/ 120701 h 135788"/>
                <a:gd name="connsiteX1" fmla="*/ 127295 w 176063"/>
                <a:gd name="connsiteY1" fmla="*/ 0 h 135788"/>
                <a:gd name="connsiteX2" fmla="*/ 498 w 176063"/>
                <a:gd name="connsiteY2" fmla="*/ 10973 h 135788"/>
                <a:gd name="connsiteX3" fmla="*/ 61458 w 176063"/>
                <a:gd name="connsiteY3" fmla="*/ 135788 h 135788"/>
                <a:gd name="connsiteX4" fmla="*/ 176063 w 176063"/>
                <a:gd name="connsiteY4" fmla="*/ 120701 h 1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63" h="135788">
                  <a:moveTo>
                    <a:pt x="176063" y="120701"/>
                  </a:moveTo>
                  <a:cubicBezTo>
                    <a:pt x="149241" y="82296"/>
                    <a:pt x="132172" y="41148"/>
                    <a:pt x="127295" y="0"/>
                  </a:cubicBezTo>
                  <a:cubicBezTo>
                    <a:pt x="85842" y="4115"/>
                    <a:pt x="44390" y="8230"/>
                    <a:pt x="498" y="10973"/>
                  </a:cubicBezTo>
                  <a:cubicBezTo>
                    <a:pt x="-4378" y="52121"/>
                    <a:pt x="27321" y="100127"/>
                    <a:pt x="61458" y="135788"/>
                  </a:cubicBezTo>
                  <a:cubicBezTo>
                    <a:pt x="100473" y="130302"/>
                    <a:pt x="139487" y="124816"/>
                    <a:pt x="176063" y="12070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8DCB91-34CF-BBCC-627D-85F5DEAF25FD}"/>
                </a:ext>
              </a:extLst>
            </p:cNvPr>
            <p:cNvSpPr/>
            <p:nvPr/>
          </p:nvSpPr>
          <p:spPr>
            <a:xfrm>
              <a:off x="6986016" y="1299207"/>
              <a:ext cx="358445" cy="193093"/>
            </a:xfrm>
            <a:custGeom>
              <a:avLst/>
              <a:gdLst>
                <a:gd name="connsiteX0" fmla="*/ 358445 w 358445"/>
                <a:gd name="connsiteY0" fmla="*/ 97082 h 193093"/>
                <a:gd name="connsiteX1" fmla="*/ 292608 w 358445"/>
                <a:gd name="connsiteY1" fmla="*/ 193094 h 193093"/>
                <a:gd name="connsiteX2" fmla="*/ 270663 w 358445"/>
                <a:gd name="connsiteY2" fmla="*/ 184864 h 193093"/>
                <a:gd name="connsiteX3" fmla="*/ 56083 w 358445"/>
                <a:gd name="connsiteY3" fmla="*/ 79251 h 193093"/>
                <a:gd name="connsiteX4" fmla="*/ 0 w 358445"/>
                <a:gd name="connsiteY4" fmla="*/ 23015 h 193093"/>
                <a:gd name="connsiteX5" fmla="*/ 82905 w 358445"/>
                <a:gd name="connsiteY5" fmla="*/ 1070 h 193093"/>
                <a:gd name="connsiteX6" fmla="*/ 243840 w 358445"/>
                <a:gd name="connsiteY6" fmla="*/ 31245 h 193093"/>
                <a:gd name="connsiteX7" fmla="*/ 358445 w 358445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5" h="193093">
                  <a:moveTo>
                    <a:pt x="358445" y="97082"/>
                  </a:moveTo>
                  <a:cubicBezTo>
                    <a:pt x="351129" y="130000"/>
                    <a:pt x="324307" y="162918"/>
                    <a:pt x="292608" y="193094"/>
                  </a:cubicBezTo>
                  <a:cubicBezTo>
                    <a:pt x="285293" y="190350"/>
                    <a:pt x="277977" y="187607"/>
                    <a:pt x="270663" y="184864"/>
                  </a:cubicBezTo>
                  <a:cubicBezTo>
                    <a:pt x="192633" y="154689"/>
                    <a:pt x="153619" y="81994"/>
                    <a:pt x="56083" y="79251"/>
                  </a:cubicBezTo>
                  <a:cubicBezTo>
                    <a:pt x="41453" y="60048"/>
                    <a:pt x="24384" y="40846"/>
                    <a:pt x="0" y="23015"/>
                  </a:cubicBezTo>
                  <a:cubicBezTo>
                    <a:pt x="24384" y="12042"/>
                    <a:pt x="48768" y="3813"/>
                    <a:pt x="82905" y="1070"/>
                  </a:cubicBezTo>
                  <a:cubicBezTo>
                    <a:pt x="138989" y="-4417"/>
                    <a:pt x="199949" y="12042"/>
                    <a:pt x="243840" y="31245"/>
                  </a:cubicBezTo>
                  <a:cubicBezTo>
                    <a:pt x="285293" y="49076"/>
                    <a:pt x="316992" y="76508"/>
                    <a:pt x="358445" y="97082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5AFC5D9-B80B-ADD3-4CDF-73D2776D468E}"/>
                </a:ext>
              </a:extLst>
            </p:cNvPr>
            <p:cNvSpPr/>
            <p:nvPr/>
          </p:nvSpPr>
          <p:spPr>
            <a:xfrm>
              <a:off x="10331501" y="1995678"/>
              <a:ext cx="246277" cy="154990"/>
            </a:xfrm>
            <a:custGeom>
              <a:avLst/>
              <a:gdLst>
                <a:gd name="connsiteX0" fmla="*/ 87782 w 246277"/>
                <a:gd name="connsiteY0" fmla="*/ 154991 h 154990"/>
                <a:gd name="connsiteX1" fmla="*/ 246278 w 246277"/>
                <a:gd name="connsiteY1" fmla="*/ 97384 h 154990"/>
                <a:gd name="connsiteX2" fmla="*/ 212140 w 246277"/>
                <a:gd name="connsiteY2" fmla="*/ 53492 h 154990"/>
                <a:gd name="connsiteX3" fmla="*/ 112166 w 246277"/>
                <a:gd name="connsiteY3" fmla="*/ 0 h 154990"/>
                <a:gd name="connsiteX4" fmla="*/ 0 w 246277"/>
                <a:gd name="connsiteY4" fmla="*/ 64465 h 154990"/>
                <a:gd name="connsiteX5" fmla="*/ 70713 w 246277"/>
                <a:gd name="connsiteY5" fmla="*/ 120701 h 154990"/>
                <a:gd name="connsiteX6" fmla="*/ 87782 w 246277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7" h="154990">
                  <a:moveTo>
                    <a:pt x="87782" y="154991"/>
                  </a:moveTo>
                  <a:cubicBezTo>
                    <a:pt x="138988" y="134417"/>
                    <a:pt x="195072" y="117958"/>
                    <a:pt x="246278" y="97384"/>
                  </a:cubicBezTo>
                  <a:cubicBezTo>
                    <a:pt x="236524" y="82296"/>
                    <a:pt x="226771" y="68580"/>
                    <a:pt x="212140" y="53492"/>
                  </a:cubicBezTo>
                  <a:cubicBezTo>
                    <a:pt x="195072" y="35662"/>
                    <a:pt x="153619" y="13716"/>
                    <a:pt x="112166" y="0"/>
                  </a:cubicBezTo>
                  <a:cubicBezTo>
                    <a:pt x="70713" y="20574"/>
                    <a:pt x="36576" y="42520"/>
                    <a:pt x="0" y="64465"/>
                  </a:cubicBezTo>
                  <a:cubicBezTo>
                    <a:pt x="24384" y="82296"/>
                    <a:pt x="56083" y="98755"/>
                    <a:pt x="70713" y="120701"/>
                  </a:cubicBezTo>
                  <a:cubicBezTo>
                    <a:pt x="78028" y="133045"/>
                    <a:pt x="82905" y="144018"/>
                    <a:pt x="87782" y="15499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CC55FA-0544-A08D-F316-243D41301351}"/>
                </a:ext>
              </a:extLst>
            </p:cNvPr>
            <p:cNvSpPr/>
            <p:nvPr/>
          </p:nvSpPr>
          <p:spPr>
            <a:xfrm>
              <a:off x="9419538" y="588074"/>
              <a:ext cx="238014" cy="206082"/>
            </a:xfrm>
            <a:custGeom>
              <a:avLst/>
              <a:gdLst>
                <a:gd name="connsiteX0" fmla="*/ 124359 w 238014"/>
                <a:gd name="connsiteY0" fmla="*/ 206082 h 206082"/>
                <a:gd name="connsiteX1" fmla="*/ 0 w 238014"/>
                <a:gd name="connsiteY1" fmla="*/ 116928 h 206082"/>
                <a:gd name="connsiteX2" fmla="*/ 26823 w 238014"/>
                <a:gd name="connsiteY2" fmla="*/ 100469 h 206082"/>
                <a:gd name="connsiteX3" fmla="*/ 53645 w 238014"/>
                <a:gd name="connsiteY3" fmla="*/ 5829 h 206082"/>
                <a:gd name="connsiteX4" fmla="*/ 207264 w 238014"/>
                <a:gd name="connsiteY4" fmla="*/ 1714 h 206082"/>
                <a:gd name="connsiteX5" fmla="*/ 160935 w 238014"/>
                <a:gd name="connsiteY5" fmla="*/ 185508 h 206082"/>
                <a:gd name="connsiteX6" fmla="*/ 124359 w 238014"/>
                <a:gd name="connsiteY6" fmla="*/ 206082 h 2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4" h="206082">
                  <a:moveTo>
                    <a:pt x="124359" y="206082"/>
                  </a:moveTo>
                  <a:cubicBezTo>
                    <a:pt x="87783" y="174535"/>
                    <a:pt x="43892" y="144360"/>
                    <a:pt x="0" y="116928"/>
                  </a:cubicBezTo>
                  <a:cubicBezTo>
                    <a:pt x="9754" y="112813"/>
                    <a:pt x="19508" y="107327"/>
                    <a:pt x="26823" y="100469"/>
                  </a:cubicBezTo>
                  <a:cubicBezTo>
                    <a:pt x="58522" y="73037"/>
                    <a:pt x="58522" y="38747"/>
                    <a:pt x="53645" y="5829"/>
                  </a:cubicBezTo>
                  <a:cubicBezTo>
                    <a:pt x="102413" y="-1029"/>
                    <a:pt x="156058" y="-1029"/>
                    <a:pt x="207264" y="1714"/>
                  </a:cubicBezTo>
                  <a:cubicBezTo>
                    <a:pt x="256032" y="63436"/>
                    <a:pt x="251156" y="129273"/>
                    <a:pt x="160935" y="185508"/>
                  </a:cubicBezTo>
                  <a:cubicBezTo>
                    <a:pt x="151181" y="192366"/>
                    <a:pt x="138989" y="199224"/>
                    <a:pt x="124359" y="206082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8F6D46E-4693-16D9-9248-A03894B1540F}"/>
                </a:ext>
              </a:extLst>
            </p:cNvPr>
            <p:cNvSpPr/>
            <p:nvPr/>
          </p:nvSpPr>
          <p:spPr>
            <a:xfrm>
              <a:off x="1033881" y="1903780"/>
              <a:ext cx="232087" cy="160477"/>
            </a:xfrm>
            <a:custGeom>
              <a:avLst/>
              <a:gdLst>
                <a:gd name="connsiteX0" fmla="*/ 65837 w 232087"/>
                <a:gd name="connsiteY0" fmla="*/ 0 h 160477"/>
                <a:gd name="connsiteX1" fmla="*/ 231648 w 232087"/>
                <a:gd name="connsiteY1" fmla="*/ 16459 h 160477"/>
                <a:gd name="connsiteX2" fmla="*/ 165811 w 232087"/>
                <a:gd name="connsiteY2" fmla="*/ 145389 h 160477"/>
                <a:gd name="connsiteX3" fmla="*/ 148742 w 232087"/>
                <a:gd name="connsiteY3" fmla="*/ 160477 h 160477"/>
                <a:gd name="connsiteX4" fmla="*/ 0 w 232087"/>
                <a:gd name="connsiteY4" fmla="*/ 137160 h 160477"/>
                <a:gd name="connsiteX5" fmla="*/ 65837 w 232087"/>
                <a:gd name="connsiteY5" fmla="*/ 0 h 1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7">
                  <a:moveTo>
                    <a:pt x="65837" y="0"/>
                  </a:moveTo>
                  <a:cubicBezTo>
                    <a:pt x="121920" y="5486"/>
                    <a:pt x="175565" y="12344"/>
                    <a:pt x="231648" y="16459"/>
                  </a:cubicBezTo>
                  <a:cubicBezTo>
                    <a:pt x="236525" y="58979"/>
                    <a:pt x="199949" y="109728"/>
                    <a:pt x="165811" y="145389"/>
                  </a:cubicBezTo>
                  <a:cubicBezTo>
                    <a:pt x="160934" y="150876"/>
                    <a:pt x="156058" y="156362"/>
                    <a:pt x="148742" y="160477"/>
                  </a:cubicBezTo>
                  <a:cubicBezTo>
                    <a:pt x="102413" y="149504"/>
                    <a:pt x="51206" y="142646"/>
                    <a:pt x="0" y="137160"/>
                  </a:cubicBezTo>
                  <a:cubicBezTo>
                    <a:pt x="29261" y="93269"/>
                    <a:pt x="51206" y="46634"/>
                    <a:pt x="65837" y="0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8979F74-58C5-FFE4-BF69-955A9D338F91}"/>
                </a:ext>
              </a:extLst>
            </p:cNvPr>
            <p:cNvSpPr/>
            <p:nvPr/>
          </p:nvSpPr>
          <p:spPr>
            <a:xfrm>
              <a:off x="5003596" y="560984"/>
              <a:ext cx="373412" cy="141274"/>
            </a:xfrm>
            <a:custGeom>
              <a:avLst/>
              <a:gdLst>
                <a:gd name="connsiteX0" fmla="*/ 99975 w 373412"/>
                <a:gd name="connsiteY0" fmla="*/ 141275 h 141274"/>
                <a:gd name="connsiteX1" fmla="*/ 0 w 373412"/>
                <a:gd name="connsiteY1" fmla="*/ 56236 h 141274"/>
                <a:gd name="connsiteX2" fmla="*/ 256032 w 373412"/>
                <a:gd name="connsiteY2" fmla="*/ 1372 h 141274"/>
                <a:gd name="connsiteX3" fmla="*/ 368199 w 373412"/>
                <a:gd name="connsiteY3" fmla="*/ 0 h 141274"/>
                <a:gd name="connsiteX4" fmla="*/ 365760 w 373412"/>
                <a:gd name="connsiteY4" fmla="*/ 50749 h 141274"/>
                <a:gd name="connsiteX5" fmla="*/ 243840 w 373412"/>
                <a:gd name="connsiteY5" fmla="*/ 116586 h 141274"/>
                <a:gd name="connsiteX6" fmla="*/ 99975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99975" y="141275"/>
                  </a:moveTo>
                  <a:cubicBezTo>
                    <a:pt x="68275" y="111100"/>
                    <a:pt x="31699" y="80924"/>
                    <a:pt x="0" y="56236"/>
                  </a:cubicBezTo>
                  <a:cubicBezTo>
                    <a:pt x="82906" y="35662"/>
                    <a:pt x="209703" y="46634"/>
                    <a:pt x="256032" y="1372"/>
                  </a:cubicBezTo>
                  <a:cubicBezTo>
                    <a:pt x="295047" y="2743"/>
                    <a:pt x="331623" y="2743"/>
                    <a:pt x="368199" y="0"/>
                  </a:cubicBezTo>
                  <a:cubicBezTo>
                    <a:pt x="375514" y="16459"/>
                    <a:pt x="375514" y="32918"/>
                    <a:pt x="365760" y="50749"/>
                  </a:cubicBezTo>
                  <a:cubicBezTo>
                    <a:pt x="348691" y="82296"/>
                    <a:pt x="295047" y="102870"/>
                    <a:pt x="243840" y="116586"/>
                  </a:cubicBezTo>
                  <a:cubicBezTo>
                    <a:pt x="197511" y="128930"/>
                    <a:pt x="146304" y="131674"/>
                    <a:pt x="99975" y="141275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90B1EBC-4FA3-F719-3AE9-1176F08E2C3B}"/>
                </a:ext>
              </a:extLst>
            </p:cNvPr>
            <p:cNvSpPr/>
            <p:nvPr/>
          </p:nvSpPr>
          <p:spPr>
            <a:xfrm>
              <a:off x="7837017" y="6188659"/>
              <a:ext cx="246278" cy="154990"/>
            </a:xfrm>
            <a:custGeom>
              <a:avLst/>
              <a:gdLst>
                <a:gd name="connsiteX0" fmla="*/ 87783 w 246278"/>
                <a:gd name="connsiteY0" fmla="*/ 154991 h 154990"/>
                <a:gd name="connsiteX1" fmla="*/ 246279 w 246278"/>
                <a:gd name="connsiteY1" fmla="*/ 97383 h 154990"/>
                <a:gd name="connsiteX2" fmla="*/ 212141 w 246278"/>
                <a:gd name="connsiteY2" fmla="*/ 53492 h 154990"/>
                <a:gd name="connsiteX3" fmla="*/ 112167 w 246278"/>
                <a:gd name="connsiteY3" fmla="*/ 0 h 154990"/>
                <a:gd name="connsiteX4" fmla="*/ 0 w 246278"/>
                <a:gd name="connsiteY4" fmla="*/ 64465 h 154990"/>
                <a:gd name="connsiteX5" fmla="*/ 70713 w 246278"/>
                <a:gd name="connsiteY5" fmla="*/ 120701 h 154990"/>
                <a:gd name="connsiteX6" fmla="*/ 87783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87783" y="154991"/>
                  </a:moveTo>
                  <a:cubicBezTo>
                    <a:pt x="138989" y="134417"/>
                    <a:pt x="195072" y="117957"/>
                    <a:pt x="246279" y="97383"/>
                  </a:cubicBezTo>
                  <a:cubicBezTo>
                    <a:pt x="236525" y="82296"/>
                    <a:pt x="226772" y="68580"/>
                    <a:pt x="212141" y="53492"/>
                  </a:cubicBezTo>
                  <a:cubicBezTo>
                    <a:pt x="195072" y="35661"/>
                    <a:pt x="153620" y="13716"/>
                    <a:pt x="112167" y="0"/>
                  </a:cubicBezTo>
                  <a:cubicBezTo>
                    <a:pt x="70713" y="20574"/>
                    <a:pt x="36576" y="42519"/>
                    <a:pt x="0" y="64465"/>
                  </a:cubicBezTo>
                  <a:cubicBezTo>
                    <a:pt x="24384" y="82296"/>
                    <a:pt x="56084" y="98755"/>
                    <a:pt x="70713" y="120701"/>
                  </a:cubicBezTo>
                  <a:cubicBezTo>
                    <a:pt x="75591" y="133045"/>
                    <a:pt x="80468" y="144018"/>
                    <a:pt x="87783" y="15499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AC9012C-937D-1F1C-7228-2EC11420282F}"/>
                </a:ext>
              </a:extLst>
            </p:cNvPr>
            <p:cNvSpPr/>
            <p:nvPr/>
          </p:nvSpPr>
          <p:spPr>
            <a:xfrm>
              <a:off x="524256" y="5205222"/>
              <a:ext cx="245651" cy="196138"/>
            </a:xfrm>
            <a:custGeom>
              <a:avLst/>
              <a:gdLst>
                <a:gd name="connsiteX0" fmla="*/ 117043 w 245651"/>
                <a:gd name="connsiteY0" fmla="*/ 196139 h 196138"/>
                <a:gd name="connsiteX1" fmla="*/ 0 w 245651"/>
                <a:gd name="connsiteY1" fmla="*/ 124816 h 196138"/>
                <a:gd name="connsiteX2" fmla="*/ 117043 w 245651"/>
                <a:gd name="connsiteY2" fmla="*/ 28804 h 196138"/>
                <a:gd name="connsiteX3" fmla="*/ 224333 w 245651"/>
                <a:gd name="connsiteY3" fmla="*/ 0 h 196138"/>
                <a:gd name="connsiteX4" fmla="*/ 168250 w 245651"/>
                <a:gd name="connsiteY4" fmla="*/ 168707 h 196138"/>
                <a:gd name="connsiteX5" fmla="*/ 117043 w 245651"/>
                <a:gd name="connsiteY5" fmla="*/ 196139 h 19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51" h="196138">
                  <a:moveTo>
                    <a:pt x="117043" y="196139"/>
                  </a:moveTo>
                  <a:cubicBezTo>
                    <a:pt x="82906" y="170078"/>
                    <a:pt x="43891" y="146761"/>
                    <a:pt x="0" y="124816"/>
                  </a:cubicBezTo>
                  <a:cubicBezTo>
                    <a:pt x="53645" y="101498"/>
                    <a:pt x="92659" y="68580"/>
                    <a:pt x="117043" y="28804"/>
                  </a:cubicBezTo>
                  <a:cubicBezTo>
                    <a:pt x="156058" y="21946"/>
                    <a:pt x="190195" y="12344"/>
                    <a:pt x="224333" y="0"/>
                  </a:cubicBezTo>
                  <a:cubicBezTo>
                    <a:pt x="263347" y="57607"/>
                    <a:pt x="251155" y="116586"/>
                    <a:pt x="168250" y="168707"/>
                  </a:cubicBezTo>
                  <a:cubicBezTo>
                    <a:pt x="153619" y="179680"/>
                    <a:pt x="136550" y="187909"/>
                    <a:pt x="117043" y="196139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F3802EE-BD28-0B12-F23B-8FDF25147271}"/>
                </a:ext>
              </a:extLst>
            </p:cNvPr>
            <p:cNvSpPr/>
            <p:nvPr/>
          </p:nvSpPr>
          <p:spPr>
            <a:xfrm>
              <a:off x="3577132" y="1671980"/>
              <a:ext cx="176063" cy="135788"/>
            </a:xfrm>
            <a:custGeom>
              <a:avLst/>
              <a:gdLst>
                <a:gd name="connsiteX0" fmla="*/ 0 w 176063"/>
                <a:gd name="connsiteY0" fmla="*/ 120701 h 135788"/>
                <a:gd name="connsiteX1" fmla="*/ 48768 w 176063"/>
                <a:gd name="connsiteY1" fmla="*/ 0 h 135788"/>
                <a:gd name="connsiteX2" fmla="*/ 175565 w 176063"/>
                <a:gd name="connsiteY2" fmla="*/ 10973 h 135788"/>
                <a:gd name="connsiteX3" fmla="*/ 114605 w 176063"/>
                <a:gd name="connsiteY3" fmla="*/ 135788 h 135788"/>
                <a:gd name="connsiteX4" fmla="*/ 0 w 176063"/>
                <a:gd name="connsiteY4" fmla="*/ 120701 h 1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63" h="135788">
                  <a:moveTo>
                    <a:pt x="0" y="120701"/>
                  </a:moveTo>
                  <a:cubicBezTo>
                    <a:pt x="26823" y="82296"/>
                    <a:pt x="43891" y="41148"/>
                    <a:pt x="48768" y="0"/>
                  </a:cubicBezTo>
                  <a:cubicBezTo>
                    <a:pt x="90221" y="4115"/>
                    <a:pt x="131674" y="8230"/>
                    <a:pt x="175565" y="10973"/>
                  </a:cubicBezTo>
                  <a:cubicBezTo>
                    <a:pt x="180442" y="52121"/>
                    <a:pt x="148743" y="100127"/>
                    <a:pt x="114605" y="135788"/>
                  </a:cubicBezTo>
                  <a:cubicBezTo>
                    <a:pt x="75591" y="130302"/>
                    <a:pt x="39015" y="124816"/>
                    <a:pt x="0" y="12070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1751BF6-F903-86B1-5D15-99DE083A6203}"/>
                </a:ext>
              </a:extLst>
            </p:cNvPr>
            <p:cNvSpPr/>
            <p:nvPr/>
          </p:nvSpPr>
          <p:spPr>
            <a:xfrm>
              <a:off x="336499" y="3731054"/>
              <a:ext cx="358444" cy="193093"/>
            </a:xfrm>
            <a:custGeom>
              <a:avLst/>
              <a:gdLst>
                <a:gd name="connsiteX0" fmla="*/ 358445 w 358444"/>
                <a:gd name="connsiteY0" fmla="*/ 97082 h 193093"/>
                <a:gd name="connsiteX1" fmla="*/ 292608 w 358444"/>
                <a:gd name="connsiteY1" fmla="*/ 193094 h 193093"/>
                <a:gd name="connsiteX2" fmla="*/ 270662 w 358444"/>
                <a:gd name="connsiteY2" fmla="*/ 184864 h 193093"/>
                <a:gd name="connsiteX3" fmla="*/ 56083 w 358444"/>
                <a:gd name="connsiteY3" fmla="*/ 79251 h 193093"/>
                <a:gd name="connsiteX4" fmla="*/ 0 w 358444"/>
                <a:gd name="connsiteY4" fmla="*/ 23015 h 193093"/>
                <a:gd name="connsiteX5" fmla="*/ 82906 w 358444"/>
                <a:gd name="connsiteY5" fmla="*/ 1070 h 193093"/>
                <a:gd name="connsiteX6" fmla="*/ 243840 w 358444"/>
                <a:gd name="connsiteY6" fmla="*/ 31245 h 193093"/>
                <a:gd name="connsiteX7" fmla="*/ 358445 w 358444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4" h="193093">
                  <a:moveTo>
                    <a:pt x="358445" y="97082"/>
                  </a:moveTo>
                  <a:cubicBezTo>
                    <a:pt x="351130" y="130000"/>
                    <a:pt x="324307" y="162918"/>
                    <a:pt x="292608" y="193094"/>
                  </a:cubicBezTo>
                  <a:cubicBezTo>
                    <a:pt x="285293" y="190350"/>
                    <a:pt x="277978" y="187607"/>
                    <a:pt x="270662" y="184864"/>
                  </a:cubicBezTo>
                  <a:cubicBezTo>
                    <a:pt x="192634" y="154689"/>
                    <a:pt x="153619" y="81994"/>
                    <a:pt x="56083" y="79251"/>
                  </a:cubicBezTo>
                  <a:cubicBezTo>
                    <a:pt x="41453" y="60048"/>
                    <a:pt x="24384" y="40846"/>
                    <a:pt x="0" y="23015"/>
                  </a:cubicBezTo>
                  <a:cubicBezTo>
                    <a:pt x="24384" y="12042"/>
                    <a:pt x="48768" y="3813"/>
                    <a:pt x="82906" y="1070"/>
                  </a:cubicBezTo>
                  <a:cubicBezTo>
                    <a:pt x="138989" y="-4417"/>
                    <a:pt x="199949" y="12042"/>
                    <a:pt x="243840" y="31245"/>
                  </a:cubicBezTo>
                  <a:cubicBezTo>
                    <a:pt x="287731" y="50447"/>
                    <a:pt x="316992" y="77879"/>
                    <a:pt x="358445" y="97082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BD4E5DB-4B8D-9C20-3F5D-092009BAA3A9}"/>
                </a:ext>
              </a:extLst>
            </p:cNvPr>
            <p:cNvSpPr/>
            <p:nvPr/>
          </p:nvSpPr>
          <p:spPr>
            <a:xfrm>
              <a:off x="11516562" y="5683910"/>
              <a:ext cx="246278" cy="154991"/>
            </a:xfrm>
            <a:custGeom>
              <a:avLst/>
              <a:gdLst>
                <a:gd name="connsiteX0" fmla="*/ 87783 w 246278"/>
                <a:gd name="connsiteY0" fmla="*/ 154991 h 154991"/>
                <a:gd name="connsiteX1" fmla="*/ 246279 w 246278"/>
                <a:gd name="connsiteY1" fmla="*/ 97384 h 154991"/>
                <a:gd name="connsiteX2" fmla="*/ 212141 w 246278"/>
                <a:gd name="connsiteY2" fmla="*/ 53492 h 154991"/>
                <a:gd name="connsiteX3" fmla="*/ 112167 w 246278"/>
                <a:gd name="connsiteY3" fmla="*/ 0 h 154991"/>
                <a:gd name="connsiteX4" fmla="*/ 0 w 246278"/>
                <a:gd name="connsiteY4" fmla="*/ 64465 h 154991"/>
                <a:gd name="connsiteX5" fmla="*/ 70714 w 246278"/>
                <a:gd name="connsiteY5" fmla="*/ 120701 h 154991"/>
                <a:gd name="connsiteX6" fmla="*/ 87783 w 246278"/>
                <a:gd name="connsiteY6" fmla="*/ 154991 h 15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1">
                  <a:moveTo>
                    <a:pt x="87783" y="154991"/>
                  </a:moveTo>
                  <a:cubicBezTo>
                    <a:pt x="138989" y="134417"/>
                    <a:pt x="195072" y="117958"/>
                    <a:pt x="246279" y="97384"/>
                  </a:cubicBezTo>
                  <a:cubicBezTo>
                    <a:pt x="236525" y="82296"/>
                    <a:pt x="226772" y="68580"/>
                    <a:pt x="212141" y="53492"/>
                  </a:cubicBezTo>
                  <a:cubicBezTo>
                    <a:pt x="195072" y="35662"/>
                    <a:pt x="153620" y="13716"/>
                    <a:pt x="112167" y="0"/>
                  </a:cubicBezTo>
                  <a:cubicBezTo>
                    <a:pt x="70714" y="20574"/>
                    <a:pt x="36576" y="42520"/>
                    <a:pt x="0" y="64465"/>
                  </a:cubicBezTo>
                  <a:cubicBezTo>
                    <a:pt x="24384" y="82296"/>
                    <a:pt x="56084" y="98755"/>
                    <a:pt x="70714" y="120701"/>
                  </a:cubicBezTo>
                  <a:cubicBezTo>
                    <a:pt x="78029" y="133045"/>
                    <a:pt x="82906" y="144018"/>
                    <a:pt x="87783" y="154991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DC58718-1B63-F858-291A-7EE834506228}"/>
                </a:ext>
              </a:extLst>
            </p:cNvPr>
            <p:cNvSpPr/>
            <p:nvPr/>
          </p:nvSpPr>
          <p:spPr>
            <a:xfrm>
              <a:off x="1741017" y="503377"/>
              <a:ext cx="331622" cy="161982"/>
            </a:xfrm>
            <a:custGeom>
              <a:avLst/>
              <a:gdLst>
                <a:gd name="connsiteX0" fmla="*/ 0 w 331622"/>
                <a:gd name="connsiteY0" fmla="*/ 159106 h 161982"/>
                <a:gd name="connsiteX1" fmla="*/ 41453 w 331622"/>
                <a:gd name="connsiteY1" fmla="*/ 48006 h 161982"/>
                <a:gd name="connsiteX2" fmla="*/ 80467 w 331622"/>
                <a:gd name="connsiteY2" fmla="*/ 49378 h 161982"/>
                <a:gd name="connsiteX3" fmla="*/ 226771 w 331622"/>
                <a:gd name="connsiteY3" fmla="*/ 0 h 161982"/>
                <a:gd name="connsiteX4" fmla="*/ 331622 w 331622"/>
                <a:gd name="connsiteY4" fmla="*/ 63094 h 161982"/>
                <a:gd name="connsiteX5" fmla="*/ 51206 w 331622"/>
                <a:gd name="connsiteY5" fmla="*/ 161849 h 161982"/>
                <a:gd name="connsiteX6" fmla="*/ 0 w 331622"/>
                <a:gd name="connsiteY6" fmla="*/ 159106 h 16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622" h="161982">
                  <a:moveTo>
                    <a:pt x="0" y="159106"/>
                  </a:moveTo>
                  <a:cubicBezTo>
                    <a:pt x="19507" y="123444"/>
                    <a:pt x="31699" y="85039"/>
                    <a:pt x="41453" y="48006"/>
                  </a:cubicBezTo>
                  <a:cubicBezTo>
                    <a:pt x="53645" y="49378"/>
                    <a:pt x="68275" y="50749"/>
                    <a:pt x="80467" y="49378"/>
                  </a:cubicBezTo>
                  <a:cubicBezTo>
                    <a:pt x="138989" y="45263"/>
                    <a:pt x="185318" y="23317"/>
                    <a:pt x="226771" y="0"/>
                  </a:cubicBezTo>
                  <a:cubicBezTo>
                    <a:pt x="268224" y="16459"/>
                    <a:pt x="302362" y="39776"/>
                    <a:pt x="331622" y="63094"/>
                  </a:cubicBezTo>
                  <a:cubicBezTo>
                    <a:pt x="277978" y="124816"/>
                    <a:pt x="187757" y="164592"/>
                    <a:pt x="51206" y="161849"/>
                  </a:cubicBezTo>
                  <a:cubicBezTo>
                    <a:pt x="36576" y="161849"/>
                    <a:pt x="17069" y="161849"/>
                    <a:pt x="0" y="159106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90AB7D4-4D63-6859-DA7F-D623E5466918}"/>
                </a:ext>
              </a:extLst>
            </p:cNvPr>
            <p:cNvSpPr/>
            <p:nvPr/>
          </p:nvSpPr>
          <p:spPr>
            <a:xfrm>
              <a:off x="853440" y="6228435"/>
              <a:ext cx="232087" cy="160476"/>
            </a:xfrm>
            <a:custGeom>
              <a:avLst/>
              <a:gdLst>
                <a:gd name="connsiteX0" fmla="*/ 65837 w 232087"/>
                <a:gd name="connsiteY0" fmla="*/ 0 h 160476"/>
                <a:gd name="connsiteX1" fmla="*/ 231648 w 232087"/>
                <a:gd name="connsiteY1" fmla="*/ 16459 h 160476"/>
                <a:gd name="connsiteX2" fmla="*/ 165811 w 232087"/>
                <a:gd name="connsiteY2" fmla="*/ 145390 h 160476"/>
                <a:gd name="connsiteX3" fmla="*/ 148742 w 232087"/>
                <a:gd name="connsiteY3" fmla="*/ 160477 h 160476"/>
                <a:gd name="connsiteX4" fmla="*/ 0 w 232087"/>
                <a:gd name="connsiteY4" fmla="*/ 137160 h 160476"/>
                <a:gd name="connsiteX5" fmla="*/ 65837 w 232087"/>
                <a:gd name="connsiteY5" fmla="*/ 0 h 16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6">
                  <a:moveTo>
                    <a:pt x="65837" y="0"/>
                  </a:moveTo>
                  <a:cubicBezTo>
                    <a:pt x="121920" y="5486"/>
                    <a:pt x="175565" y="12344"/>
                    <a:pt x="231648" y="16459"/>
                  </a:cubicBezTo>
                  <a:cubicBezTo>
                    <a:pt x="236525" y="58979"/>
                    <a:pt x="199949" y="109728"/>
                    <a:pt x="165811" y="145390"/>
                  </a:cubicBezTo>
                  <a:cubicBezTo>
                    <a:pt x="160934" y="150876"/>
                    <a:pt x="156058" y="156362"/>
                    <a:pt x="148742" y="160477"/>
                  </a:cubicBezTo>
                  <a:cubicBezTo>
                    <a:pt x="102413" y="149504"/>
                    <a:pt x="51206" y="142646"/>
                    <a:pt x="0" y="137160"/>
                  </a:cubicBezTo>
                  <a:cubicBezTo>
                    <a:pt x="31699" y="93269"/>
                    <a:pt x="53645" y="46634"/>
                    <a:pt x="65837" y="0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8310B73-4ACD-3FEC-095A-2908E06A39B7}"/>
                </a:ext>
              </a:extLst>
            </p:cNvPr>
            <p:cNvSpPr/>
            <p:nvPr/>
          </p:nvSpPr>
          <p:spPr>
            <a:xfrm>
              <a:off x="7685837" y="1954530"/>
              <a:ext cx="373412" cy="141274"/>
            </a:xfrm>
            <a:custGeom>
              <a:avLst/>
              <a:gdLst>
                <a:gd name="connsiteX0" fmla="*/ 99974 w 373412"/>
                <a:gd name="connsiteY0" fmla="*/ 141275 h 141274"/>
                <a:gd name="connsiteX1" fmla="*/ 0 w 373412"/>
                <a:gd name="connsiteY1" fmla="*/ 56236 h 141274"/>
                <a:gd name="connsiteX2" fmla="*/ 256032 w 373412"/>
                <a:gd name="connsiteY2" fmla="*/ 1372 h 141274"/>
                <a:gd name="connsiteX3" fmla="*/ 368198 w 373412"/>
                <a:gd name="connsiteY3" fmla="*/ 0 h 141274"/>
                <a:gd name="connsiteX4" fmla="*/ 365760 w 373412"/>
                <a:gd name="connsiteY4" fmla="*/ 50749 h 141274"/>
                <a:gd name="connsiteX5" fmla="*/ 243840 w 373412"/>
                <a:gd name="connsiteY5" fmla="*/ 116586 h 141274"/>
                <a:gd name="connsiteX6" fmla="*/ 99974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99974" y="141275"/>
                  </a:moveTo>
                  <a:cubicBezTo>
                    <a:pt x="68275" y="111100"/>
                    <a:pt x="31699" y="80924"/>
                    <a:pt x="0" y="56236"/>
                  </a:cubicBezTo>
                  <a:cubicBezTo>
                    <a:pt x="82905" y="35662"/>
                    <a:pt x="209702" y="46634"/>
                    <a:pt x="256032" y="1372"/>
                  </a:cubicBezTo>
                  <a:cubicBezTo>
                    <a:pt x="295046" y="2743"/>
                    <a:pt x="331622" y="2743"/>
                    <a:pt x="368198" y="0"/>
                  </a:cubicBezTo>
                  <a:cubicBezTo>
                    <a:pt x="375513" y="16459"/>
                    <a:pt x="375513" y="32918"/>
                    <a:pt x="365760" y="50749"/>
                  </a:cubicBezTo>
                  <a:cubicBezTo>
                    <a:pt x="348691" y="82296"/>
                    <a:pt x="295046" y="102870"/>
                    <a:pt x="243840" y="116586"/>
                  </a:cubicBezTo>
                  <a:cubicBezTo>
                    <a:pt x="197510" y="128930"/>
                    <a:pt x="146304" y="131674"/>
                    <a:pt x="99974" y="141275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6721FEF-E757-32A7-A743-013778D4A50F}"/>
                </a:ext>
              </a:extLst>
            </p:cNvPr>
            <p:cNvSpPr/>
            <p:nvPr/>
          </p:nvSpPr>
          <p:spPr>
            <a:xfrm>
              <a:off x="5774131" y="475945"/>
              <a:ext cx="246278" cy="154990"/>
            </a:xfrm>
            <a:custGeom>
              <a:avLst/>
              <a:gdLst>
                <a:gd name="connsiteX0" fmla="*/ 87782 w 246278"/>
                <a:gd name="connsiteY0" fmla="*/ 154991 h 154990"/>
                <a:gd name="connsiteX1" fmla="*/ 246278 w 246278"/>
                <a:gd name="connsiteY1" fmla="*/ 97384 h 154990"/>
                <a:gd name="connsiteX2" fmla="*/ 212141 w 246278"/>
                <a:gd name="connsiteY2" fmla="*/ 53492 h 154990"/>
                <a:gd name="connsiteX3" fmla="*/ 112166 w 246278"/>
                <a:gd name="connsiteY3" fmla="*/ 0 h 154990"/>
                <a:gd name="connsiteX4" fmla="*/ 0 w 246278"/>
                <a:gd name="connsiteY4" fmla="*/ 64465 h 154990"/>
                <a:gd name="connsiteX5" fmla="*/ 70713 w 246278"/>
                <a:gd name="connsiteY5" fmla="*/ 120701 h 154990"/>
                <a:gd name="connsiteX6" fmla="*/ 87782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87782" y="154991"/>
                  </a:moveTo>
                  <a:cubicBezTo>
                    <a:pt x="138989" y="134417"/>
                    <a:pt x="195072" y="117958"/>
                    <a:pt x="246278" y="97384"/>
                  </a:cubicBezTo>
                  <a:cubicBezTo>
                    <a:pt x="236525" y="82296"/>
                    <a:pt x="226771" y="68580"/>
                    <a:pt x="212141" y="53492"/>
                  </a:cubicBezTo>
                  <a:cubicBezTo>
                    <a:pt x="195072" y="35662"/>
                    <a:pt x="153619" y="13716"/>
                    <a:pt x="112166" y="0"/>
                  </a:cubicBezTo>
                  <a:cubicBezTo>
                    <a:pt x="70713" y="20574"/>
                    <a:pt x="36576" y="42520"/>
                    <a:pt x="0" y="64465"/>
                  </a:cubicBezTo>
                  <a:cubicBezTo>
                    <a:pt x="24384" y="82296"/>
                    <a:pt x="56083" y="98755"/>
                    <a:pt x="70713" y="120701"/>
                  </a:cubicBezTo>
                  <a:cubicBezTo>
                    <a:pt x="78029" y="133045"/>
                    <a:pt x="82905" y="144018"/>
                    <a:pt x="87782" y="154991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7073A-694E-B9B0-913B-894669928DD6}"/>
                </a:ext>
              </a:extLst>
            </p:cNvPr>
            <p:cNvSpPr/>
            <p:nvPr/>
          </p:nvSpPr>
          <p:spPr>
            <a:xfrm>
              <a:off x="3672230" y="1153515"/>
              <a:ext cx="297484" cy="152247"/>
            </a:xfrm>
            <a:custGeom>
              <a:avLst/>
              <a:gdLst>
                <a:gd name="connsiteX0" fmla="*/ 51206 w 297484"/>
                <a:gd name="connsiteY0" fmla="*/ 152248 h 152247"/>
                <a:gd name="connsiteX1" fmla="*/ 0 w 297484"/>
                <a:gd name="connsiteY1" fmla="*/ 58979 h 152247"/>
                <a:gd name="connsiteX2" fmla="*/ 178003 w 297484"/>
                <a:gd name="connsiteY2" fmla="*/ 0 h 152247"/>
                <a:gd name="connsiteX3" fmla="*/ 297485 w 297484"/>
                <a:gd name="connsiteY3" fmla="*/ 0 h 152247"/>
                <a:gd name="connsiteX4" fmla="*/ 119481 w 297484"/>
                <a:gd name="connsiteY4" fmla="*/ 139903 h 152247"/>
                <a:gd name="connsiteX5" fmla="*/ 51206 w 297484"/>
                <a:gd name="connsiteY5" fmla="*/ 152248 h 15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484" h="152247">
                  <a:moveTo>
                    <a:pt x="51206" y="152248"/>
                  </a:moveTo>
                  <a:cubicBezTo>
                    <a:pt x="39014" y="120701"/>
                    <a:pt x="21945" y="89154"/>
                    <a:pt x="0" y="58979"/>
                  </a:cubicBezTo>
                  <a:cubicBezTo>
                    <a:pt x="65837" y="49378"/>
                    <a:pt x="126797" y="30175"/>
                    <a:pt x="178003" y="0"/>
                  </a:cubicBezTo>
                  <a:cubicBezTo>
                    <a:pt x="217017" y="2743"/>
                    <a:pt x="258470" y="2743"/>
                    <a:pt x="297485" y="0"/>
                  </a:cubicBezTo>
                  <a:cubicBezTo>
                    <a:pt x="287731" y="61722"/>
                    <a:pt x="234086" y="112471"/>
                    <a:pt x="119481" y="139903"/>
                  </a:cubicBezTo>
                  <a:cubicBezTo>
                    <a:pt x="97536" y="145390"/>
                    <a:pt x="75590" y="149504"/>
                    <a:pt x="51206" y="152248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556E682-51F9-962E-429C-F02A2A3E4B12}"/>
                </a:ext>
              </a:extLst>
            </p:cNvPr>
            <p:cNvSpPr/>
            <p:nvPr/>
          </p:nvSpPr>
          <p:spPr>
            <a:xfrm>
              <a:off x="10316870" y="261975"/>
              <a:ext cx="251154" cy="134416"/>
            </a:xfrm>
            <a:custGeom>
              <a:avLst/>
              <a:gdLst>
                <a:gd name="connsiteX0" fmla="*/ 0 w 251154"/>
                <a:gd name="connsiteY0" fmla="*/ 89154 h 134416"/>
                <a:gd name="connsiteX1" fmla="*/ 153619 w 251154"/>
                <a:gd name="connsiteY1" fmla="*/ 0 h 134416"/>
                <a:gd name="connsiteX2" fmla="*/ 251155 w 251154"/>
                <a:gd name="connsiteY2" fmla="*/ 46634 h 134416"/>
                <a:gd name="connsiteX3" fmla="*/ 82905 w 251154"/>
                <a:gd name="connsiteY3" fmla="*/ 134417 h 134416"/>
                <a:gd name="connsiteX4" fmla="*/ 0 w 251154"/>
                <a:gd name="connsiteY4" fmla="*/ 89154 h 13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154" h="134416">
                  <a:moveTo>
                    <a:pt x="0" y="89154"/>
                  </a:moveTo>
                  <a:cubicBezTo>
                    <a:pt x="58521" y="64465"/>
                    <a:pt x="112167" y="34290"/>
                    <a:pt x="153619" y="0"/>
                  </a:cubicBezTo>
                  <a:cubicBezTo>
                    <a:pt x="185319" y="16459"/>
                    <a:pt x="217017" y="31547"/>
                    <a:pt x="251155" y="46634"/>
                  </a:cubicBezTo>
                  <a:cubicBezTo>
                    <a:pt x="217017" y="83668"/>
                    <a:pt x="143865" y="113843"/>
                    <a:pt x="82905" y="134417"/>
                  </a:cubicBezTo>
                  <a:cubicBezTo>
                    <a:pt x="56083" y="119329"/>
                    <a:pt x="29260" y="104242"/>
                    <a:pt x="0" y="89154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3FD6BF4-798D-A8E4-E1FA-26D3CDB35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79" y="2321248"/>
            <a:ext cx="5193871" cy="45367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917905-6ED6-471B-868B-288D0E2CA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582" y="942534"/>
            <a:ext cx="9352075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5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539362-7E97-7CA5-471D-FF8140851544}"/>
              </a:ext>
            </a:extLst>
          </p:cNvPr>
          <p:cNvSpPr txBox="1"/>
          <p:nvPr/>
        </p:nvSpPr>
        <p:spPr>
          <a:xfrm>
            <a:off x="2050865" y="100039"/>
            <a:ext cx="7889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</a:t>
            </a:r>
            <a:r>
              <a:rPr lang="en-US" sz="4400" b="1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en-US" sz="4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6C60E2-0734-912C-6B69-CFD8BAF9C7E1}"/>
              </a:ext>
            </a:extLst>
          </p:cNvPr>
          <p:cNvGrpSpPr/>
          <p:nvPr/>
        </p:nvGrpSpPr>
        <p:grpSpPr>
          <a:xfrm>
            <a:off x="1534609" y="1194473"/>
            <a:ext cx="9122782" cy="3486442"/>
            <a:chOff x="4841104" y="3956892"/>
            <a:chExt cx="7073839" cy="27034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DF89338-4812-2B98-4B5E-96C7D21176E7}"/>
                </a:ext>
              </a:extLst>
            </p:cNvPr>
            <p:cNvGrpSpPr/>
            <p:nvPr/>
          </p:nvGrpSpPr>
          <p:grpSpPr>
            <a:xfrm>
              <a:off x="4841104" y="3956892"/>
              <a:ext cx="7073839" cy="2703400"/>
              <a:chOff x="2975204" y="1394943"/>
              <a:chExt cx="7073839" cy="270340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CC3FCB3-5AC0-EFAE-4511-52045D619BE2}"/>
                  </a:ext>
                </a:extLst>
              </p:cNvPr>
              <p:cNvSpPr/>
              <p:nvPr/>
            </p:nvSpPr>
            <p:spPr>
              <a:xfrm>
                <a:off x="2975204" y="1724298"/>
                <a:ext cx="7073839" cy="2374045"/>
              </a:xfrm>
              <a:custGeom>
                <a:avLst/>
                <a:gdLst>
                  <a:gd name="connsiteX0" fmla="*/ 0 w 7073839"/>
                  <a:gd name="connsiteY0" fmla="*/ 478892 h 2374045"/>
                  <a:gd name="connsiteX1" fmla="*/ 478892 w 7073839"/>
                  <a:gd name="connsiteY1" fmla="*/ 0 h 2374045"/>
                  <a:gd name="connsiteX2" fmla="*/ 1097293 w 7073839"/>
                  <a:gd name="connsiteY2" fmla="*/ 0 h 2374045"/>
                  <a:gd name="connsiteX3" fmla="*/ 1593373 w 7073839"/>
                  <a:gd name="connsiteY3" fmla="*/ 0 h 2374045"/>
                  <a:gd name="connsiteX4" fmla="*/ 2150614 w 7073839"/>
                  <a:gd name="connsiteY4" fmla="*/ 0 h 2374045"/>
                  <a:gd name="connsiteX5" fmla="*/ 2952496 w 7073839"/>
                  <a:gd name="connsiteY5" fmla="*/ 0 h 2374045"/>
                  <a:gd name="connsiteX6" fmla="*/ 3448576 w 7073839"/>
                  <a:gd name="connsiteY6" fmla="*/ 0 h 2374045"/>
                  <a:gd name="connsiteX7" fmla="*/ 3944657 w 7073839"/>
                  <a:gd name="connsiteY7" fmla="*/ 0 h 2374045"/>
                  <a:gd name="connsiteX8" fmla="*/ 4440737 w 7073839"/>
                  <a:gd name="connsiteY8" fmla="*/ 0 h 2374045"/>
                  <a:gd name="connsiteX9" fmla="*/ 5120298 w 7073839"/>
                  <a:gd name="connsiteY9" fmla="*/ 0 h 2374045"/>
                  <a:gd name="connsiteX10" fmla="*/ 5799860 w 7073839"/>
                  <a:gd name="connsiteY10" fmla="*/ 0 h 2374045"/>
                  <a:gd name="connsiteX11" fmla="*/ 6594947 w 7073839"/>
                  <a:gd name="connsiteY11" fmla="*/ 0 h 2374045"/>
                  <a:gd name="connsiteX12" fmla="*/ 7073839 w 7073839"/>
                  <a:gd name="connsiteY12" fmla="*/ 478892 h 2374045"/>
                  <a:gd name="connsiteX13" fmla="*/ 7073839 w 7073839"/>
                  <a:gd name="connsiteY13" fmla="*/ 922654 h 2374045"/>
                  <a:gd name="connsiteX14" fmla="*/ 7073839 w 7073839"/>
                  <a:gd name="connsiteY14" fmla="*/ 1408903 h 2374045"/>
                  <a:gd name="connsiteX15" fmla="*/ 7073839 w 7073839"/>
                  <a:gd name="connsiteY15" fmla="*/ 1895153 h 2374045"/>
                  <a:gd name="connsiteX16" fmla="*/ 6594947 w 7073839"/>
                  <a:gd name="connsiteY16" fmla="*/ 2374045 h 2374045"/>
                  <a:gd name="connsiteX17" fmla="*/ 5854225 w 7073839"/>
                  <a:gd name="connsiteY17" fmla="*/ 2374045 h 2374045"/>
                  <a:gd name="connsiteX18" fmla="*/ 5235824 w 7073839"/>
                  <a:gd name="connsiteY18" fmla="*/ 2374045 h 2374045"/>
                  <a:gd name="connsiteX19" fmla="*/ 4678583 w 7073839"/>
                  <a:gd name="connsiteY19" fmla="*/ 2374045 h 2374045"/>
                  <a:gd name="connsiteX20" fmla="*/ 4182503 w 7073839"/>
                  <a:gd name="connsiteY20" fmla="*/ 2374045 h 2374045"/>
                  <a:gd name="connsiteX21" fmla="*/ 3380620 w 7073839"/>
                  <a:gd name="connsiteY21" fmla="*/ 2374045 h 2374045"/>
                  <a:gd name="connsiteX22" fmla="*/ 2701059 w 7073839"/>
                  <a:gd name="connsiteY22" fmla="*/ 2374045 h 2374045"/>
                  <a:gd name="connsiteX23" fmla="*/ 2082658 w 7073839"/>
                  <a:gd name="connsiteY23" fmla="*/ 2374045 h 2374045"/>
                  <a:gd name="connsiteX24" fmla="*/ 1341935 w 7073839"/>
                  <a:gd name="connsiteY24" fmla="*/ 2374045 h 2374045"/>
                  <a:gd name="connsiteX25" fmla="*/ 478892 w 7073839"/>
                  <a:gd name="connsiteY25" fmla="*/ 2374045 h 2374045"/>
                  <a:gd name="connsiteX26" fmla="*/ 0 w 7073839"/>
                  <a:gd name="connsiteY26" fmla="*/ 1895153 h 2374045"/>
                  <a:gd name="connsiteX27" fmla="*/ 0 w 7073839"/>
                  <a:gd name="connsiteY27" fmla="*/ 1451391 h 2374045"/>
                  <a:gd name="connsiteX28" fmla="*/ 0 w 7073839"/>
                  <a:gd name="connsiteY28" fmla="*/ 993467 h 2374045"/>
                  <a:gd name="connsiteX29" fmla="*/ 0 w 7073839"/>
                  <a:gd name="connsiteY29" fmla="*/ 478892 h 2374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073839" h="2374045" fill="none" extrusionOk="0">
                    <a:moveTo>
                      <a:pt x="0" y="478892"/>
                    </a:moveTo>
                    <a:cubicBezTo>
                      <a:pt x="-33932" y="205008"/>
                      <a:pt x="166216" y="53"/>
                      <a:pt x="478892" y="0"/>
                    </a:cubicBezTo>
                    <a:cubicBezTo>
                      <a:pt x="738913" y="25185"/>
                      <a:pt x="933003" y="20101"/>
                      <a:pt x="1097293" y="0"/>
                    </a:cubicBezTo>
                    <a:cubicBezTo>
                      <a:pt x="1261583" y="-20101"/>
                      <a:pt x="1349914" y="-1897"/>
                      <a:pt x="1593373" y="0"/>
                    </a:cubicBezTo>
                    <a:cubicBezTo>
                      <a:pt x="1836832" y="1897"/>
                      <a:pt x="1905197" y="-8320"/>
                      <a:pt x="2150614" y="0"/>
                    </a:cubicBezTo>
                    <a:cubicBezTo>
                      <a:pt x="2396031" y="8320"/>
                      <a:pt x="2714805" y="17423"/>
                      <a:pt x="2952496" y="0"/>
                    </a:cubicBezTo>
                    <a:cubicBezTo>
                      <a:pt x="3190187" y="-17423"/>
                      <a:pt x="3326616" y="17423"/>
                      <a:pt x="3448576" y="0"/>
                    </a:cubicBezTo>
                    <a:cubicBezTo>
                      <a:pt x="3570536" y="-17423"/>
                      <a:pt x="3725566" y="-21148"/>
                      <a:pt x="3944657" y="0"/>
                    </a:cubicBezTo>
                    <a:cubicBezTo>
                      <a:pt x="4163748" y="21148"/>
                      <a:pt x="4341473" y="-19653"/>
                      <a:pt x="4440737" y="0"/>
                    </a:cubicBezTo>
                    <a:cubicBezTo>
                      <a:pt x="4540001" y="19653"/>
                      <a:pt x="4848741" y="30927"/>
                      <a:pt x="5120298" y="0"/>
                    </a:cubicBezTo>
                    <a:cubicBezTo>
                      <a:pt x="5391855" y="-30927"/>
                      <a:pt x="5586431" y="12679"/>
                      <a:pt x="5799860" y="0"/>
                    </a:cubicBezTo>
                    <a:cubicBezTo>
                      <a:pt x="6013289" y="-12679"/>
                      <a:pt x="6424305" y="-15154"/>
                      <a:pt x="6594947" y="0"/>
                    </a:cubicBezTo>
                    <a:cubicBezTo>
                      <a:pt x="6866460" y="-15120"/>
                      <a:pt x="7082700" y="150941"/>
                      <a:pt x="7073839" y="478892"/>
                    </a:cubicBezTo>
                    <a:cubicBezTo>
                      <a:pt x="7062031" y="632193"/>
                      <a:pt x="7082946" y="745727"/>
                      <a:pt x="7073839" y="922654"/>
                    </a:cubicBezTo>
                    <a:cubicBezTo>
                      <a:pt x="7064732" y="1099581"/>
                      <a:pt x="7067799" y="1304638"/>
                      <a:pt x="7073839" y="1408903"/>
                    </a:cubicBezTo>
                    <a:cubicBezTo>
                      <a:pt x="7079879" y="1513168"/>
                      <a:pt x="7077814" y="1738021"/>
                      <a:pt x="7073839" y="1895153"/>
                    </a:cubicBezTo>
                    <a:cubicBezTo>
                      <a:pt x="7027852" y="2167025"/>
                      <a:pt x="6888758" y="2372166"/>
                      <a:pt x="6594947" y="2374045"/>
                    </a:cubicBezTo>
                    <a:cubicBezTo>
                      <a:pt x="6431924" y="2374600"/>
                      <a:pt x="6198848" y="2386783"/>
                      <a:pt x="5854225" y="2374045"/>
                    </a:cubicBezTo>
                    <a:cubicBezTo>
                      <a:pt x="5509602" y="2361307"/>
                      <a:pt x="5450220" y="2351113"/>
                      <a:pt x="5235824" y="2374045"/>
                    </a:cubicBezTo>
                    <a:cubicBezTo>
                      <a:pt x="5021428" y="2396977"/>
                      <a:pt x="4802329" y="2361097"/>
                      <a:pt x="4678583" y="2374045"/>
                    </a:cubicBezTo>
                    <a:cubicBezTo>
                      <a:pt x="4554837" y="2386993"/>
                      <a:pt x="4287584" y="2350186"/>
                      <a:pt x="4182503" y="2374045"/>
                    </a:cubicBezTo>
                    <a:cubicBezTo>
                      <a:pt x="4077422" y="2397904"/>
                      <a:pt x="3690946" y="2364882"/>
                      <a:pt x="3380620" y="2374045"/>
                    </a:cubicBezTo>
                    <a:cubicBezTo>
                      <a:pt x="3070294" y="2383208"/>
                      <a:pt x="2912805" y="2384628"/>
                      <a:pt x="2701059" y="2374045"/>
                    </a:cubicBezTo>
                    <a:cubicBezTo>
                      <a:pt x="2489313" y="2363462"/>
                      <a:pt x="2293632" y="2370090"/>
                      <a:pt x="2082658" y="2374045"/>
                    </a:cubicBezTo>
                    <a:cubicBezTo>
                      <a:pt x="1871684" y="2378000"/>
                      <a:pt x="1625941" y="2408564"/>
                      <a:pt x="1341935" y="2374045"/>
                    </a:cubicBezTo>
                    <a:cubicBezTo>
                      <a:pt x="1057929" y="2339526"/>
                      <a:pt x="748123" y="2370757"/>
                      <a:pt x="478892" y="2374045"/>
                    </a:cubicBezTo>
                    <a:cubicBezTo>
                      <a:pt x="205953" y="2438256"/>
                      <a:pt x="35798" y="2167204"/>
                      <a:pt x="0" y="1895153"/>
                    </a:cubicBezTo>
                    <a:cubicBezTo>
                      <a:pt x="-12492" y="1687798"/>
                      <a:pt x="19105" y="1626039"/>
                      <a:pt x="0" y="1451391"/>
                    </a:cubicBezTo>
                    <a:cubicBezTo>
                      <a:pt x="-19105" y="1276743"/>
                      <a:pt x="-1966" y="1218902"/>
                      <a:pt x="0" y="993467"/>
                    </a:cubicBezTo>
                    <a:cubicBezTo>
                      <a:pt x="1966" y="768032"/>
                      <a:pt x="2780" y="690888"/>
                      <a:pt x="0" y="478892"/>
                    </a:cubicBezTo>
                    <a:close/>
                  </a:path>
                  <a:path w="7073839" h="2374045" stroke="0" extrusionOk="0">
                    <a:moveTo>
                      <a:pt x="0" y="478892"/>
                    </a:moveTo>
                    <a:cubicBezTo>
                      <a:pt x="1648" y="264812"/>
                      <a:pt x="242370" y="49968"/>
                      <a:pt x="478892" y="0"/>
                    </a:cubicBezTo>
                    <a:cubicBezTo>
                      <a:pt x="846073" y="-21546"/>
                      <a:pt x="896275" y="27112"/>
                      <a:pt x="1219614" y="0"/>
                    </a:cubicBezTo>
                    <a:cubicBezTo>
                      <a:pt x="1542953" y="-27112"/>
                      <a:pt x="1555803" y="-27759"/>
                      <a:pt x="1776855" y="0"/>
                    </a:cubicBezTo>
                    <a:cubicBezTo>
                      <a:pt x="1997907" y="27759"/>
                      <a:pt x="2172020" y="20465"/>
                      <a:pt x="2334095" y="0"/>
                    </a:cubicBezTo>
                    <a:cubicBezTo>
                      <a:pt x="2496170" y="-20465"/>
                      <a:pt x="2849603" y="28605"/>
                      <a:pt x="3074818" y="0"/>
                    </a:cubicBezTo>
                    <a:cubicBezTo>
                      <a:pt x="3300033" y="-28605"/>
                      <a:pt x="3527499" y="-1748"/>
                      <a:pt x="3693219" y="0"/>
                    </a:cubicBezTo>
                    <a:cubicBezTo>
                      <a:pt x="3858939" y="1748"/>
                      <a:pt x="4319286" y="31299"/>
                      <a:pt x="4495101" y="0"/>
                    </a:cubicBezTo>
                    <a:cubicBezTo>
                      <a:pt x="4670916" y="-31299"/>
                      <a:pt x="4931001" y="-8594"/>
                      <a:pt x="5296984" y="0"/>
                    </a:cubicBezTo>
                    <a:cubicBezTo>
                      <a:pt x="5662967" y="8594"/>
                      <a:pt x="6235251" y="29344"/>
                      <a:pt x="6594947" y="0"/>
                    </a:cubicBezTo>
                    <a:cubicBezTo>
                      <a:pt x="6851797" y="-3430"/>
                      <a:pt x="7023339" y="213963"/>
                      <a:pt x="7073839" y="478892"/>
                    </a:cubicBezTo>
                    <a:cubicBezTo>
                      <a:pt x="7059093" y="687907"/>
                      <a:pt x="7073386" y="759322"/>
                      <a:pt x="7073839" y="950979"/>
                    </a:cubicBezTo>
                    <a:cubicBezTo>
                      <a:pt x="7074292" y="1142636"/>
                      <a:pt x="7080990" y="1295443"/>
                      <a:pt x="7073839" y="1423066"/>
                    </a:cubicBezTo>
                    <a:cubicBezTo>
                      <a:pt x="7066688" y="1550689"/>
                      <a:pt x="7075507" y="1672103"/>
                      <a:pt x="7073839" y="1895153"/>
                    </a:cubicBezTo>
                    <a:cubicBezTo>
                      <a:pt x="7103404" y="2163292"/>
                      <a:pt x="6862366" y="2388985"/>
                      <a:pt x="6594947" y="2374045"/>
                    </a:cubicBezTo>
                    <a:cubicBezTo>
                      <a:pt x="6408616" y="2362322"/>
                      <a:pt x="6081920" y="2348492"/>
                      <a:pt x="5854225" y="2374045"/>
                    </a:cubicBezTo>
                    <a:cubicBezTo>
                      <a:pt x="5626530" y="2399598"/>
                      <a:pt x="5471618" y="2376886"/>
                      <a:pt x="5235824" y="2374045"/>
                    </a:cubicBezTo>
                    <a:cubicBezTo>
                      <a:pt x="5000030" y="2371204"/>
                      <a:pt x="4892923" y="2365370"/>
                      <a:pt x="4617423" y="2374045"/>
                    </a:cubicBezTo>
                    <a:cubicBezTo>
                      <a:pt x="4341923" y="2382720"/>
                      <a:pt x="4064702" y="2372036"/>
                      <a:pt x="3815540" y="2374045"/>
                    </a:cubicBezTo>
                    <a:cubicBezTo>
                      <a:pt x="3566378" y="2376054"/>
                      <a:pt x="3294273" y="2349976"/>
                      <a:pt x="3074818" y="2374045"/>
                    </a:cubicBezTo>
                    <a:cubicBezTo>
                      <a:pt x="2855363" y="2398114"/>
                      <a:pt x="2724305" y="2362142"/>
                      <a:pt x="2456416" y="2374045"/>
                    </a:cubicBezTo>
                    <a:cubicBezTo>
                      <a:pt x="2188527" y="2385948"/>
                      <a:pt x="2025344" y="2351659"/>
                      <a:pt x="1899176" y="2374045"/>
                    </a:cubicBezTo>
                    <a:cubicBezTo>
                      <a:pt x="1773008" y="2396431"/>
                      <a:pt x="1470993" y="2349159"/>
                      <a:pt x="1341935" y="2374045"/>
                    </a:cubicBezTo>
                    <a:cubicBezTo>
                      <a:pt x="1212877" y="2398931"/>
                      <a:pt x="908163" y="2396379"/>
                      <a:pt x="478892" y="2374045"/>
                    </a:cubicBezTo>
                    <a:cubicBezTo>
                      <a:pt x="222251" y="2385156"/>
                      <a:pt x="-31856" y="2188796"/>
                      <a:pt x="0" y="1895153"/>
                    </a:cubicBezTo>
                    <a:cubicBezTo>
                      <a:pt x="-11774" y="1701122"/>
                      <a:pt x="17703" y="1559084"/>
                      <a:pt x="0" y="1437229"/>
                    </a:cubicBezTo>
                    <a:cubicBezTo>
                      <a:pt x="-17703" y="1315374"/>
                      <a:pt x="20067" y="1138095"/>
                      <a:pt x="0" y="979304"/>
                    </a:cubicBezTo>
                    <a:cubicBezTo>
                      <a:pt x="-20067" y="820514"/>
                      <a:pt x="19118" y="614517"/>
                      <a:pt x="0" y="478892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="" xmlns:ask="http://schemas.microsoft.com/office/drawing/2018/sketchyshapes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1.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đúng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2.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to,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rõ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3.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ngắt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nghỉ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đúng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chỗ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CDF905D1-C2FA-7EC0-7A76-25D81347F8CB}"/>
                  </a:ext>
                </a:extLst>
              </p:cNvPr>
              <p:cNvSpPr/>
              <p:nvPr/>
            </p:nvSpPr>
            <p:spPr>
              <a:xfrm>
                <a:off x="4201409" y="1394943"/>
                <a:ext cx="4621427" cy="657543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Tiêu</a:t>
                </a:r>
                <a:r>
                  <a:rPr kumimoji="0" lang="en-US" sz="54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chí</a:t>
                </a:r>
                <a:r>
                  <a:rPr kumimoji="0" lang="en-US" sz="54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đánh</a:t>
                </a:r>
                <a:r>
                  <a:rPr kumimoji="0" lang="en-US" sz="54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giá</a:t>
                </a:r>
                <a:endParaRPr kumimoji="0" lang="en-US" sz="5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0E8D8BC-2792-7A30-CFEC-590146F33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98870" y="4846033"/>
              <a:ext cx="469963" cy="46996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4E3A341-6509-9364-EAE4-776930B9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2196" y="4846033"/>
              <a:ext cx="469963" cy="46996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550CC8B-D1B7-4EA2-4A33-B080A1AAE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55544" y="4846033"/>
              <a:ext cx="469963" cy="4699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8BB2D84-DC9F-8C8F-17F8-6235E60B4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92636" y="5402382"/>
              <a:ext cx="469963" cy="46996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89928F4-95A0-79AE-0520-921E43D02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5962" y="5402382"/>
              <a:ext cx="469963" cy="46996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FC78605-C3B7-0A4D-4FBD-47226D0A5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49310" y="5402382"/>
              <a:ext cx="469963" cy="4699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8CBE406-4BDD-D40A-2471-082DF25CD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65699" y="5969151"/>
              <a:ext cx="469963" cy="46996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1AC0B17-68C8-F996-C44E-4110154F9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09025" y="5969151"/>
              <a:ext cx="469963" cy="46996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0F21E42-665B-3A96-7D34-FE2BD4B12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22374" y="5969151"/>
              <a:ext cx="469963" cy="469963"/>
            </a:xfrm>
            <a:prstGeom prst="rect">
              <a:avLst/>
            </a:prstGeom>
          </p:spPr>
        </p:pic>
      </p:grpSp>
      <p:pic>
        <p:nvPicPr>
          <p:cNvPr id="16" name="Picture 1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D024D29-4691-6F43-F7FE-DA9253D16B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22" y="4530442"/>
            <a:ext cx="2348607" cy="2335067"/>
          </a:xfrm>
          <a:prstGeom prst="rect">
            <a:avLst/>
          </a:prstGeom>
        </p:spPr>
      </p:pic>
      <p:pic>
        <p:nvPicPr>
          <p:cNvPr id="17" name="Picture 1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770D5C3-1C6D-BD55-7BCB-4114B492DC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197" y="4422893"/>
            <a:ext cx="2808249" cy="2335068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78E6D907-33E6-85BE-230F-5F16D4B7CF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423" y="4499572"/>
            <a:ext cx="1618111" cy="233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8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6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6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4B726E-4EBA-A1E3-B09D-2B33A8D5DCB7}"/>
              </a:ext>
            </a:extLst>
          </p:cNvPr>
          <p:cNvSpPr/>
          <p:nvPr/>
        </p:nvSpPr>
        <p:spPr>
          <a:xfrm>
            <a:off x="152399" y="142875"/>
            <a:ext cx="11782425" cy="6591300"/>
          </a:xfrm>
          <a:custGeom>
            <a:avLst/>
            <a:gdLst>
              <a:gd name="connsiteX0" fmla="*/ 0 w 11782425"/>
              <a:gd name="connsiteY0" fmla="*/ 825956 h 6591300"/>
              <a:gd name="connsiteX1" fmla="*/ 825956 w 11782425"/>
              <a:gd name="connsiteY1" fmla="*/ 0 h 6591300"/>
              <a:gd name="connsiteX2" fmla="*/ 1501324 w 11782425"/>
              <a:gd name="connsiteY2" fmla="*/ 0 h 6591300"/>
              <a:gd name="connsiteX3" fmla="*/ 2075386 w 11782425"/>
              <a:gd name="connsiteY3" fmla="*/ 0 h 6591300"/>
              <a:gd name="connsiteX4" fmla="*/ 2446838 w 11782425"/>
              <a:gd name="connsiteY4" fmla="*/ 0 h 6591300"/>
              <a:gd name="connsiteX5" fmla="*/ 3020900 w 11782425"/>
              <a:gd name="connsiteY5" fmla="*/ 0 h 6591300"/>
              <a:gd name="connsiteX6" fmla="*/ 3594963 w 11782425"/>
              <a:gd name="connsiteY6" fmla="*/ 0 h 6591300"/>
              <a:gd name="connsiteX7" fmla="*/ 3966415 w 11782425"/>
              <a:gd name="connsiteY7" fmla="*/ 0 h 6591300"/>
              <a:gd name="connsiteX8" fmla="*/ 4439172 w 11782425"/>
              <a:gd name="connsiteY8" fmla="*/ 0 h 6591300"/>
              <a:gd name="connsiteX9" fmla="*/ 4810624 w 11782425"/>
              <a:gd name="connsiteY9" fmla="*/ 0 h 6591300"/>
              <a:gd name="connsiteX10" fmla="*/ 5688602 w 11782425"/>
              <a:gd name="connsiteY10" fmla="*/ 0 h 6591300"/>
              <a:gd name="connsiteX11" fmla="*/ 6161360 w 11782425"/>
              <a:gd name="connsiteY11" fmla="*/ 0 h 6591300"/>
              <a:gd name="connsiteX12" fmla="*/ 6634117 w 11782425"/>
              <a:gd name="connsiteY12" fmla="*/ 0 h 6591300"/>
              <a:gd name="connsiteX13" fmla="*/ 7512095 w 11782425"/>
              <a:gd name="connsiteY13" fmla="*/ 0 h 6591300"/>
              <a:gd name="connsiteX14" fmla="*/ 7883547 w 11782425"/>
              <a:gd name="connsiteY14" fmla="*/ 0 h 6591300"/>
              <a:gd name="connsiteX15" fmla="*/ 8660219 w 11782425"/>
              <a:gd name="connsiteY15" fmla="*/ 0 h 6591300"/>
              <a:gd name="connsiteX16" fmla="*/ 9335587 w 11782425"/>
              <a:gd name="connsiteY16" fmla="*/ 0 h 6591300"/>
              <a:gd name="connsiteX17" fmla="*/ 10112260 w 11782425"/>
              <a:gd name="connsiteY17" fmla="*/ 0 h 6591300"/>
              <a:gd name="connsiteX18" fmla="*/ 10956469 w 11782425"/>
              <a:gd name="connsiteY18" fmla="*/ 0 h 6591300"/>
              <a:gd name="connsiteX19" fmla="*/ 11782425 w 11782425"/>
              <a:gd name="connsiteY19" fmla="*/ 825956 h 6591300"/>
              <a:gd name="connsiteX20" fmla="*/ 11782425 w 11782425"/>
              <a:gd name="connsiteY20" fmla="*/ 1344592 h 6591300"/>
              <a:gd name="connsiteX21" fmla="*/ 11782425 w 11782425"/>
              <a:gd name="connsiteY21" fmla="*/ 1912621 h 6591300"/>
              <a:gd name="connsiteX22" fmla="*/ 11782425 w 11782425"/>
              <a:gd name="connsiteY22" fmla="*/ 2480651 h 6591300"/>
              <a:gd name="connsiteX23" fmla="*/ 11782425 w 11782425"/>
              <a:gd name="connsiteY23" fmla="*/ 3098074 h 6591300"/>
              <a:gd name="connsiteX24" fmla="*/ 11782425 w 11782425"/>
              <a:gd name="connsiteY24" fmla="*/ 3814286 h 6591300"/>
              <a:gd name="connsiteX25" fmla="*/ 11782425 w 11782425"/>
              <a:gd name="connsiteY25" fmla="*/ 4382315 h 6591300"/>
              <a:gd name="connsiteX26" fmla="*/ 11782425 w 11782425"/>
              <a:gd name="connsiteY26" fmla="*/ 4999739 h 6591300"/>
              <a:gd name="connsiteX27" fmla="*/ 11782425 w 11782425"/>
              <a:gd name="connsiteY27" fmla="*/ 5765344 h 6591300"/>
              <a:gd name="connsiteX28" fmla="*/ 10956469 w 11782425"/>
              <a:gd name="connsiteY28" fmla="*/ 6591300 h 6591300"/>
              <a:gd name="connsiteX29" fmla="*/ 10483712 w 11782425"/>
              <a:gd name="connsiteY29" fmla="*/ 6591300 h 6591300"/>
              <a:gd name="connsiteX30" fmla="*/ 9605734 w 11782425"/>
              <a:gd name="connsiteY30" fmla="*/ 6591300 h 6591300"/>
              <a:gd name="connsiteX31" fmla="*/ 8930366 w 11782425"/>
              <a:gd name="connsiteY31" fmla="*/ 6591300 h 6591300"/>
              <a:gd name="connsiteX32" fmla="*/ 8457609 w 11782425"/>
              <a:gd name="connsiteY32" fmla="*/ 6591300 h 6591300"/>
              <a:gd name="connsiteX33" fmla="*/ 7579631 w 11782425"/>
              <a:gd name="connsiteY33" fmla="*/ 6591300 h 6591300"/>
              <a:gd name="connsiteX34" fmla="*/ 6701654 w 11782425"/>
              <a:gd name="connsiteY34" fmla="*/ 6591300 h 6591300"/>
              <a:gd name="connsiteX35" fmla="*/ 6228896 w 11782425"/>
              <a:gd name="connsiteY35" fmla="*/ 6591300 h 6591300"/>
              <a:gd name="connsiteX36" fmla="*/ 5654834 w 11782425"/>
              <a:gd name="connsiteY36" fmla="*/ 6591300 h 6591300"/>
              <a:gd name="connsiteX37" fmla="*/ 4878161 w 11782425"/>
              <a:gd name="connsiteY37" fmla="*/ 6591300 h 6591300"/>
              <a:gd name="connsiteX38" fmla="*/ 4101489 w 11782425"/>
              <a:gd name="connsiteY38" fmla="*/ 6591300 h 6591300"/>
              <a:gd name="connsiteX39" fmla="*/ 3223511 w 11782425"/>
              <a:gd name="connsiteY39" fmla="*/ 6591300 h 6591300"/>
              <a:gd name="connsiteX40" fmla="*/ 2852059 w 11782425"/>
              <a:gd name="connsiteY40" fmla="*/ 6591300 h 6591300"/>
              <a:gd name="connsiteX41" fmla="*/ 2379301 w 11782425"/>
              <a:gd name="connsiteY41" fmla="*/ 6591300 h 6591300"/>
              <a:gd name="connsiteX42" fmla="*/ 1703934 w 11782425"/>
              <a:gd name="connsiteY42" fmla="*/ 6591300 h 6591300"/>
              <a:gd name="connsiteX43" fmla="*/ 825956 w 11782425"/>
              <a:gd name="connsiteY43" fmla="*/ 6591300 h 6591300"/>
              <a:gd name="connsiteX44" fmla="*/ 0 w 11782425"/>
              <a:gd name="connsiteY44" fmla="*/ 5765344 h 6591300"/>
              <a:gd name="connsiteX45" fmla="*/ 0 w 11782425"/>
              <a:gd name="connsiteY45" fmla="*/ 5049133 h 6591300"/>
              <a:gd name="connsiteX46" fmla="*/ 0 w 11782425"/>
              <a:gd name="connsiteY46" fmla="*/ 4431709 h 6591300"/>
              <a:gd name="connsiteX47" fmla="*/ 0 w 11782425"/>
              <a:gd name="connsiteY47" fmla="*/ 3962467 h 6591300"/>
              <a:gd name="connsiteX48" fmla="*/ 0 w 11782425"/>
              <a:gd name="connsiteY48" fmla="*/ 3295650 h 6591300"/>
              <a:gd name="connsiteX49" fmla="*/ 0 w 11782425"/>
              <a:gd name="connsiteY49" fmla="*/ 2727620 h 6591300"/>
              <a:gd name="connsiteX50" fmla="*/ 0 w 11782425"/>
              <a:gd name="connsiteY50" fmla="*/ 2110197 h 6591300"/>
              <a:gd name="connsiteX51" fmla="*/ 0 w 11782425"/>
              <a:gd name="connsiteY51" fmla="*/ 1591561 h 6591300"/>
              <a:gd name="connsiteX52" fmla="*/ 0 w 11782425"/>
              <a:gd name="connsiteY52" fmla="*/ 825956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782425" h="6591300" fill="none" extrusionOk="0">
                <a:moveTo>
                  <a:pt x="0" y="825956"/>
                </a:moveTo>
                <a:cubicBezTo>
                  <a:pt x="-31041" y="310406"/>
                  <a:pt x="435224" y="-19623"/>
                  <a:pt x="825956" y="0"/>
                </a:cubicBezTo>
                <a:cubicBezTo>
                  <a:pt x="1087981" y="-31407"/>
                  <a:pt x="1179400" y="29802"/>
                  <a:pt x="1501324" y="0"/>
                </a:cubicBezTo>
                <a:cubicBezTo>
                  <a:pt x="1823248" y="-29802"/>
                  <a:pt x="1960525" y="28048"/>
                  <a:pt x="2075386" y="0"/>
                </a:cubicBezTo>
                <a:cubicBezTo>
                  <a:pt x="2190247" y="-28048"/>
                  <a:pt x="2321662" y="-5071"/>
                  <a:pt x="2446838" y="0"/>
                </a:cubicBezTo>
                <a:cubicBezTo>
                  <a:pt x="2572014" y="5071"/>
                  <a:pt x="2837242" y="2415"/>
                  <a:pt x="3020900" y="0"/>
                </a:cubicBezTo>
                <a:cubicBezTo>
                  <a:pt x="3204558" y="-2415"/>
                  <a:pt x="3437317" y="8218"/>
                  <a:pt x="3594963" y="0"/>
                </a:cubicBezTo>
                <a:cubicBezTo>
                  <a:pt x="3752609" y="-8218"/>
                  <a:pt x="3782807" y="7559"/>
                  <a:pt x="3966415" y="0"/>
                </a:cubicBezTo>
                <a:cubicBezTo>
                  <a:pt x="4150023" y="-7559"/>
                  <a:pt x="4267900" y="22356"/>
                  <a:pt x="4439172" y="0"/>
                </a:cubicBezTo>
                <a:cubicBezTo>
                  <a:pt x="4610444" y="-22356"/>
                  <a:pt x="4670284" y="10658"/>
                  <a:pt x="4810624" y="0"/>
                </a:cubicBezTo>
                <a:cubicBezTo>
                  <a:pt x="4950964" y="-10658"/>
                  <a:pt x="5293996" y="15824"/>
                  <a:pt x="5688602" y="0"/>
                </a:cubicBezTo>
                <a:cubicBezTo>
                  <a:pt x="6083208" y="-15824"/>
                  <a:pt x="5983131" y="9386"/>
                  <a:pt x="6161360" y="0"/>
                </a:cubicBezTo>
                <a:cubicBezTo>
                  <a:pt x="6339589" y="-9386"/>
                  <a:pt x="6476132" y="1002"/>
                  <a:pt x="6634117" y="0"/>
                </a:cubicBezTo>
                <a:cubicBezTo>
                  <a:pt x="6792102" y="-1002"/>
                  <a:pt x="7216516" y="-38005"/>
                  <a:pt x="7512095" y="0"/>
                </a:cubicBezTo>
                <a:cubicBezTo>
                  <a:pt x="7807674" y="38005"/>
                  <a:pt x="7747069" y="17925"/>
                  <a:pt x="7883547" y="0"/>
                </a:cubicBezTo>
                <a:cubicBezTo>
                  <a:pt x="8020025" y="-17925"/>
                  <a:pt x="8293805" y="4920"/>
                  <a:pt x="8660219" y="0"/>
                </a:cubicBezTo>
                <a:cubicBezTo>
                  <a:pt x="9026633" y="-4920"/>
                  <a:pt x="9076200" y="28353"/>
                  <a:pt x="9335587" y="0"/>
                </a:cubicBezTo>
                <a:cubicBezTo>
                  <a:pt x="9594974" y="-28353"/>
                  <a:pt x="9864310" y="25781"/>
                  <a:pt x="10112260" y="0"/>
                </a:cubicBezTo>
                <a:cubicBezTo>
                  <a:pt x="10360210" y="-25781"/>
                  <a:pt x="10685386" y="-20254"/>
                  <a:pt x="10956469" y="0"/>
                </a:cubicBezTo>
                <a:cubicBezTo>
                  <a:pt x="11422639" y="71271"/>
                  <a:pt x="11757132" y="365755"/>
                  <a:pt x="11782425" y="825956"/>
                </a:cubicBezTo>
                <a:cubicBezTo>
                  <a:pt x="11802414" y="1058122"/>
                  <a:pt x="11769766" y="1136952"/>
                  <a:pt x="11782425" y="1344592"/>
                </a:cubicBezTo>
                <a:cubicBezTo>
                  <a:pt x="11795084" y="1552232"/>
                  <a:pt x="11800891" y="1744151"/>
                  <a:pt x="11782425" y="1912621"/>
                </a:cubicBezTo>
                <a:cubicBezTo>
                  <a:pt x="11763959" y="2081091"/>
                  <a:pt x="11771181" y="2283994"/>
                  <a:pt x="11782425" y="2480651"/>
                </a:cubicBezTo>
                <a:cubicBezTo>
                  <a:pt x="11793670" y="2677308"/>
                  <a:pt x="11764950" y="2943179"/>
                  <a:pt x="11782425" y="3098074"/>
                </a:cubicBezTo>
                <a:cubicBezTo>
                  <a:pt x="11799900" y="3252969"/>
                  <a:pt x="11815162" y="3566973"/>
                  <a:pt x="11782425" y="3814286"/>
                </a:cubicBezTo>
                <a:cubicBezTo>
                  <a:pt x="11749688" y="4061599"/>
                  <a:pt x="11780144" y="4248833"/>
                  <a:pt x="11782425" y="4382315"/>
                </a:cubicBezTo>
                <a:cubicBezTo>
                  <a:pt x="11784706" y="4515797"/>
                  <a:pt x="11759870" y="4854265"/>
                  <a:pt x="11782425" y="4999739"/>
                </a:cubicBezTo>
                <a:cubicBezTo>
                  <a:pt x="11804980" y="5145213"/>
                  <a:pt x="11769781" y="5579944"/>
                  <a:pt x="11782425" y="5765344"/>
                </a:cubicBezTo>
                <a:cubicBezTo>
                  <a:pt x="11672917" y="6237219"/>
                  <a:pt x="11366849" y="6620048"/>
                  <a:pt x="10956469" y="6591300"/>
                </a:cubicBezTo>
                <a:cubicBezTo>
                  <a:pt x="10722063" y="6613748"/>
                  <a:pt x="10580370" y="6576774"/>
                  <a:pt x="10483712" y="6591300"/>
                </a:cubicBezTo>
                <a:cubicBezTo>
                  <a:pt x="10387054" y="6605826"/>
                  <a:pt x="9921410" y="6625846"/>
                  <a:pt x="9605734" y="6591300"/>
                </a:cubicBezTo>
                <a:cubicBezTo>
                  <a:pt x="9290058" y="6556754"/>
                  <a:pt x="9237966" y="6579880"/>
                  <a:pt x="8930366" y="6591300"/>
                </a:cubicBezTo>
                <a:cubicBezTo>
                  <a:pt x="8622766" y="6602720"/>
                  <a:pt x="8626430" y="6579152"/>
                  <a:pt x="8457609" y="6591300"/>
                </a:cubicBezTo>
                <a:cubicBezTo>
                  <a:pt x="8288788" y="6603448"/>
                  <a:pt x="7810891" y="6610495"/>
                  <a:pt x="7579631" y="6591300"/>
                </a:cubicBezTo>
                <a:cubicBezTo>
                  <a:pt x="7348371" y="6572105"/>
                  <a:pt x="6878397" y="6574172"/>
                  <a:pt x="6701654" y="6591300"/>
                </a:cubicBezTo>
                <a:cubicBezTo>
                  <a:pt x="6524911" y="6608428"/>
                  <a:pt x="6359252" y="6601043"/>
                  <a:pt x="6228896" y="6591300"/>
                </a:cubicBezTo>
                <a:cubicBezTo>
                  <a:pt x="6098540" y="6581557"/>
                  <a:pt x="5889822" y="6611909"/>
                  <a:pt x="5654834" y="6591300"/>
                </a:cubicBezTo>
                <a:cubicBezTo>
                  <a:pt x="5419846" y="6570691"/>
                  <a:pt x="5252383" y="6606877"/>
                  <a:pt x="4878161" y="6591300"/>
                </a:cubicBezTo>
                <a:cubicBezTo>
                  <a:pt x="4503939" y="6575723"/>
                  <a:pt x="4440546" y="6625522"/>
                  <a:pt x="4101489" y="6591300"/>
                </a:cubicBezTo>
                <a:cubicBezTo>
                  <a:pt x="3762432" y="6557078"/>
                  <a:pt x="3547585" y="6634612"/>
                  <a:pt x="3223511" y="6591300"/>
                </a:cubicBezTo>
                <a:cubicBezTo>
                  <a:pt x="2899437" y="6547988"/>
                  <a:pt x="2956612" y="6589126"/>
                  <a:pt x="2852059" y="6591300"/>
                </a:cubicBezTo>
                <a:cubicBezTo>
                  <a:pt x="2747506" y="6593474"/>
                  <a:pt x="2525896" y="6603687"/>
                  <a:pt x="2379301" y="6591300"/>
                </a:cubicBezTo>
                <a:cubicBezTo>
                  <a:pt x="2232706" y="6578913"/>
                  <a:pt x="1891948" y="6578588"/>
                  <a:pt x="1703934" y="6591300"/>
                </a:cubicBezTo>
                <a:cubicBezTo>
                  <a:pt x="1515920" y="6604012"/>
                  <a:pt x="1132977" y="6603425"/>
                  <a:pt x="825956" y="6591300"/>
                </a:cubicBezTo>
                <a:cubicBezTo>
                  <a:pt x="388956" y="6530096"/>
                  <a:pt x="28980" y="6150296"/>
                  <a:pt x="0" y="5765344"/>
                </a:cubicBezTo>
                <a:cubicBezTo>
                  <a:pt x="27345" y="5543743"/>
                  <a:pt x="6874" y="5289718"/>
                  <a:pt x="0" y="5049133"/>
                </a:cubicBezTo>
                <a:cubicBezTo>
                  <a:pt x="-6874" y="4808548"/>
                  <a:pt x="2361" y="4560975"/>
                  <a:pt x="0" y="4431709"/>
                </a:cubicBezTo>
                <a:cubicBezTo>
                  <a:pt x="-2361" y="4302443"/>
                  <a:pt x="22033" y="4086334"/>
                  <a:pt x="0" y="3962467"/>
                </a:cubicBezTo>
                <a:cubicBezTo>
                  <a:pt x="-22033" y="3838600"/>
                  <a:pt x="-10990" y="3430526"/>
                  <a:pt x="0" y="3295650"/>
                </a:cubicBezTo>
                <a:cubicBezTo>
                  <a:pt x="10990" y="3160774"/>
                  <a:pt x="22462" y="2896351"/>
                  <a:pt x="0" y="2727620"/>
                </a:cubicBezTo>
                <a:cubicBezTo>
                  <a:pt x="-22462" y="2558889"/>
                  <a:pt x="9521" y="2266741"/>
                  <a:pt x="0" y="2110197"/>
                </a:cubicBezTo>
                <a:cubicBezTo>
                  <a:pt x="-9521" y="1953653"/>
                  <a:pt x="893" y="1824657"/>
                  <a:pt x="0" y="1591561"/>
                </a:cubicBezTo>
                <a:cubicBezTo>
                  <a:pt x="-893" y="1358465"/>
                  <a:pt x="-36069" y="1114263"/>
                  <a:pt x="0" y="825956"/>
                </a:cubicBezTo>
                <a:close/>
              </a:path>
              <a:path w="11782425" h="6591300" stroke="0" extrusionOk="0">
                <a:moveTo>
                  <a:pt x="0" y="825956"/>
                </a:moveTo>
                <a:cubicBezTo>
                  <a:pt x="3076" y="463846"/>
                  <a:pt x="412937" y="77094"/>
                  <a:pt x="825956" y="0"/>
                </a:cubicBezTo>
                <a:cubicBezTo>
                  <a:pt x="1156087" y="-31485"/>
                  <a:pt x="1303110" y="13314"/>
                  <a:pt x="1602629" y="0"/>
                </a:cubicBezTo>
                <a:cubicBezTo>
                  <a:pt x="1902148" y="-13314"/>
                  <a:pt x="1923985" y="-7531"/>
                  <a:pt x="2075386" y="0"/>
                </a:cubicBezTo>
                <a:cubicBezTo>
                  <a:pt x="2226787" y="7531"/>
                  <a:pt x="2312409" y="13526"/>
                  <a:pt x="2548143" y="0"/>
                </a:cubicBezTo>
                <a:cubicBezTo>
                  <a:pt x="2783877" y="-13526"/>
                  <a:pt x="2993055" y="28342"/>
                  <a:pt x="3324816" y="0"/>
                </a:cubicBezTo>
                <a:cubicBezTo>
                  <a:pt x="3656577" y="-28342"/>
                  <a:pt x="3660534" y="-2400"/>
                  <a:pt x="3898878" y="0"/>
                </a:cubicBezTo>
                <a:cubicBezTo>
                  <a:pt x="4137222" y="2400"/>
                  <a:pt x="4454159" y="-43424"/>
                  <a:pt x="4776856" y="0"/>
                </a:cubicBezTo>
                <a:cubicBezTo>
                  <a:pt x="5099553" y="43424"/>
                  <a:pt x="5328600" y="39467"/>
                  <a:pt x="5654834" y="0"/>
                </a:cubicBezTo>
                <a:cubicBezTo>
                  <a:pt x="5981068" y="-39467"/>
                  <a:pt x="6170485" y="1441"/>
                  <a:pt x="6431507" y="0"/>
                </a:cubicBezTo>
                <a:cubicBezTo>
                  <a:pt x="6692529" y="-1441"/>
                  <a:pt x="6789616" y="23530"/>
                  <a:pt x="6904264" y="0"/>
                </a:cubicBezTo>
                <a:cubicBezTo>
                  <a:pt x="7018912" y="-23530"/>
                  <a:pt x="7165018" y="13794"/>
                  <a:pt x="7275716" y="0"/>
                </a:cubicBezTo>
                <a:cubicBezTo>
                  <a:pt x="7386414" y="-13794"/>
                  <a:pt x="7921330" y="4494"/>
                  <a:pt x="8153694" y="0"/>
                </a:cubicBezTo>
                <a:cubicBezTo>
                  <a:pt x="8386058" y="-4494"/>
                  <a:pt x="8661237" y="14540"/>
                  <a:pt x="8829061" y="0"/>
                </a:cubicBezTo>
                <a:cubicBezTo>
                  <a:pt x="8996885" y="-14540"/>
                  <a:pt x="9275977" y="19805"/>
                  <a:pt x="9504429" y="0"/>
                </a:cubicBezTo>
                <a:cubicBezTo>
                  <a:pt x="9732881" y="-19805"/>
                  <a:pt x="9870897" y="4413"/>
                  <a:pt x="9977186" y="0"/>
                </a:cubicBezTo>
                <a:cubicBezTo>
                  <a:pt x="10083475" y="-4413"/>
                  <a:pt x="10701638" y="-6463"/>
                  <a:pt x="10956469" y="0"/>
                </a:cubicBezTo>
                <a:cubicBezTo>
                  <a:pt x="11499328" y="19674"/>
                  <a:pt x="11746176" y="357795"/>
                  <a:pt x="11782425" y="825956"/>
                </a:cubicBezTo>
                <a:cubicBezTo>
                  <a:pt x="11780179" y="935009"/>
                  <a:pt x="11787911" y="1234379"/>
                  <a:pt x="11782425" y="1344592"/>
                </a:cubicBezTo>
                <a:cubicBezTo>
                  <a:pt x="11776939" y="1454805"/>
                  <a:pt x="11747693" y="1797041"/>
                  <a:pt x="11782425" y="2060803"/>
                </a:cubicBezTo>
                <a:cubicBezTo>
                  <a:pt x="11817157" y="2324565"/>
                  <a:pt x="11781096" y="2539657"/>
                  <a:pt x="11782425" y="2727620"/>
                </a:cubicBezTo>
                <a:cubicBezTo>
                  <a:pt x="11783754" y="2915583"/>
                  <a:pt x="11764051" y="3159496"/>
                  <a:pt x="11782425" y="3295650"/>
                </a:cubicBezTo>
                <a:cubicBezTo>
                  <a:pt x="11800800" y="3431804"/>
                  <a:pt x="11795261" y="3636177"/>
                  <a:pt x="11782425" y="3814286"/>
                </a:cubicBezTo>
                <a:cubicBezTo>
                  <a:pt x="11769589" y="3992395"/>
                  <a:pt x="11766834" y="4176182"/>
                  <a:pt x="11782425" y="4332921"/>
                </a:cubicBezTo>
                <a:cubicBezTo>
                  <a:pt x="11798016" y="4489661"/>
                  <a:pt x="11761075" y="4736883"/>
                  <a:pt x="11782425" y="5049133"/>
                </a:cubicBezTo>
                <a:cubicBezTo>
                  <a:pt x="11803775" y="5361383"/>
                  <a:pt x="11804052" y="5430192"/>
                  <a:pt x="11782425" y="5765344"/>
                </a:cubicBezTo>
                <a:cubicBezTo>
                  <a:pt x="11778282" y="6208126"/>
                  <a:pt x="11406006" y="6606104"/>
                  <a:pt x="10956469" y="6591300"/>
                </a:cubicBezTo>
                <a:cubicBezTo>
                  <a:pt x="10570799" y="6609786"/>
                  <a:pt x="10383708" y="6605044"/>
                  <a:pt x="10078491" y="6591300"/>
                </a:cubicBezTo>
                <a:cubicBezTo>
                  <a:pt x="9773274" y="6577556"/>
                  <a:pt x="9864481" y="6588244"/>
                  <a:pt x="9707039" y="6591300"/>
                </a:cubicBezTo>
                <a:cubicBezTo>
                  <a:pt x="9549597" y="6594356"/>
                  <a:pt x="9399818" y="6607565"/>
                  <a:pt x="9234282" y="6591300"/>
                </a:cubicBezTo>
                <a:cubicBezTo>
                  <a:pt x="9068746" y="6575035"/>
                  <a:pt x="8922834" y="6572554"/>
                  <a:pt x="8761525" y="6591300"/>
                </a:cubicBezTo>
                <a:cubicBezTo>
                  <a:pt x="8600216" y="6610046"/>
                  <a:pt x="8162043" y="6623710"/>
                  <a:pt x="7984852" y="6591300"/>
                </a:cubicBezTo>
                <a:cubicBezTo>
                  <a:pt x="7807661" y="6558890"/>
                  <a:pt x="7703196" y="6573140"/>
                  <a:pt x="7613400" y="6591300"/>
                </a:cubicBezTo>
                <a:cubicBezTo>
                  <a:pt x="7523604" y="6609460"/>
                  <a:pt x="7284803" y="6575734"/>
                  <a:pt x="7140642" y="6591300"/>
                </a:cubicBezTo>
                <a:cubicBezTo>
                  <a:pt x="6996481" y="6606866"/>
                  <a:pt x="6442178" y="6590915"/>
                  <a:pt x="6262665" y="6591300"/>
                </a:cubicBezTo>
                <a:cubicBezTo>
                  <a:pt x="6083152" y="6591685"/>
                  <a:pt x="6011256" y="6602950"/>
                  <a:pt x="5891213" y="6591300"/>
                </a:cubicBezTo>
                <a:cubicBezTo>
                  <a:pt x="5771170" y="6579650"/>
                  <a:pt x="5689842" y="6608971"/>
                  <a:pt x="5519760" y="6591300"/>
                </a:cubicBezTo>
                <a:cubicBezTo>
                  <a:pt x="5349678" y="6573629"/>
                  <a:pt x="5272932" y="6593349"/>
                  <a:pt x="5148308" y="6591300"/>
                </a:cubicBezTo>
                <a:cubicBezTo>
                  <a:pt x="5023684" y="6589251"/>
                  <a:pt x="4705247" y="6611026"/>
                  <a:pt x="4472941" y="6591300"/>
                </a:cubicBezTo>
                <a:cubicBezTo>
                  <a:pt x="4240635" y="6571574"/>
                  <a:pt x="4128592" y="6567660"/>
                  <a:pt x="3797573" y="6591300"/>
                </a:cubicBezTo>
                <a:cubicBezTo>
                  <a:pt x="3466554" y="6614940"/>
                  <a:pt x="3307397" y="6615911"/>
                  <a:pt x="3122206" y="6591300"/>
                </a:cubicBezTo>
                <a:cubicBezTo>
                  <a:pt x="2937015" y="6566689"/>
                  <a:pt x="2540576" y="6633222"/>
                  <a:pt x="2244228" y="6591300"/>
                </a:cubicBezTo>
                <a:cubicBezTo>
                  <a:pt x="1947880" y="6549378"/>
                  <a:pt x="1722680" y="6599683"/>
                  <a:pt x="1568860" y="6591300"/>
                </a:cubicBezTo>
                <a:cubicBezTo>
                  <a:pt x="1415040" y="6582917"/>
                  <a:pt x="1156353" y="6622781"/>
                  <a:pt x="825956" y="6591300"/>
                </a:cubicBezTo>
                <a:cubicBezTo>
                  <a:pt x="342576" y="6533819"/>
                  <a:pt x="-43978" y="6256110"/>
                  <a:pt x="0" y="5765344"/>
                </a:cubicBezTo>
                <a:cubicBezTo>
                  <a:pt x="16914" y="5622377"/>
                  <a:pt x="-20997" y="5429334"/>
                  <a:pt x="0" y="5147921"/>
                </a:cubicBezTo>
                <a:cubicBezTo>
                  <a:pt x="20997" y="4866508"/>
                  <a:pt x="19059" y="4757648"/>
                  <a:pt x="0" y="4579891"/>
                </a:cubicBezTo>
                <a:cubicBezTo>
                  <a:pt x="-19059" y="4402134"/>
                  <a:pt x="3419" y="4224597"/>
                  <a:pt x="0" y="4110649"/>
                </a:cubicBezTo>
                <a:cubicBezTo>
                  <a:pt x="-3419" y="3996701"/>
                  <a:pt x="-17350" y="3712566"/>
                  <a:pt x="0" y="3542619"/>
                </a:cubicBezTo>
                <a:cubicBezTo>
                  <a:pt x="17350" y="3372672"/>
                  <a:pt x="-4957" y="3202038"/>
                  <a:pt x="0" y="3023984"/>
                </a:cubicBezTo>
                <a:cubicBezTo>
                  <a:pt x="4957" y="2845930"/>
                  <a:pt x="9404" y="2749843"/>
                  <a:pt x="0" y="2554742"/>
                </a:cubicBezTo>
                <a:cubicBezTo>
                  <a:pt x="-9404" y="2359641"/>
                  <a:pt x="28752" y="2049588"/>
                  <a:pt x="0" y="1838531"/>
                </a:cubicBezTo>
                <a:cubicBezTo>
                  <a:pt x="-28752" y="1627474"/>
                  <a:pt x="35182" y="1093789"/>
                  <a:pt x="0" y="82595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608" y="369569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em mèo trắng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Vác giỏ đi câu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ngồi bờ ao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ra sông cái.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2A6E7-8ED4-4520-A915-A2737B184107}"/>
              </a:ext>
            </a:extLst>
          </p:cNvPr>
          <p:cNvSpPr/>
          <p:nvPr/>
        </p:nvSpPr>
        <p:spPr>
          <a:xfrm>
            <a:off x="95983" y="2150744"/>
            <a:ext cx="4485541" cy="289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Hiu hiu gió thổi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 ngủ quá chừng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anh ngả lưng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 luôn một giấc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 riêng thầm nhắc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có em rồi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4A9195-4CD6-431C-BF9B-C1A7819AA01D}"/>
              </a:ext>
            </a:extLst>
          </p:cNvPr>
          <p:cNvSpPr/>
          <p:nvPr/>
        </p:nvSpPr>
        <p:spPr>
          <a:xfrm>
            <a:off x="95983" y="4760594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em đang ngồi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bầy thỏ bạn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 chơi múa lượn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 quá là vui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B959CF-E02C-47F0-A974-92B2BD8DFBBC}"/>
              </a:ext>
            </a:extLst>
          </p:cNvPr>
          <p:cNvSpPr/>
          <p:nvPr/>
        </p:nvSpPr>
        <p:spPr>
          <a:xfrm>
            <a:off x="4144108" y="960119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nghĩ: Ồ thôi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câu cũng đủ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 rồi hớn hở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Nhập bọn vui chơi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32E4CF-E275-48BC-BFFC-9C9AFA8D5B51}"/>
              </a:ext>
            </a:extLst>
          </p:cNvPr>
          <p:cNvSpPr/>
          <p:nvPr/>
        </p:nvSpPr>
        <p:spPr>
          <a:xfrm>
            <a:off x="4153633" y="2827019"/>
            <a:ext cx="4485541" cy="2491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 ông mặt trời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 núi đi ngủ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Đôi mèo hối hả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Quay về lều tranh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 em, giỏ 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con cá nhỏ…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1FC60D-4CFA-4FBC-9EFE-9654A82B9E17}"/>
              </a:ext>
            </a:extLst>
          </p:cNvPr>
          <p:cNvSpPr/>
          <p:nvPr/>
        </p:nvSpPr>
        <p:spPr>
          <a:xfrm>
            <a:off x="5772883" y="5208269"/>
            <a:ext cx="4485541" cy="45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0AC6E1-D317-4169-BDD3-E58A8B1E7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886" y="236951"/>
            <a:ext cx="425537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3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99D44A-FC77-406F-8A40-C43A2D80D9A8}"/>
              </a:ext>
            </a:extLst>
          </p:cNvPr>
          <p:cNvSpPr/>
          <p:nvPr/>
        </p:nvSpPr>
        <p:spPr>
          <a:xfrm>
            <a:off x="773723" y="705952"/>
            <a:ext cx="10410092" cy="5446096"/>
          </a:xfrm>
          <a:custGeom>
            <a:avLst/>
            <a:gdLst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0092" h="5446096" fill="none" extrusionOk="0">
                <a:moveTo>
                  <a:pt x="0" y="509754"/>
                </a:moveTo>
                <a:cubicBezTo>
                  <a:pt x="-72163" y="216553"/>
                  <a:pt x="261417" y="27145"/>
                  <a:pt x="509754" y="0"/>
                </a:cubicBezTo>
                <a:cubicBezTo>
                  <a:pt x="1667624" y="404439"/>
                  <a:pt x="5822941" y="371532"/>
                  <a:pt x="9900337" y="0"/>
                </a:cubicBezTo>
                <a:cubicBezTo>
                  <a:pt x="10205882" y="36992"/>
                  <a:pt x="10462730" y="292704"/>
                  <a:pt x="10410092" y="509754"/>
                </a:cubicBezTo>
                <a:cubicBezTo>
                  <a:pt x="10236797" y="1852325"/>
                  <a:pt x="10535737" y="3901132"/>
                  <a:pt x="10410092" y="4936341"/>
                </a:cubicBezTo>
                <a:cubicBezTo>
                  <a:pt x="10358638" y="5226320"/>
                  <a:pt x="10118039" y="5402055"/>
                  <a:pt x="9900337" y="5446096"/>
                </a:cubicBezTo>
                <a:cubicBezTo>
                  <a:pt x="8168457" y="5635929"/>
                  <a:pt x="3369095" y="5216337"/>
                  <a:pt x="509754" y="5446096"/>
                </a:cubicBezTo>
                <a:cubicBezTo>
                  <a:pt x="233702" y="5372014"/>
                  <a:pt x="-45830" y="5244631"/>
                  <a:pt x="0" y="4936341"/>
                </a:cubicBezTo>
                <a:cubicBezTo>
                  <a:pt x="7574" y="4414207"/>
                  <a:pt x="99078" y="2105663"/>
                  <a:pt x="0" y="509754"/>
                </a:cubicBezTo>
                <a:close/>
              </a:path>
              <a:path w="10410092" h="5446096" stroke="0" extrusionOk="0">
                <a:moveTo>
                  <a:pt x="0" y="509754"/>
                </a:moveTo>
                <a:cubicBezTo>
                  <a:pt x="-3877" y="240228"/>
                  <a:pt x="259248" y="-22611"/>
                  <a:pt x="509754" y="0"/>
                </a:cubicBezTo>
                <a:cubicBezTo>
                  <a:pt x="3669845" y="514637"/>
                  <a:pt x="5608538" y="-95550"/>
                  <a:pt x="9900337" y="0"/>
                </a:cubicBezTo>
                <a:cubicBezTo>
                  <a:pt x="10187578" y="50373"/>
                  <a:pt x="10392628" y="275868"/>
                  <a:pt x="10410092" y="509754"/>
                </a:cubicBezTo>
                <a:cubicBezTo>
                  <a:pt x="10462416" y="993599"/>
                  <a:pt x="10576768" y="3534321"/>
                  <a:pt x="10410092" y="4936341"/>
                </a:cubicBezTo>
                <a:cubicBezTo>
                  <a:pt x="10492189" y="5252759"/>
                  <a:pt x="10183414" y="5457724"/>
                  <a:pt x="9900337" y="5446096"/>
                </a:cubicBezTo>
                <a:cubicBezTo>
                  <a:pt x="5810254" y="5582492"/>
                  <a:pt x="4232726" y="5252596"/>
                  <a:pt x="509754" y="5446096"/>
                </a:cubicBezTo>
                <a:cubicBezTo>
                  <a:pt x="260431" y="5452493"/>
                  <a:pt x="-6428" y="5170160"/>
                  <a:pt x="0" y="4936341"/>
                </a:cubicBezTo>
                <a:cubicBezTo>
                  <a:pt x="65599" y="2833484"/>
                  <a:pt x="32510" y="1700179"/>
                  <a:pt x="0" y="509754"/>
                </a:cubicBezTo>
                <a:close/>
              </a:path>
              <a:path w="10410092" h="5446096" fill="none" stroke="0" extrusionOk="0">
                <a:moveTo>
                  <a:pt x="0" y="509754"/>
                </a:moveTo>
                <a:cubicBezTo>
                  <a:pt x="-73737" y="202041"/>
                  <a:pt x="193983" y="19774"/>
                  <a:pt x="509754" y="0"/>
                </a:cubicBezTo>
                <a:cubicBezTo>
                  <a:pt x="1619407" y="196958"/>
                  <a:pt x="5366138" y="71661"/>
                  <a:pt x="9900337" y="0"/>
                </a:cubicBezTo>
                <a:cubicBezTo>
                  <a:pt x="10179790" y="25509"/>
                  <a:pt x="10426618" y="303678"/>
                  <a:pt x="10410092" y="509754"/>
                </a:cubicBezTo>
                <a:cubicBezTo>
                  <a:pt x="10044989" y="1786209"/>
                  <a:pt x="10567429" y="3973997"/>
                  <a:pt x="10410092" y="4936341"/>
                </a:cubicBezTo>
                <a:cubicBezTo>
                  <a:pt x="10396855" y="5229400"/>
                  <a:pt x="10144679" y="5396304"/>
                  <a:pt x="9900337" y="5446096"/>
                </a:cubicBezTo>
                <a:cubicBezTo>
                  <a:pt x="7868011" y="5570134"/>
                  <a:pt x="3530459" y="5718042"/>
                  <a:pt x="509754" y="5446096"/>
                </a:cubicBezTo>
                <a:cubicBezTo>
                  <a:pt x="226659" y="5351368"/>
                  <a:pt x="-58396" y="5277745"/>
                  <a:pt x="0" y="4936341"/>
                </a:cubicBezTo>
                <a:cubicBezTo>
                  <a:pt x="147652" y="4308005"/>
                  <a:pt x="83792" y="2040253"/>
                  <a:pt x="0" y="509754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7807569"/>
                      <a:gd name="connsiteY0" fmla="*/ 382316 h 4084572"/>
                      <a:gd name="connsiteX1" fmla="*/ 382316 w 7807569"/>
                      <a:gd name="connsiteY1" fmla="*/ 0 h 4084572"/>
                      <a:gd name="connsiteX2" fmla="*/ 7425253 w 7807569"/>
                      <a:gd name="connsiteY2" fmla="*/ 0 h 4084572"/>
                      <a:gd name="connsiteX3" fmla="*/ 7807569 w 7807569"/>
                      <a:gd name="connsiteY3" fmla="*/ 382316 h 4084572"/>
                      <a:gd name="connsiteX4" fmla="*/ 7807569 w 7807569"/>
                      <a:gd name="connsiteY4" fmla="*/ 3702256 h 4084572"/>
                      <a:gd name="connsiteX5" fmla="*/ 7425253 w 7807569"/>
                      <a:gd name="connsiteY5" fmla="*/ 4084572 h 4084572"/>
                      <a:gd name="connsiteX6" fmla="*/ 382316 w 7807569"/>
                      <a:gd name="connsiteY6" fmla="*/ 4084572 h 4084572"/>
                      <a:gd name="connsiteX7" fmla="*/ 0 w 7807569"/>
                      <a:gd name="connsiteY7" fmla="*/ 3702256 h 4084572"/>
                      <a:gd name="connsiteX8" fmla="*/ 0 w 7807569"/>
                      <a:gd name="connsiteY8" fmla="*/ 382316 h 4084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07569" h="4084572" fill="none" extrusionOk="0">
                        <a:moveTo>
                          <a:pt x="0" y="382316"/>
                        </a:moveTo>
                        <a:cubicBezTo>
                          <a:pt x="-31806" y="166025"/>
                          <a:pt x="175521" y="3559"/>
                          <a:pt x="382316" y="0"/>
                        </a:cubicBezTo>
                        <a:cubicBezTo>
                          <a:pt x="1134921" y="130954"/>
                          <a:pt x="4344509" y="43574"/>
                          <a:pt x="7425253" y="0"/>
                        </a:cubicBezTo>
                        <a:cubicBezTo>
                          <a:pt x="7643397" y="10778"/>
                          <a:pt x="7826096" y="193863"/>
                          <a:pt x="7807569" y="382316"/>
                        </a:cubicBezTo>
                        <a:cubicBezTo>
                          <a:pt x="7657130" y="1407165"/>
                          <a:pt x="7893448" y="2965149"/>
                          <a:pt x="7807569" y="3702256"/>
                        </a:cubicBezTo>
                        <a:cubicBezTo>
                          <a:pt x="7772833" y="3919107"/>
                          <a:pt x="7601923" y="4060783"/>
                          <a:pt x="7425253" y="4084572"/>
                        </a:cubicBezTo>
                        <a:cubicBezTo>
                          <a:pt x="6306976" y="4239769"/>
                          <a:pt x="2691329" y="4247592"/>
                          <a:pt x="382316" y="4084572"/>
                        </a:cubicBezTo>
                        <a:cubicBezTo>
                          <a:pt x="173764" y="4049476"/>
                          <a:pt x="-19806" y="3924968"/>
                          <a:pt x="0" y="3702256"/>
                        </a:cubicBezTo>
                        <a:cubicBezTo>
                          <a:pt x="64656" y="3205205"/>
                          <a:pt x="-17807" y="1510799"/>
                          <a:pt x="0" y="382316"/>
                        </a:cubicBezTo>
                        <a:close/>
                      </a:path>
                      <a:path w="7807569" h="4084572" stroke="0" extrusionOk="0">
                        <a:moveTo>
                          <a:pt x="0" y="382316"/>
                        </a:moveTo>
                        <a:cubicBezTo>
                          <a:pt x="-2465" y="169648"/>
                          <a:pt x="156678" y="5439"/>
                          <a:pt x="382316" y="0"/>
                        </a:cubicBezTo>
                        <a:cubicBezTo>
                          <a:pt x="2911810" y="132882"/>
                          <a:pt x="4455619" y="-84951"/>
                          <a:pt x="7425253" y="0"/>
                        </a:cubicBezTo>
                        <a:cubicBezTo>
                          <a:pt x="7626491" y="9677"/>
                          <a:pt x="7801804" y="203034"/>
                          <a:pt x="7807569" y="382316"/>
                        </a:cubicBezTo>
                        <a:cubicBezTo>
                          <a:pt x="7827756" y="854174"/>
                          <a:pt x="7960049" y="2652296"/>
                          <a:pt x="7807569" y="3702256"/>
                        </a:cubicBezTo>
                        <a:cubicBezTo>
                          <a:pt x="7843732" y="3917693"/>
                          <a:pt x="7649115" y="4058404"/>
                          <a:pt x="7425253" y="4084572"/>
                        </a:cubicBezTo>
                        <a:cubicBezTo>
                          <a:pt x="4364992" y="4172211"/>
                          <a:pt x="3229145" y="4011893"/>
                          <a:pt x="382316" y="4084572"/>
                        </a:cubicBezTo>
                        <a:cubicBezTo>
                          <a:pt x="170869" y="4081708"/>
                          <a:pt x="-2902" y="3917436"/>
                          <a:pt x="0" y="3702256"/>
                        </a:cubicBezTo>
                        <a:cubicBezTo>
                          <a:pt x="-38581" y="2069812"/>
                          <a:pt x="63341" y="1266585"/>
                          <a:pt x="0" y="38231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>
              <a:defRPr/>
            </a:pPr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CCD69C2-D2DB-2777-1610-841E345E5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67" y="3118960"/>
            <a:ext cx="1968023" cy="38240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A9412A5C-8A02-48E5-50E2-283B3A8FE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" y="3316459"/>
            <a:ext cx="2360428" cy="3429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736D2F-E2DF-4710-9903-D13B9CAF8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477" y="2861990"/>
            <a:ext cx="7382896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2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039BC1-CC19-44F2-838E-4629140C0B4D}"/>
              </a:ext>
            </a:extLst>
          </p:cNvPr>
          <p:cNvSpPr/>
          <p:nvPr/>
        </p:nvSpPr>
        <p:spPr>
          <a:xfrm>
            <a:off x="409575" y="458391"/>
            <a:ext cx="115833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x-none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Trẻ Em, Mầm Non, Đọc Sách, Học Tập, Cô Bé, Tải hình PNG 345 -  Free.Vector6.com">
            <a:extLst>
              <a:ext uri="{FF2B5EF4-FFF2-40B4-BE49-F238E27FC236}">
                <a16:creationId xmlns:a16="http://schemas.microsoft.com/office/drawing/2014/main" id="{3AB37E49-AD86-46F7-9B88-4CA544436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927" y="4526538"/>
            <a:ext cx="2661728" cy="249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6A56A8-9E7F-4FD9-8B1B-9C3006755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1838324"/>
            <a:ext cx="8972550" cy="3431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189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b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9BF1DC-D40C-4290-A1C9-9B501078C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584" y="4601050"/>
            <a:ext cx="812879" cy="4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1" hangingPunct="1">
              <a:defRPr/>
            </a:pPr>
            <a:endParaRPr lang="zh-CN" altLang="en-US" sz="1200" b="1" dirty="0">
              <a:solidFill>
                <a:prstClr val="black"/>
              </a:solidFill>
              <a:latin typeface="Cambria" panose="02040503050406030204" pitchFamily="18" charset="0"/>
              <a:ea typeface="方正清刻本悦宋简体" panose="02000000000000000000" pitchFamily="2" charset="-122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46F48B8-DD24-4C0A-A552-5181669C3C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r="472" b="2650"/>
          <a:stretch/>
        </p:blipFill>
        <p:spPr>
          <a:xfrm>
            <a:off x="6365553" y="3279239"/>
            <a:ext cx="1851353" cy="2374044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id="{A0C94879-CC4E-458A-AAB4-03E5A7D3B3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3356" r="20505" b="2562"/>
          <a:stretch/>
        </p:blipFill>
        <p:spPr>
          <a:xfrm>
            <a:off x="4529560" y="3227534"/>
            <a:ext cx="1897637" cy="24333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F0559F3-C837-4EDC-8A53-DB9299E1F29C}"/>
              </a:ext>
            </a:extLst>
          </p:cNvPr>
          <p:cNvGrpSpPr/>
          <p:nvPr/>
        </p:nvGrpSpPr>
        <p:grpSpPr>
          <a:xfrm>
            <a:off x="1962494" y="2855554"/>
            <a:ext cx="3156492" cy="1531345"/>
            <a:chOff x="449660" y="1005840"/>
            <a:chExt cx="3609269" cy="2194560"/>
          </a:xfrm>
        </p:grpSpPr>
        <p:pic>
          <p:nvPicPr>
            <p:cNvPr id="13" name="Picture 12" descr="Background pattern&#10;&#10;Description automatically generated">
              <a:extLst>
                <a:ext uri="{FF2B5EF4-FFF2-40B4-BE49-F238E27FC236}">
                  <a16:creationId xmlns:a16="http://schemas.microsoft.com/office/drawing/2014/main" id="{6893D439-AF3A-4D72-90A5-BE7CFCD71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BC1CE8-79A4-484F-B961-D6B5A048CC49}"/>
                </a:ext>
              </a:extLst>
            </p:cNvPr>
            <p:cNvSpPr txBox="1"/>
            <p:nvPr/>
          </p:nvSpPr>
          <p:spPr>
            <a:xfrm>
              <a:off x="1040251" y="1738850"/>
              <a:ext cx="2583893" cy="74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800" b="1" dirty="0" err="1">
                  <a:solidFill>
                    <a:srgbClr val="F52D6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Trình</a:t>
              </a:r>
              <a:r>
                <a:rPr lang="en-US" sz="2800" b="1" dirty="0">
                  <a:solidFill>
                    <a:srgbClr val="F52D6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 </a:t>
              </a:r>
              <a:r>
                <a:rPr lang="en-US" sz="2800" b="1" dirty="0" err="1">
                  <a:solidFill>
                    <a:srgbClr val="F52D6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bày</a:t>
              </a:r>
              <a:endParaRPr lang="en-US" sz="2800" b="1" dirty="0">
                <a:solidFill>
                  <a:srgbClr val="F52D6B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99315E-2AF4-4408-A11D-47506F985FFD}"/>
              </a:ext>
            </a:extLst>
          </p:cNvPr>
          <p:cNvGrpSpPr/>
          <p:nvPr/>
        </p:nvGrpSpPr>
        <p:grpSpPr>
          <a:xfrm>
            <a:off x="7673753" y="2381824"/>
            <a:ext cx="3289522" cy="1767080"/>
            <a:chOff x="8133073" y="822960"/>
            <a:chExt cx="3190991" cy="2560320"/>
          </a:xfrm>
        </p:grpSpPr>
        <p:pic>
          <p:nvPicPr>
            <p:cNvPr id="16" name="Picture 15" descr="Background pattern&#10;&#10;Description automatically generated">
              <a:extLst>
                <a:ext uri="{FF2B5EF4-FFF2-40B4-BE49-F238E27FC236}">
                  <a16:creationId xmlns:a16="http://schemas.microsoft.com/office/drawing/2014/main" id="{AF06D823-E33E-4A62-AA54-8DAD72D84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2" t="10467" r="10758" b="68857"/>
            <a:stretch/>
          </p:blipFill>
          <p:spPr>
            <a:xfrm>
              <a:off x="8133073" y="822960"/>
              <a:ext cx="3190991" cy="256032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970F81-CA5E-4E93-A27C-E3600064160C}"/>
                </a:ext>
              </a:extLst>
            </p:cNvPr>
            <p:cNvSpPr txBox="1"/>
            <p:nvPr/>
          </p:nvSpPr>
          <p:spPr>
            <a:xfrm>
              <a:off x="8722319" y="1590700"/>
              <a:ext cx="2526936" cy="936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Nhận</a:t>
              </a:r>
              <a:r>
                <a:rPr lang="en-US" sz="36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xét</a:t>
              </a:r>
              <a:endPara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DCFF937-EE68-4EC7-A135-0C7F2B918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937" y="1592543"/>
            <a:ext cx="680372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5429250" y="1107153"/>
            <a:ext cx="6386293" cy="3883947"/>
          </a:xfrm>
          <a:custGeom>
            <a:avLst/>
            <a:gdLst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6293" h="3883947" fill="none" extrusionOk="0">
                <a:moveTo>
                  <a:pt x="0" y="647336"/>
                </a:moveTo>
                <a:cubicBezTo>
                  <a:pt x="1313" y="307818"/>
                  <a:pt x="109793" y="18508"/>
                  <a:pt x="266697" y="0"/>
                </a:cubicBezTo>
                <a:cubicBezTo>
                  <a:pt x="616979" y="26909"/>
                  <a:pt x="795666" y="-65580"/>
                  <a:pt x="1064381" y="0"/>
                </a:cubicBezTo>
                <a:lnTo>
                  <a:pt x="1064381" y="0"/>
                </a:lnTo>
                <a:cubicBezTo>
                  <a:pt x="1675363" y="265728"/>
                  <a:pt x="2475132" y="43383"/>
                  <a:pt x="2660954" y="0"/>
                </a:cubicBezTo>
                <a:cubicBezTo>
                  <a:pt x="3660441" y="-389791"/>
                  <a:pt x="5481085" y="335013"/>
                  <a:pt x="6119595" y="0"/>
                </a:cubicBezTo>
                <a:cubicBezTo>
                  <a:pt x="6298979" y="38501"/>
                  <a:pt x="6370187" y="344063"/>
                  <a:pt x="6386293" y="647336"/>
                </a:cubicBezTo>
                <a:cubicBezTo>
                  <a:pt x="6391975" y="1257721"/>
                  <a:pt x="6356428" y="1907867"/>
                  <a:pt x="6386293" y="2265636"/>
                </a:cubicBezTo>
                <a:lnTo>
                  <a:pt x="6386293" y="2265636"/>
                </a:lnTo>
                <a:cubicBezTo>
                  <a:pt x="6363316" y="2752014"/>
                  <a:pt x="6382289" y="3142554"/>
                  <a:pt x="6386293" y="3236623"/>
                </a:cubicBezTo>
                <a:cubicBezTo>
                  <a:pt x="6386293" y="3236621"/>
                  <a:pt x="6386293" y="3236615"/>
                  <a:pt x="6386293" y="3236610"/>
                </a:cubicBezTo>
                <a:cubicBezTo>
                  <a:pt x="6375339" y="3564300"/>
                  <a:pt x="6271735" y="3898895"/>
                  <a:pt x="6119595" y="3883947"/>
                </a:cubicBezTo>
                <a:cubicBezTo>
                  <a:pt x="4643719" y="4322379"/>
                  <a:pt x="3138594" y="3419634"/>
                  <a:pt x="2660954" y="3883947"/>
                </a:cubicBezTo>
                <a:cubicBezTo>
                  <a:pt x="2158421" y="3880219"/>
                  <a:pt x="1396216" y="4204572"/>
                  <a:pt x="1064381" y="3883947"/>
                </a:cubicBezTo>
                <a:lnTo>
                  <a:pt x="1064381" y="3883947"/>
                </a:lnTo>
                <a:cubicBezTo>
                  <a:pt x="801350" y="3774973"/>
                  <a:pt x="600942" y="3999722"/>
                  <a:pt x="266697" y="3883947"/>
                </a:cubicBezTo>
                <a:cubicBezTo>
                  <a:pt x="61964" y="3852529"/>
                  <a:pt x="37236" y="3544562"/>
                  <a:pt x="0" y="3236610"/>
                </a:cubicBezTo>
                <a:cubicBezTo>
                  <a:pt x="-1" y="3236615"/>
                  <a:pt x="0" y="3236618"/>
                  <a:pt x="0" y="3236623"/>
                </a:cubicBezTo>
                <a:cubicBezTo>
                  <a:pt x="-373243" y="3787213"/>
                  <a:pt x="-1083346" y="4513320"/>
                  <a:pt x="-1280069" y="4579327"/>
                </a:cubicBezTo>
                <a:cubicBezTo>
                  <a:pt x="-857416" y="3847812"/>
                  <a:pt x="-547036" y="3246141"/>
                  <a:pt x="0" y="2265636"/>
                </a:cubicBezTo>
                <a:cubicBezTo>
                  <a:pt x="-68380" y="1970056"/>
                  <a:pt x="8195" y="985346"/>
                  <a:pt x="0" y="647336"/>
                </a:cubicBezTo>
                <a:close/>
              </a:path>
              <a:path w="6386293" h="3883947" stroke="0" extrusionOk="0">
                <a:moveTo>
                  <a:pt x="0" y="647336"/>
                </a:moveTo>
                <a:cubicBezTo>
                  <a:pt x="7277" y="356706"/>
                  <a:pt x="103074" y="-15468"/>
                  <a:pt x="266697" y="0"/>
                </a:cubicBezTo>
                <a:cubicBezTo>
                  <a:pt x="393480" y="-159923"/>
                  <a:pt x="946093" y="-77464"/>
                  <a:pt x="1064381" y="0"/>
                </a:cubicBezTo>
                <a:lnTo>
                  <a:pt x="1064381" y="0"/>
                </a:lnTo>
                <a:cubicBezTo>
                  <a:pt x="1712215" y="-267925"/>
                  <a:pt x="2473069" y="-260311"/>
                  <a:pt x="2660954" y="0"/>
                </a:cubicBezTo>
                <a:cubicBezTo>
                  <a:pt x="3798235" y="-432114"/>
                  <a:pt x="5810840" y="489755"/>
                  <a:pt x="6119595" y="0"/>
                </a:cubicBezTo>
                <a:cubicBezTo>
                  <a:pt x="6269135" y="-22536"/>
                  <a:pt x="6392039" y="249013"/>
                  <a:pt x="6386293" y="647336"/>
                </a:cubicBezTo>
                <a:cubicBezTo>
                  <a:pt x="6431872" y="1344652"/>
                  <a:pt x="6436231" y="1990134"/>
                  <a:pt x="6386293" y="2265636"/>
                </a:cubicBezTo>
                <a:lnTo>
                  <a:pt x="6386293" y="2265636"/>
                </a:lnTo>
                <a:cubicBezTo>
                  <a:pt x="6406393" y="2592814"/>
                  <a:pt x="6356671" y="2788513"/>
                  <a:pt x="6386293" y="3236623"/>
                </a:cubicBezTo>
                <a:cubicBezTo>
                  <a:pt x="6386294" y="3236621"/>
                  <a:pt x="6386292" y="3236612"/>
                  <a:pt x="6386293" y="3236610"/>
                </a:cubicBezTo>
                <a:cubicBezTo>
                  <a:pt x="6397624" y="3600024"/>
                  <a:pt x="6247973" y="3896220"/>
                  <a:pt x="6119595" y="3883947"/>
                </a:cubicBezTo>
                <a:cubicBezTo>
                  <a:pt x="4804722" y="3911359"/>
                  <a:pt x="3736796" y="4195815"/>
                  <a:pt x="2660954" y="3883947"/>
                </a:cubicBezTo>
                <a:cubicBezTo>
                  <a:pt x="2093288" y="3802983"/>
                  <a:pt x="1398337" y="4002998"/>
                  <a:pt x="1064381" y="3883947"/>
                </a:cubicBezTo>
                <a:lnTo>
                  <a:pt x="1064381" y="3883947"/>
                </a:lnTo>
                <a:cubicBezTo>
                  <a:pt x="726514" y="3959558"/>
                  <a:pt x="409282" y="3776793"/>
                  <a:pt x="266697" y="3883947"/>
                </a:cubicBezTo>
                <a:cubicBezTo>
                  <a:pt x="73743" y="3820181"/>
                  <a:pt x="19722" y="3540072"/>
                  <a:pt x="0" y="3236610"/>
                </a:cubicBezTo>
                <a:cubicBezTo>
                  <a:pt x="0" y="3236617"/>
                  <a:pt x="0" y="3236621"/>
                  <a:pt x="0" y="3236623"/>
                </a:cubicBezTo>
                <a:cubicBezTo>
                  <a:pt x="-255247" y="3750336"/>
                  <a:pt x="-841735" y="3831114"/>
                  <a:pt x="-1280069" y="4579327"/>
                </a:cubicBezTo>
                <a:cubicBezTo>
                  <a:pt x="-879618" y="3591834"/>
                  <a:pt x="-487512" y="3064770"/>
                  <a:pt x="0" y="2265636"/>
                </a:cubicBezTo>
                <a:cubicBezTo>
                  <a:pt x="-36697" y="1733862"/>
                  <a:pt x="-53374" y="1085011"/>
                  <a:pt x="0" y="647336"/>
                </a:cubicBezTo>
                <a:close/>
              </a:path>
              <a:path w="6386293" h="3883947" fill="none" stroke="0" extrusionOk="0">
                <a:moveTo>
                  <a:pt x="0" y="647336"/>
                </a:moveTo>
                <a:cubicBezTo>
                  <a:pt x="11033" y="344868"/>
                  <a:pt x="128541" y="-2213"/>
                  <a:pt x="266697" y="0"/>
                </a:cubicBezTo>
                <a:cubicBezTo>
                  <a:pt x="591947" y="40523"/>
                  <a:pt x="808688" y="-59059"/>
                  <a:pt x="1064381" y="0"/>
                </a:cubicBezTo>
                <a:lnTo>
                  <a:pt x="1064381" y="0"/>
                </a:lnTo>
                <a:cubicBezTo>
                  <a:pt x="1676667" y="270218"/>
                  <a:pt x="2487074" y="39520"/>
                  <a:pt x="2660954" y="0"/>
                </a:cubicBezTo>
                <a:cubicBezTo>
                  <a:pt x="3707953" y="-470140"/>
                  <a:pt x="5406324" y="393663"/>
                  <a:pt x="6119595" y="0"/>
                </a:cubicBezTo>
                <a:cubicBezTo>
                  <a:pt x="6259536" y="-313"/>
                  <a:pt x="6410682" y="264072"/>
                  <a:pt x="6386293" y="647336"/>
                </a:cubicBezTo>
                <a:cubicBezTo>
                  <a:pt x="6422961" y="1250333"/>
                  <a:pt x="6373833" y="1850190"/>
                  <a:pt x="6386293" y="2265636"/>
                </a:cubicBezTo>
                <a:lnTo>
                  <a:pt x="6386293" y="2265636"/>
                </a:lnTo>
                <a:cubicBezTo>
                  <a:pt x="6378813" y="2738627"/>
                  <a:pt x="6382041" y="3152947"/>
                  <a:pt x="6386293" y="3236623"/>
                </a:cubicBezTo>
                <a:cubicBezTo>
                  <a:pt x="6386294" y="3236619"/>
                  <a:pt x="6386293" y="3236616"/>
                  <a:pt x="6386293" y="3236610"/>
                </a:cubicBezTo>
                <a:cubicBezTo>
                  <a:pt x="6383510" y="3572111"/>
                  <a:pt x="6270154" y="3907020"/>
                  <a:pt x="6119595" y="3883947"/>
                </a:cubicBezTo>
                <a:cubicBezTo>
                  <a:pt x="4690545" y="4315508"/>
                  <a:pt x="3079014" y="3469225"/>
                  <a:pt x="2660954" y="3883947"/>
                </a:cubicBezTo>
                <a:cubicBezTo>
                  <a:pt x="2203228" y="3811774"/>
                  <a:pt x="1373547" y="4139310"/>
                  <a:pt x="1064381" y="3883947"/>
                </a:cubicBezTo>
                <a:lnTo>
                  <a:pt x="1064381" y="3883947"/>
                </a:lnTo>
                <a:cubicBezTo>
                  <a:pt x="792535" y="3754966"/>
                  <a:pt x="615460" y="3991789"/>
                  <a:pt x="266697" y="3883947"/>
                </a:cubicBezTo>
                <a:cubicBezTo>
                  <a:pt x="52166" y="3896754"/>
                  <a:pt x="57425" y="3518871"/>
                  <a:pt x="0" y="3236610"/>
                </a:cubicBezTo>
                <a:cubicBezTo>
                  <a:pt x="-1" y="3236615"/>
                  <a:pt x="1" y="3236618"/>
                  <a:pt x="0" y="3236623"/>
                </a:cubicBezTo>
                <a:cubicBezTo>
                  <a:pt x="-400625" y="3809241"/>
                  <a:pt x="-1090599" y="4503793"/>
                  <a:pt x="-1280069" y="4579327"/>
                </a:cubicBezTo>
                <a:cubicBezTo>
                  <a:pt x="-754757" y="3884493"/>
                  <a:pt x="-609969" y="3146219"/>
                  <a:pt x="0" y="2265636"/>
                </a:cubicBezTo>
                <a:cubicBezTo>
                  <a:pt x="-61209" y="2007486"/>
                  <a:pt x="26349" y="967596"/>
                  <a:pt x="0" y="64733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bạn nhỏ đang học nhóm cùng nhau. Các bạn giảng cho nhau nghe những câu hỏi, những bài tập khó. 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 học cùng nhau làm cho các bạn ai cũng thấy vui vẻ, hào hứng.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87C34-C663-4DED-AE2E-968DFDA40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4" y="1319212"/>
            <a:ext cx="4562475" cy="481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6601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5429250" y="1107153"/>
            <a:ext cx="6386293" cy="3883947"/>
          </a:xfrm>
          <a:custGeom>
            <a:avLst/>
            <a:gdLst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6293" h="3883947" fill="none" extrusionOk="0">
                <a:moveTo>
                  <a:pt x="0" y="647336"/>
                </a:moveTo>
                <a:cubicBezTo>
                  <a:pt x="1313" y="307818"/>
                  <a:pt x="109793" y="18508"/>
                  <a:pt x="266697" y="0"/>
                </a:cubicBezTo>
                <a:cubicBezTo>
                  <a:pt x="616979" y="26909"/>
                  <a:pt x="795666" y="-65580"/>
                  <a:pt x="1064381" y="0"/>
                </a:cubicBezTo>
                <a:lnTo>
                  <a:pt x="1064381" y="0"/>
                </a:lnTo>
                <a:cubicBezTo>
                  <a:pt x="1675363" y="265728"/>
                  <a:pt x="2475132" y="43383"/>
                  <a:pt x="2660954" y="0"/>
                </a:cubicBezTo>
                <a:cubicBezTo>
                  <a:pt x="3660441" y="-389791"/>
                  <a:pt x="5481085" y="335013"/>
                  <a:pt x="6119595" y="0"/>
                </a:cubicBezTo>
                <a:cubicBezTo>
                  <a:pt x="6298979" y="38501"/>
                  <a:pt x="6370187" y="344063"/>
                  <a:pt x="6386293" y="647336"/>
                </a:cubicBezTo>
                <a:cubicBezTo>
                  <a:pt x="6391975" y="1257721"/>
                  <a:pt x="6356428" y="1907867"/>
                  <a:pt x="6386293" y="2265636"/>
                </a:cubicBezTo>
                <a:lnTo>
                  <a:pt x="6386293" y="2265636"/>
                </a:lnTo>
                <a:cubicBezTo>
                  <a:pt x="6363316" y="2752014"/>
                  <a:pt x="6382289" y="3142554"/>
                  <a:pt x="6386293" y="3236623"/>
                </a:cubicBezTo>
                <a:cubicBezTo>
                  <a:pt x="6386293" y="3236621"/>
                  <a:pt x="6386293" y="3236615"/>
                  <a:pt x="6386293" y="3236610"/>
                </a:cubicBezTo>
                <a:cubicBezTo>
                  <a:pt x="6375339" y="3564300"/>
                  <a:pt x="6271735" y="3898895"/>
                  <a:pt x="6119595" y="3883947"/>
                </a:cubicBezTo>
                <a:cubicBezTo>
                  <a:pt x="4643719" y="4322379"/>
                  <a:pt x="3138594" y="3419634"/>
                  <a:pt x="2660954" y="3883947"/>
                </a:cubicBezTo>
                <a:cubicBezTo>
                  <a:pt x="2158421" y="3880219"/>
                  <a:pt x="1396216" y="4204572"/>
                  <a:pt x="1064381" y="3883947"/>
                </a:cubicBezTo>
                <a:lnTo>
                  <a:pt x="1064381" y="3883947"/>
                </a:lnTo>
                <a:cubicBezTo>
                  <a:pt x="801350" y="3774973"/>
                  <a:pt x="600942" y="3999722"/>
                  <a:pt x="266697" y="3883947"/>
                </a:cubicBezTo>
                <a:cubicBezTo>
                  <a:pt x="61964" y="3852529"/>
                  <a:pt x="37236" y="3544562"/>
                  <a:pt x="0" y="3236610"/>
                </a:cubicBezTo>
                <a:cubicBezTo>
                  <a:pt x="-1" y="3236615"/>
                  <a:pt x="0" y="3236618"/>
                  <a:pt x="0" y="3236623"/>
                </a:cubicBezTo>
                <a:cubicBezTo>
                  <a:pt x="-373243" y="3787213"/>
                  <a:pt x="-1083346" y="4513320"/>
                  <a:pt x="-1280069" y="4579327"/>
                </a:cubicBezTo>
                <a:cubicBezTo>
                  <a:pt x="-857416" y="3847812"/>
                  <a:pt x="-547036" y="3246141"/>
                  <a:pt x="0" y="2265636"/>
                </a:cubicBezTo>
                <a:cubicBezTo>
                  <a:pt x="-68380" y="1970056"/>
                  <a:pt x="8195" y="985346"/>
                  <a:pt x="0" y="647336"/>
                </a:cubicBezTo>
                <a:close/>
              </a:path>
              <a:path w="6386293" h="3883947" stroke="0" extrusionOk="0">
                <a:moveTo>
                  <a:pt x="0" y="647336"/>
                </a:moveTo>
                <a:cubicBezTo>
                  <a:pt x="7277" y="356706"/>
                  <a:pt x="103074" y="-15468"/>
                  <a:pt x="266697" y="0"/>
                </a:cubicBezTo>
                <a:cubicBezTo>
                  <a:pt x="393480" y="-159923"/>
                  <a:pt x="946093" y="-77464"/>
                  <a:pt x="1064381" y="0"/>
                </a:cubicBezTo>
                <a:lnTo>
                  <a:pt x="1064381" y="0"/>
                </a:lnTo>
                <a:cubicBezTo>
                  <a:pt x="1712215" y="-267925"/>
                  <a:pt x="2473069" y="-260311"/>
                  <a:pt x="2660954" y="0"/>
                </a:cubicBezTo>
                <a:cubicBezTo>
                  <a:pt x="3798235" y="-432114"/>
                  <a:pt x="5810840" y="489755"/>
                  <a:pt x="6119595" y="0"/>
                </a:cubicBezTo>
                <a:cubicBezTo>
                  <a:pt x="6269135" y="-22536"/>
                  <a:pt x="6392039" y="249013"/>
                  <a:pt x="6386293" y="647336"/>
                </a:cubicBezTo>
                <a:cubicBezTo>
                  <a:pt x="6431872" y="1344652"/>
                  <a:pt x="6436231" y="1990134"/>
                  <a:pt x="6386293" y="2265636"/>
                </a:cubicBezTo>
                <a:lnTo>
                  <a:pt x="6386293" y="2265636"/>
                </a:lnTo>
                <a:cubicBezTo>
                  <a:pt x="6406393" y="2592814"/>
                  <a:pt x="6356671" y="2788513"/>
                  <a:pt x="6386293" y="3236623"/>
                </a:cubicBezTo>
                <a:cubicBezTo>
                  <a:pt x="6386294" y="3236621"/>
                  <a:pt x="6386292" y="3236612"/>
                  <a:pt x="6386293" y="3236610"/>
                </a:cubicBezTo>
                <a:cubicBezTo>
                  <a:pt x="6397624" y="3600024"/>
                  <a:pt x="6247973" y="3896220"/>
                  <a:pt x="6119595" y="3883947"/>
                </a:cubicBezTo>
                <a:cubicBezTo>
                  <a:pt x="4804722" y="3911359"/>
                  <a:pt x="3736796" y="4195815"/>
                  <a:pt x="2660954" y="3883947"/>
                </a:cubicBezTo>
                <a:cubicBezTo>
                  <a:pt x="2093288" y="3802983"/>
                  <a:pt x="1398337" y="4002998"/>
                  <a:pt x="1064381" y="3883947"/>
                </a:cubicBezTo>
                <a:lnTo>
                  <a:pt x="1064381" y="3883947"/>
                </a:lnTo>
                <a:cubicBezTo>
                  <a:pt x="726514" y="3959558"/>
                  <a:pt x="409282" y="3776793"/>
                  <a:pt x="266697" y="3883947"/>
                </a:cubicBezTo>
                <a:cubicBezTo>
                  <a:pt x="73743" y="3820181"/>
                  <a:pt x="19722" y="3540072"/>
                  <a:pt x="0" y="3236610"/>
                </a:cubicBezTo>
                <a:cubicBezTo>
                  <a:pt x="0" y="3236617"/>
                  <a:pt x="0" y="3236621"/>
                  <a:pt x="0" y="3236623"/>
                </a:cubicBezTo>
                <a:cubicBezTo>
                  <a:pt x="-255247" y="3750336"/>
                  <a:pt x="-841735" y="3831114"/>
                  <a:pt x="-1280069" y="4579327"/>
                </a:cubicBezTo>
                <a:cubicBezTo>
                  <a:pt x="-879618" y="3591834"/>
                  <a:pt x="-487512" y="3064770"/>
                  <a:pt x="0" y="2265636"/>
                </a:cubicBezTo>
                <a:cubicBezTo>
                  <a:pt x="-36697" y="1733862"/>
                  <a:pt x="-53374" y="1085011"/>
                  <a:pt x="0" y="647336"/>
                </a:cubicBezTo>
                <a:close/>
              </a:path>
              <a:path w="6386293" h="3883947" fill="none" stroke="0" extrusionOk="0">
                <a:moveTo>
                  <a:pt x="0" y="647336"/>
                </a:moveTo>
                <a:cubicBezTo>
                  <a:pt x="11033" y="344868"/>
                  <a:pt x="128541" y="-2213"/>
                  <a:pt x="266697" y="0"/>
                </a:cubicBezTo>
                <a:cubicBezTo>
                  <a:pt x="591947" y="40523"/>
                  <a:pt x="808688" y="-59059"/>
                  <a:pt x="1064381" y="0"/>
                </a:cubicBezTo>
                <a:lnTo>
                  <a:pt x="1064381" y="0"/>
                </a:lnTo>
                <a:cubicBezTo>
                  <a:pt x="1676667" y="270218"/>
                  <a:pt x="2487074" y="39520"/>
                  <a:pt x="2660954" y="0"/>
                </a:cubicBezTo>
                <a:cubicBezTo>
                  <a:pt x="3707953" y="-470140"/>
                  <a:pt x="5406324" y="393663"/>
                  <a:pt x="6119595" y="0"/>
                </a:cubicBezTo>
                <a:cubicBezTo>
                  <a:pt x="6259536" y="-313"/>
                  <a:pt x="6410682" y="264072"/>
                  <a:pt x="6386293" y="647336"/>
                </a:cubicBezTo>
                <a:cubicBezTo>
                  <a:pt x="6422961" y="1250333"/>
                  <a:pt x="6373833" y="1850190"/>
                  <a:pt x="6386293" y="2265636"/>
                </a:cubicBezTo>
                <a:lnTo>
                  <a:pt x="6386293" y="2265636"/>
                </a:lnTo>
                <a:cubicBezTo>
                  <a:pt x="6378813" y="2738627"/>
                  <a:pt x="6382041" y="3152947"/>
                  <a:pt x="6386293" y="3236623"/>
                </a:cubicBezTo>
                <a:cubicBezTo>
                  <a:pt x="6386294" y="3236619"/>
                  <a:pt x="6386293" y="3236616"/>
                  <a:pt x="6386293" y="3236610"/>
                </a:cubicBezTo>
                <a:cubicBezTo>
                  <a:pt x="6383510" y="3572111"/>
                  <a:pt x="6270154" y="3907020"/>
                  <a:pt x="6119595" y="3883947"/>
                </a:cubicBezTo>
                <a:cubicBezTo>
                  <a:pt x="4690545" y="4315508"/>
                  <a:pt x="3079014" y="3469225"/>
                  <a:pt x="2660954" y="3883947"/>
                </a:cubicBezTo>
                <a:cubicBezTo>
                  <a:pt x="2203228" y="3811774"/>
                  <a:pt x="1373547" y="4139310"/>
                  <a:pt x="1064381" y="3883947"/>
                </a:cubicBezTo>
                <a:lnTo>
                  <a:pt x="1064381" y="3883947"/>
                </a:lnTo>
                <a:cubicBezTo>
                  <a:pt x="792535" y="3754966"/>
                  <a:pt x="615460" y="3991789"/>
                  <a:pt x="266697" y="3883947"/>
                </a:cubicBezTo>
                <a:cubicBezTo>
                  <a:pt x="52166" y="3896754"/>
                  <a:pt x="57425" y="3518871"/>
                  <a:pt x="0" y="3236610"/>
                </a:cubicBezTo>
                <a:cubicBezTo>
                  <a:pt x="-1" y="3236615"/>
                  <a:pt x="1" y="3236618"/>
                  <a:pt x="0" y="3236623"/>
                </a:cubicBezTo>
                <a:cubicBezTo>
                  <a:pt x="-400625" y="3809241"/>
                  <a:pt x="-1090599" y="4503793"/>
                  <a:pt x="-1280069" y="4579327"/>
                </a:cubicBezTo>
                <a:cubicBezTo>
                  <a:pt x="-754757" y="3884493"/>
                  <a:pt x="-609969" y="3146219"/>
                  <a:pt x="0" y="2265636"/>
                </a:cubicBezTo>
                <a:cubicBezTo>
                  <a:pt x="-61209" y="2007486"/>
                  <a:pt x="26349" y="967596"/>
                  <a:pt x="0" y="64733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bạn học sinh trong bức tranh đang quét lá trên sân trường.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bạn nhỏ cảm thấy rất hào hứng và vui vẻ khi được cùng nhau dọn dẹp sân trường.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87C34-C663-4DED-AE2E-968DFDA40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" b="880"/>
          <a:stretch/>
        </p:blipFill>
        <p:spPr>
          <a:xfrm>
            <a:off x="447674" y="1319212"/>
            <a:ext cx="4562475" cy="481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4568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5429250" y="1107153"/>
            <a:ext cx="6386293" cy="3883947"/>
          </a:xfrm>
          <a:custGeom>
            <a:avLst/>
            <a:gdLst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6293" h="3883947" fill="none" extrusionOk="0">
                <a:moveTo>
                  <a:pt x="0" y="647336"/>
                </a:moveTo>
                <a:cubicBezTo>
                  <a:pt x="1313" y="307818"/>
                  <a:pt x="109793" y="18508"/>
                  <a:pt x="266697" y="0"/>
                </a:cubicBezTo>
                <a:cubicBezTo>
                  <a:pt x="616979" y="26909"/>
                  <a:pt x="795666" y="-65580"/>
                  <a:pt x="1064381" y="0"/>
                </a:cubicBezTo>
                <a:lnTo>
                  <a:pt x="1064381" y="0"/>
                </a:lnTo>
                <a:cubicBezTo>
                  <a:pt x="1675363" y="265728"/>
                  <a:pt x="2475132" y="43383"/>
                  <a:pt x="2660954" y="0"/>
                </a:cubicBezTo>
                <a:cubicBezTo>
                  <a:pt x="3660441" y="-389791"/>
                  <a:pt x="5481085" y="335013"/>
                  <a:pt x="6119595" y="0"/>
                </a:cubicBezTo>
                <a:cubicBezTo>
                  <a:pt x="6298979" y="38501"/>
                  <a:pt x="6370187" y="344063"/>
                  <a:pt x="6386293" y="647336"/>
                </a:cubicBezTo>
                <a:cubicBezTo>
                  <a:pt x="6391975" y="1257721"/>
                  <a:pt x="6356428" y="1907867"/>
                  <a:pt x="6386293" y="2265636"/>
                </a:cubicBezTo>
                <a:lnTo>
                  <a:pt x="6386293" y="2265636"/>
                </a:lnTo>
                <a:cubicBezTo>
                  <a:pt x="6363316" y="2752014"/>
                  <a:pt x="6382289" y="3142554"/>
                  <a:pt x="6386293" y="3236623"/>
                </a:cubicBezTo>
                <a:cubicBezTo>
                  <a:pt x="6386293" y="3236621"/>
                  <a:pt x="6386293" y="3236615"/>
                  <a:pt x="6386293" y="3236610"/>
                </a:cubicBezTo>
                <a:cubicBezTo>
                  <a:pt x="6375339" y="3564300"/>
                  <a:pt x="6271735" y="3898895"/>
                  <a:pt x="6119595" y="3883947"/>
                </a:cubicBezTo>
                <a:cubicBezTo>
                  <a:pt x="4643719" y="4322379"/>
                  <a:pt x="3138594" y="3419634"/>
                  <a:pt x="2660954" y="3883947"/>
                </a:cubicBezTo>
                <a:cubicBezTo>
                  <a:pt x="2158421" y="3880219"/>
                  <a:pt x="1396216" y="4204572"/>
                  <a:pt x="1064381" y="3883947"/>
                </a:cubicBezTo>
                <a:lnTo>
                  <a:pt x="1064381" y="3883947"/>
                </a:lnTo>
                <a:cubicBezTo>
                  <a:pt x="801350" y="3774973"/>
                  <a:pt x="600942" y="3999722"/>
                  <a:pt x="266697" y="3883947"/>
                </a:cubicBezTo>
                <a:cubicBezTo>
                  <a:pt x="61964" y="3852529"/>
                  <a:pt x="37236" y="3544562"/>
                  <a:pt x="0" y="3236610"/>
                </a:cubicBezTo>
                <a:cubicBezTo>
                  <a:pt x="-1" y="3236615"/>
                  <a:pt x="0" y="3236618"/>
                  <a:pt x="0" y="3236623"/>
                </a:cubicBezTo>
                <a:cubicBezTo>
                  <a:pt x="-373243" y="3787213"/>
                  <a:pt x="-1083346" y="4513320"/>
                  <a:pt x="-1280069" y="4579327"/>
                </a:cubicBezTo>
                <a:cubicBezTo>
                  <a:pt x="-857416" y="3847812"/>
                  <a:pt x="-547036" y="3246141"/>
                  <a:pt x="0" y="2265636"/>
                </a:cubicBezTo>
                <a:cubicBezTo>
                  <a:pt x="-68380" y="1970056"/>
                  <a:pt x="8195" y="985346"/>
                  <a:pt x="0" y="647336"/>
                </a:cubicBezTo>
                <a:close/>
              </a:path>
              <a:path w="6386293" h="3883947" stroke="0" extrusionOk="0">
                <a:moveTo>
                  <a:pt x="0" y="647336"/>
                </a:moveTo>
                <a:cubicBezTo>
                  <a:pt x="7277" y="356706"/>
                  <a:pt x="103074" y="-15468"/>
                  <a:pt x="266697" y="0"/>
                </a:cubicBezTo>
                <a:cubicBezTo>
                  <a:pt x="393480" y="-159923"/>
                  <a:pt x="946093" y="-77464"/>
                  <a:pt x="1064381" y="0"/>
                </a:cubicBezTo>
                <a:lnTo>
                  <a:pt x="1064381" y="0"/>
                </a:lnTo>
                <a:cubicBezTo>
                  <a:pt x="1712215" y="-267925"/>
                  <a:pt x="2473069" y="-260311"/>
                  <a:pt x="2660954" y="0"/>
                </a:cubicBezTo>
                <a:cubicBezTo>
                  <a:pt x="3798235" y="-432114"/>
                  <a:pt x="5810840" y="489755"/>
                  <a:pt x="6119595" y="0"/>
                </a:cubicBezTo>
                <a:cubicBezTo>
                  <a:pt x="6269135" y="-22536"/>
                  <a:pt x="6392039" y="249013"/>
                  <a:pt x="6386293" y="647336"/>
                </a:cubicBezTo>
                <a:cubicBezTo>
                  <a:pt x="6431872" y="1344652"/>
                  <a:pt x="6436231" y="1990134"/>
                  <a:pt x="6386293" y="2265636"/>
                </a:cubicBezTo>
                <a:lnTo>
                  <a:pt x="6386293" y="2265636"/>
                </a:lnTo>
                <a:cubicBezTo>
                  <a:pt x="6406393" y="2592814"/>
                  <a:pt x="6356671" y="2788513"/>
                  <a:pt x="6386293" y="3236623"/>
                </a:cubicBezTo>
                <a:cubicBezTo>
                  <a:pt x="6386294" y="3236621"/>
                  <a:pt x="6386292" y="3236612"/>
                  <a:pt x="6386293" y="3236610"/>
                </a:cubicBezTo>
                <a:cubicBezTo>
                  <a:pt x="6397624" y="3600024"/>
                  <a:pt x="6247973" y="3896220"/>
                  <a:pt x="6119595" y="3883947"/>
                </a:cubicBezTo>
                <a:cubicBezTo>
                  <a:pt x="4804722" y="3911359"/>
                  <a:pt x="3736796" y="4195815"/>
                  <a:pt x="2660954" y="3883947"/>
                </a:cubicBezTo>
                <a:cubicBezTo>
                  <a:pt x="2093288" y="3802983"/>
                  <a:pt x="1398337" y="4002998"/>
                  <a:pt x="1064381" y="3883947"/>
                </a:cubicBezTo>
                <a:lnTo>
                  <a:pt x="1064381" y="3883947"/>
                </a:lnTo>
                <a:cubicBezTo>
                  <a:pt x="726514" y="3959558"/>
                  <a:pt x="409282" y="3776793"/>
                  <a:pt x="266697" y="3883947"/>
                </a:cubicBezTo>
                <a:cubicBezTo>
                  <a:pt x="73743" y="3820181"/>
                  <a:pt x="19722" y="3540072"/>
                  <a:pt x="0" y="3236610"/>
                </a:cubicBezTo>
                <a:cubicBezTo>
                  <a:pt x="0" y="3236617"/>
                  <a:pt x="0" y="3236621"/>
                  <a:pt x="0" y="3236623"/>
                </a:cubicBezTo>
                <a:cubicBezTo>
                  <a:pt x="-255247" y="3750336"/>
                  <a:pt x="-841735" y="3831114"/>
                  <a:pt x="-1280069" y="4579327"/>
                </a:cubicBezTo>
                <a:cubicBezTo>
                  <a:pt x="-879618" y="3591834"/>
                  <a:pt x="-487512" y="3064770"/>
                  <a:pt x="0" y="2265636"/>
                </a:cubicBezTo>
                <a:cubicBezTo>
                  <a:pt x="-36697" y="1733862"/>
                  <a:pt x="-53374" y="1085011"/>
                  <a:pt x="0" y="647336"/>
                </a:cubicBezTo>
                <a:close/>
              </a:path>
              <a:path w="6386293" h="3883947" fill="none" stroke="0" extrusionOk="0">
                <a:moveTo>
                  <a:pt x="0" y="647336"/>
                </a:moveTo>
                <a:cubicBezTo>
                  <a:pt x="11033" y="344868"/>
                  <a:pt x="128541" y="-2213"/>
                  <a:pt x="266697" y="0"/>
                </a:cubicBezTo>
                <a:cubicBezTo>
                  <a:pt x="591947" y="40523"/>
                  <a:pt x="808688" y="-59059"/>
                  <a:pt x="1064381" y="0"/>
                </a:cubicBezTo>
                <a:lnTo>
                  <a:pt x="1064381" y="0"/>
                </a:lnTo>
                <a:cubicBezTo>
                  <a:pt x="1676667" y="270218"/>
                  <a:pt x="2487074" y="39520"/>
                  <a:pt x="2660954" y="0"/>
                </a:cubicBezTo>
                <a:cubicBezTo>
                  <a:pt x="3707953" y="-470140"/>
                  <a:pt x="5406324" y="393663"/>
                  <a:pt x="6119595" y="0"/>
                </a:cubicBezTo>
                <a:cubicBezTo>
                  <a:pt x="6259536" y="-313"/>
                  <a:pt x="6410682" y="264072"/>
                  <a:pt x="6386293" y="647336"/>
                </a:cubicBezTo>
                <a:cubicBezTo>
                  <a:pt x="6422961" y="1250333"/>
                  <a:pt x="6373833" y="1850190"/>
                  <a:pt x="6386293" y="2265636"/>
                </a:cubicBezTo>
                <a:lnTo>
                  <a:pt x="6386293" y="2265636"/>
                </a:lnTo>
                <a:cubicBezTo>
                  <a:pt x="6378813" y="2738627"/>
                  <a:pt x="6382041" y="3152947"/>
                  <a:pt x="6386293" y="3236623"/>
                </a:cubicBezTo>
                <a:cubicBezTo>
                  <a:pt x="6386294" y="3236619"/>
                  <a:pt x="6386293" y="3236616"/>
                  <a:pt x="6386293" y="3236610"/>
                </a:cubicBezTo>
                <a:cubicBezTo>
                  <a:pt x="6383510" y="3572111"/>
                  <a:pt x="6270154" y="3907020"/>
                  <a:pt x="6119595" y="3883947"/>
                </a:cubicBezTo>
                <a:cubicBezTo>
                  <a:pt x="4690545" y="4315508"/>
                  <a:pt x="3079014" y="3469225"/>
                  <a:pt x="2660954" y="3883947"/>
                </a:cubicBezTo>
                <a:cubicBezTo>
                  <a:pt x="2203228" y="3811774"/>
                  <a:pt x="1373547" y="4139310"/>
                  <a:pt x="1064381" y="3883947"/>
                </a:cubicBezTo>
                <a:lnTo>
                  <a:pt x="1064381" y="3883947"/>
                </a:lnTo>
                <a:cubicBezTo>
                  <a:pt x="792535" y="3754966"/>
                  <a:pt x="615460" y="3991789"/>
                  <a:pt x="266697" y="3883947"/>
                </a:cubicBezTo>
                <a:cubicBezTo>
                  <a:pt x="52166" y="3896754"/>
                  <a:pt x="57425" y="3518871"/>
                  <a:pt x="0" y="3236610"/>
                </a:cubicBezTo>
                <a:cubicBezTo>
                  <a:pt x="-1" y="3236615"/>
                  <a:pt x="1" y="3236618"/>
                  <a:pt x="0" y="3236623"/>
                </a:cubicBezTo>
                <a:cubicBezTo>
                  <a:pt x="-400625" y="3809241"/>
                  <a:pt x="-1090599" y="4503793"/>
                  <a:pt x="-1280069" y="4579327"/>
                </a:cubicBezTo>
                <a:cubicBezTo>
                  <a:pt x="-754757" y="3884493"/>
                  <a:pt x="-609969" y="3146219"/>
                  <a:pt x="0" y="2265636"/>
                </a:cubicBezTo>
                <a:cubicBezTo>
                  <a:pt x="-61209" y="2007486"/>
                  <a:pt x="26349" y="967596"/>
                  <a:pt x="0" y="64733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 defTabSz="914377">
              <a:buFont typeface="Wingdings" panose="05000000000000000000" pitchFamily="2" charset="2"/>
              <a:buChar char="ü"/>
              <a:defRPr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bạn nhỏ đang học nhóm cùng nhau. Các bạn giảng cho nhau nghe những câu hỏi, những bài tập khó. 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defTabSz="914377">
              <a:buFont typeface="Wingdings" panose="05000000000000000000" pitchFamily="2" charset="2"/>
              <a:buChar char="ü"/>
              <a:defRPr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 học cùng nhau làm cho các bạn ai cũng thấy vui vẻ, hào hứng.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87C34-C663-4DED-AE2E-968DFDA40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4" y="1319212"/>
            <a:ext cx="4562475" cy="481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7197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3787401" y="1126203"/>
            <a:ext cx="7499724" cy="2108064"/>
          </a:xfrm>
          <a:custGeom>
            <a:avLst/>
            <a:gdLst>
              <a:gd name="connsiteX0" fmla="*/ 0 w 7499724"/>
              <a:gd name="connsiteY0" fmla="*/ 351350 h 2108064"/>
              <a:gd name="connsiteX1" fmla="*/ 313195 w 7499724"/>
              <a:gd name="connsiteY1" fmla="*/ 0 h 2108064"/>
              <a:gd name="connsiteX2" fmla="*/ 1249953 w 7499724"/>
              <a:gd name="connsiteY2" fmla="*/ 0 h 2108064"/>
              <a:gd name="connsiteX3" fmla="*/ 1249953 w 7499724"/>
              <a:gd name="connsiteY3" fmla="*/ 0 h 2108064"/>
              <a:gd name="connsiteX4" fmla="*/ 3124884 w 7499724"/>
              <a:gd name="connsiteY4" fmla="*/ 0 h 2108064"/>
              <a:gd name="connsiteX5" fmla="*/ 7186528 w 7499724"/>
              <a:gd name="connsiteY5" fmla="*/ 0 h 2108064"/>
              <a:gd name="connsiteX6" fmla="*/ 7499724 w 7499724"/>
              <a:gd name="connsiteY6" fmla="*/ 351350 h 2108064"/>
              <a:gd name="connsiteX7" fmla="*/ 7499724 w 7499724"/>
              <a:gd name="connsiteY7" fmla="*/ 1229704 h 2108064"/>
              <a:gd name="connsiteX8" fmla="*/ 7499724 w 7499724"/>
              <a:gd name="connsiteY8" fmla="*/ 1229704 h 2108064"/>
              <a:gd name="connsiteX9" fmla="*/ 7499724 w 7499724"/>
              <a:gd name="connsiteY9" fmla="*/ 1756720 h 2108064"/>
              <a:gd name="connsiteX10" fmla="*/ 7499724 w 7499724"/>
              <a:gd name="connsiteY10" fmla="*/ 1756713 h 2108064"/>
              <a:gd name="connsiteX11" fmla="*/ 7186528 w 7499724"/>
              <a:gd name="connsiteY11" fmla="*/ 2108064 h 2108064"/>
              <a:gd name="connsiteX12" fmla="*/ 3124884 w 7499724"/>
              <a:gd name="connsiteY12" fmla="*/ 2108064 h 2108064"/>
              <a:gd name="connsiteX13" fmla="*/ 1249953 w 7499724"/>
              <a:gd name="connsiteY13" fmla="*/ 2108064 h 2108064"/>
              <a:gd name="connsiteX14" fmla="*/ 1249953 w 7499724"/>
              <a:gd name="connsiteY14" fmla="*/ 2108064 h 2108064"/>
              <a:gd name="connsiteX15" fmla="*/ 313195 w 7499724"/>
              <a:gd name="connsiteY15" fmla="*/ 2108064 h 2108064"/>
              <a:gd name="connsiteX16" fmla="*/ 0 w 7499724"/>
              <a:gd name="connsiteY16" fmla="*/ 1756713 h 2108064"/>
              <a:gd name="connsiteX17" fmla="*/ 0 w 7499724"/>
              <a:gd name="connsiteY17" fmla="*/ 1756720 h 2108064"/>
              <a:gd name="connsiteX18" fmla="*/ -1503245 w 7499724"/>
              <a:gd name="connsiteY18" fmla="*/ 2485491 h 2108064"/>
              <a:gd name="connsiteX19" fmla="*/ 0 w 7499724"/>
              <a:gd name="connsiteY19" fmla="*/ 1229704 h 2108064"/>
              <a:gd name="connsiteX20" fmla="*/ 0 w 7499724"/>
              <a:gd name="connsiteY20" fmla="*/ 351350 h 2108064"/>
              <a:gd name="connsiteX0" fmla="*/ 0 w 7499724"/>
              <a:gd name="connsiteY0" fmla="*/ 351350 h 2108064"/>
              <a:gd name="connsiteX1" fmla="*/ 313195 w 7499724"/>
              <a:gd name="connsiteY1" fmla="*/ 0 h 2108064"/>
              <a:gd name="connsiteX2" fmla="*/ 1249953 w 7499724"/>
              <a:gd name="connsiteY2" fmla="*/ 0 h 2108064"/>
              <a:gd name="connsiteX3" fmla="*/ 1249953 w 7499724"/>
              <a:gd name="connsiteY3" fmla="*/ 0 h 2108064"/>
              <a:gd name="connsiteX4" fmla="*/ 3124884 w 7499724"/>
              <a:gd name="connsiteY4" fmla="*/ 0 h 2108064"/>
              <a:gd name="connsiteX5" fmla="*/ 7186528 w 7499724"/>
              <a:gd name="connsiteY5" fmla="*/ 0 h 2108064"/>
              <a:gd name="connsiteX6" fmla="*/ 7499724 w 7499724"/>
              <a:gd name="connsiteY6" fmla="*/ 351350 h 2108064"/>
              <a:gd name="connsiteX7" fmla="*/ 7499724 w 7499724"/>
              <a:gd name="connsiteY7" fmla="*/ 1229704 h 2108064"/>
              <a:gd name="connsiteX8" fmla="*/ 7499724 w 7499724"/>
              <a:gd name="connsiteY8" fmla="*/ 1229704 h 2108064"/>
              <a:gd name="connsiteX9" fmla="*/ 7499724 w 7499724"/>
              <a:gd name="connsiteY9" fmla="*/ 1756720 h 2108064"/>
              <a:gd name="connsiteX10" fmla="*/ 7499724 w 7499724"/>
              <a:gd name="connsiteY10" fmla="*/ 1756713 h 2108064"/>
              <a:gd name="connsiteX11" fmla="*/ 7186528 w 7499724"/>
              <a:gd name="connsiteY11" fmla="*/ 2108064 h 2108064"/>
              <a:gd name="connsiteX12" fmla="*/ 3124884 w 7499724"/>
              <a:gd name="connsiteY12" fmla="*/ 2108064 h 2108064"/>
              <a:gd name="connsiteX13" fmla="*/ 1249953 w 7499724"/>
              <a:gd name="connsiteY13" fmla="*/ 2108064 h 2108064"/>
              <a:gd name="connsiteX14" fmla="*/ 1249953 w 7499724"/>
              <a:gd name="connsiteY14" fmla="*/ 2108064 h 2108064"/>
              <a:gd name="connsiteX15" fmla="*/ 313195 w 7499724"/>
              <a:gd name="connsiteY15" fmla="*/ 2108064 h 2108064"/>
              <a:gd name="connsiteX16" fmla="*/ 0 w 7499724"/>
              <a:gd name="connsiteY16" fmla="*/ 1756713 h 2108064"/>
              <a:gd name="connsiteX17" fmla="*/ 0 w 7499724"/>
              <a:gd name="connsiteY17" fmla="*/ 1756720 h 2108064"/>
              <a:gd name="connsiteX18" fmla="*/ -1503245 w 7499724"/>
              <a:gd name="connsiteY18" fmla="*/ 2485491 h 2108064"/>
              <a:gd name="connsiteX19" fmla="*/ 0 w 7499724"/>
              <a:gd name="connsiteY19" fmla="*/ 1229704 h 2108064"/>
              <a:gd name="connsiteX20" fmla="*/ 0 w 7499724"/>
              <a:gd name="connsiteY20" fmla="*/ 351350 h 210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99724" h="2108064" fill="none" extrusionOk="0">
                <a:moveTo>
                  <a:pt x="0" y="351350"/>
                </a:moveTo>
                <a:cubicBezTo>
                  <a:pt x="44670" y="183376"/>
                  <a:pt x="92259" y="20048"/>
                  <a:pt x="313195" y="0"/>
                </a:cubicBezTo>
                <a:cubicBezTo>
                  <a:pt x="677019" y="31271"/>
                  <a:pt x="1011599" y="-90856"/>
                  <a:pt x="1249953" y="0"/>
                </a:cubicBezTo>
                <a:lnTo>
                  <a:pt x="1249953" y="0"/>
                </a:lnTo>
                <a:cubicBezTo>
                  <a:pt x="1933798" y="123495"/>
                  <a:pt x="2938437" y="48317"/>
                  <a:pt x="3124884" y="0"/>
                </a:cubicBezTo>
                <a:cubicBezTo>
                  <a:pt x="4401419" y="-290918"/>
                  <a:pt x="6349673" y="247388"/>
                  <a:pt x="7186528" y="0"/>
                </a:cubicBezTo>
                <a:cubicBezTo>
                  <a:pt x="7374732" y="26834"/>
                  <a:pt x="7458750" y="163349"/>
                  <a:pt x="7499724" y="351350"/>
                </a:cubicBezTo>
                <a:cubicBezTo>
                  <a:pt x="7561252" y="700002"/>
                  <a:pt x="7510436" y="970190"/>
                  <a:pt x="7499724" y="1229704"/>
                </a:cubicBezTo>
                <a:lnTo>
                  <a:pt x="7499724" y="1229704"/>
                </a:lnTo>
                <a:cubicBezTo>
                  <a:pt x="7477513" y="1491122"/>
                  <a:pt x="7492136" y="1711898"/>
                  <a:pt x="7499724" y="1756720"/>
                </a:cubicBezTo>
                <a:lnTo>
                  <a:pt x="7499724" y="1756713"/>
                </a:lnTo>
                <a:cubicBezTo>
                  <a:pt x="7476222" y="1920612"/>
                  <a:pt x="7346599" y="2151447"/>
                  <a:pt x="7186528" y="2108064"/>
                </a:cubicBezTo>
                <a:cubicBezTo>
                  <a:pt x="5502344" y="2407158"/>
                  <a:pt x="3686783" y="1923464"/>
                  <a:pt x="3124884" y="2108064"/>
                </a:cubicBezTo>
                <a:cubicBezTo>
                  <a:pt x="2450092" y="2055968"/>
                  <a:pt x="1652221" y="2319141"/>
                  <a:pt x="1249953" y="2108064"/>
                </a:cubicBezTo>
                <a:lnTo>
                  <a:pt x="1249953" y="2108064"/>
                </a:lnTo>
                <a:cubicBezTo>
                  <a:pt x="947091" y="2017023"/>
                  <a:pt x="715600" y="2149198"/>
                  <a:pt x="313195" y="2108064"/>
                </a:cubicBezTo>
                <a:cubicBezTo>
                  <a:pt x="97473" y="2107877"/>
                  <a:pt x="10230" y="1927652"/>
                  <a:pt x="0" y="1756713"/>
                </a:cubicBezTo>
                <a:lnTo>
                  <a:pt x="0" y="1756720"/>
                </a:lnTo>
                <a:cubicBezTo>
                  <a:pt x="-460341" y="2075961"/>
                  <a:pt x="-1293854" y="2464233"/>
                  <a:pt x="-1503245" y="2485491"/>
                </a:cubicBezTo>
                <a:cubicBezTo>
                  <a:pt x="-934199" y="2098382"/>
                  <a:pt x="-588329" y="1711981"/>
                  <a:pt x="0" y="1229704"/>
                </a:cubicBezTo>
                <a:cubicBezTo>
                  <a:pt x="-38251" y="1074647"/>
                  <a:pt x="24557" y="527510"/>
                  <a:pt x="0" y="351350"/>
                </a:cubicBezTo>
                <a:close/>
              </a:path>
              <a:path w="7499724" h="2108064" stroke="0" extrusionOk="0">
                <a:moveTo>
                  <a:pt x="0" y="351350"/>
                </a:moveTo>
                <a:cubicBezTo>
                  <a:pt x="-12021" y="173825"/>
                  <a:pt x="161612" y="18880"/>
                  <a:pt x="313195" y="0"/>
                </a:cubicBezTo>
                <a:cubicBezTo>
                  <a:pt x="452437" y="-92612"/>
                  <a:pt x="1105388" y="-31264"/>
                  <a:pt x="1249953" y="0"/>
                </a:cubicBezTo>
                <a:lnTo>
                  <a:pt x="1249953" y="0"/>
                </a:lnTo>
                <a:cubicBezTo>
                  <a:pt x="2019237" y="-140186"/>
                  <a:pt x="2896994" y="-99396"/>
                  <a:pt x="3124884" y="0"/>
                </a:cubicBezTo>
                <a:cubicBezTo>
                  <a:pt x="4399503" y="-276940"/>
                  <a:pt x="6765640" y="207336"/>
                  <a:pt x="7186528" y="0"/>
                </a:cubicBezTo>
                <a:cubicBezTo>
                  <a:pt x="7373063" y="-11989"/>
                  <a:pt x="7493315" y="146317"/>
                  <a:pt x="7499724" y="351350"/>
                </a:cubicBezTo>
                <a:cubicBezTo>
                  <a:pt x="7580885" y="727253"/>
                  <a:pt x="7515219" y="1050575"/>
                  <a:pt x="7499724" y="1229704"/>
                </a:cubicBezTo>
                <a:lnTo>
                  <a:pt x="7499724" y="1229704"/>
                </a:lnTo>
                <a:cubicBezTo>
                  <a:pt x="7515108" y="1384728"/>
                  <a:pt x="7508573" y="1515382"/>
                  <a:pt x="7499724" y="1756720"/>
                </a:cubicBezTo>
                <a:lnTo>
                  <a:pt x="7499724" y="1756713"/>
                </a:lnTo>
                <a:cubicBezTo>
                  <a:pt x="7509881" y="1951295"/>
                  <a:pt x="7357465" y="2133789"/>
                  <a:pt x="7186528" y="2108064"/>
                </a:cubicBezTo>
                <a:cubicBezTo>
                  <a:pt x="5764052" y="2233909"/>
                  <a:pt x="4377462" y="1981246"/>
                  <a:pt x="3124884" y="2108064"/>
                </a:cubicBezTo>
                <a:cubicBezTo>
                  <a:pt x="2448854" y="2090095"/>
                  <a:pt x="1625927" y="2154167"/>
                  <a:pt x="1249953" y="2108064"/>
                </a:cubicBezTo>
                <a:lnTo>
                  <a:pt x="1249953" y="2108064"/>
                </a:lnTo>
                <a:cubicBezTo>
                  <a:pt x="862942" y="2174400"/>
                  <a:pt x="483859" y="2042956"/>
                  <a:pt x="313195" y="2108064"/>
                </a:cubicBezTo>
                <a:cubicBezTo>
                  <a:pt x="127332" y="2106102"/>
                  <a:pt x="34754" y="1941425"/>
                  <a:pt x="0" y="1756713"/>
                </a:cubicBezTo>
                <a:lnTo>
                  <a:pt x="0" y="1756720"/>
                </a:lnTo>
                <a:cubicBezTo>
                  <a:pt x="-357830" y="2136330"/>
                  <a:pt x="-863743" y="2041338"/>
                  <a:pt x="-1503245" y="2485491"/>
                </a:cubicBezTo>
                <a:cubicBezTo>
                  <a:pt x="-1146094" y="2059038"/>
                  <a:pt x="-604155" y="1768800"/>
                  <a:pt x="0" y="1229704"/>
                </a:cubicBezTo>
                <a:cubicBezTo>
                  <a:pt x="-49259" y="998929"/>
                  <a:pt x="38563" y="619747"/>
                  <a:pt x="0" y="351350"/>
                </a:cubicBezTo>
                <a:close/>
              </a:path>
              <a:path w="7499724" h="2108064" fill="none" stroke="0" extrusionOk="0">
                <a:moveTo>
                  <a:pt x="0" y="351350"/>
                </a:moveTo>
                <a:cubicBezTo>
                  <a:pt x="15346" y="197579"/>
                  <a:pt x="149199" y="-9571"/>
                  <a:pt x="313195" y="0"/>
                </a:cubicBezTo>
                <a:cubicBezTo>
                  <a:pt x="706208" y="11105"/>
                  <a:pt x="967948" y="-42761"/>
                  <a:pt x="1249953" y="0"/>
                </a:cubicBezTo>
                <a:lnTo>
                  <a:pt x="1249953" y="0"/>
                </a:lnTo>
                <a:cubicBezTo>
                  <a:pt x="1970620" y="154904"/>
                  <a:pt x="2910895" y="-2064"/>
                  <a:pt x="3124884" y="0"/>
                </a:cubicBezTo>
                <a:cubicBezTo>
                  <a:pt x="4321510" y="-274015"/>
                  <a:pt x="6263551" y="157155"/>
                  <a:pt x="7186528" y="0"/>
                </a:cubicBezTo>
                <a:cubicBezTo>
                  <a:pt x="7361054" y="-3878"/>
                  <a:pt x="7506283" y="140816"/>
                  <a:pt x="7499724" y="351350"/>
                </a:cubicBezTo>
                <a:cubicBezTo>
                  <a:pt x="7542158" y="671896"/>
                  <a:pt x="7483888" y="1014819"/>
                  <a:pt x="7499724" y="1229704"/>
                </a:cubicBezTo>
                <a:lnTo>
                  <a:pt x="7499724" y="1229704"/>
                </a:lnTo>
                <a:cubicBezTo>
                  <a:pt x="7475986" y="1490353"/>
                  <a:pt x="7492552" y="1705147"/>
                  <a:pt x="7499724" y="1756720"/>
                </a:cubicBezTo>
                <a:lnTo>
                  <a:pt x="7499724" y="1756713"/>
                </a:lnTo>
                <a:cubicBezTo>
                  <a:pt x="7508593" y="1942709"/>
                  <a:pt x="7343041" y="2124464"/>
                  <a:pt x="7186528" y="2108064"/>
                </a:cubicBezTo>
                <a:cubicBezTo>
                  <a:pt x="5519184" y="2318806"/>
                  <a:pt x="3765962" y="1871505"/>
                  <a:pt x="3124884" y="2108064"/>
                </a:cubicBezTo>
                <a:cubicBezTo>
                  <a:pt x="2512669" y="2039490"/>
                  <a:pt x="1616482" y="2283381"/>
                  <a:pt x="1249953" y="2108064"/>
                </a:cubicBezTo>
                <a:lnTo>
                  <a:pt x="1249953" y="2108064"/>
                </a:lnTo>
                <a:cubicBezTo>
                  <a:pt x="996533" y="2048637"/>
                  <a:pt x="670741" y="2160783"/>
                  <a:pt x="313195" y="2108064"/>
                </a:cubicBezTo>
                <a:cubicBezTo>
                  <a:pt x="117959" y="2097592"/>
                  <a:pt x="19901" y="1928536"/>
                  <a:pt x="0" y="1756713"/>
                </a:cubicBezTo>
                <a:lnTo>
                  <a:pt x="0" y="1756720"/>
                </a:lnTo>
                <a:cubicBezTo>
                  <a:pt x="-499613" y="2074171"/>
                  <a:pt x="-1276445" y="2446335"/>
                  <a:pt x="-1503245" y="2485491"/>
                </a:cubicBezTo>
                <a:cubicBezTo>
                  <a:pt x="-940251" y="2080106"/>
                  <a:pt x="-618069" y="1609268"/>
                  <a:pt x="0" y="1229704"/>
                </a:cubicBezTo>
                <a:cubicBezTo>
                  <a:pt x="-37797" y="1079953"/>
                  <a:pt x="-2407" y="513150"/>
                  <a:pt x="0" y="35135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vi-VN" sz="3600" b="1" i="1" dirty="0">
                <a:solidFill>
                  <a:srgbClr val="002060"/>
                </a:solidFill>
                <a:latin typeface="Calibri" panose="020F0502020204030204"/>
              </a:rPr>
              <a:t>Trao đổi với bạn: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Để làm việc nhóm hiệu quả, cần lưu ý những gì?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D491E-BD8E-46B2-A54B-888F9085A0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136" y="49236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5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C7495A3-59C5-270C-28D3-73A6D1B072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7207" y="2215540"/>
            <a:ext cx="3720353" cy="4312227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71E4178-F53D-DB72-7629-96D6A18675B3}"/>
              </a:ext>
            </a:extLst>
          </p:cNvPr>
          <p:cNvSpPr/>
          <p:nvPr/>
        </p:nvSpPr>
        <p:spPr>
          <a:xfrm>
            <a:off x="640598" y="2215540"/>
            <a:ext cx="5714482" cy="2284710"/>
          </a:xfrm>
          <a:custGeom>
            <a:avLst/>
            <a:gdLst>
              <a:gd name="connsiteX0" fmla="*/ 0 w 5714482"/>
              <a:gd name="connsiteY0" fmla="*/ 380793 h 2284710"/>
              <a:gd name="connsiteX1" fmla="*/ 380793 w 5714482"/>
              <a:gd name="connsiteY1" fmla="*/ 0 h 2284710"/>
              <a:gd name="connsiteX2" fmla="*/ 3333448 w 5714482"/>
              <a:gd name="connsiteY2" fmla="*/ 0 h 2284710"/>
              <a:gd name="connsiteX3" fmla="*/ 3333448 w 5714482"/>
              <a:gd name="connsiteY3" fmla="*/ 0 h 2284710"/>
              <a:gd name="connsiteX4" fmla="*/ 4762068 w 5714482"/>
              <a:gd name="connsiteY4" fmla="*/ 0 h 2284710"/>
              <a:gd name="connsiteX5" fmla="*/ 5333689 w 5714482"/>
              <a:gd name="connsiteY5" fmla="*/ 0 h 2284710"/>
              <a:gd name="connsiteX6" fmla="*/ 5714482 w 5714482"/>
              <a:gd name="connsiteY6" fmla="*/ 380793 h 2284710"/>
              <a:gd name="connsiteX7" fmla="*/ 5714482 w 5714482"/>
              <a:gd name="connsiteY7" fmla="*/ 1332748 h 2284710"/>
              <a:gd name="connsiteX8" fmla="*/ 6755946 w 5714482"/>
              <a:gd name="connsiteY8" fmla="*/ 1488603 h 2284710"/>
              <a:gd name="connsiteX9" fmla="*/ 5714482 w 5714482"/>
              <a:gd name="connsiteY9" fmla="*/ 1903925 h 2284710"/>
              <a:gd name="connsiteX10" fmla="*/ 5714482 w 5714482"/>
              <a:gd name="connsiteY10" fmla="*/ 1903917 h 2284710"/>
              <a:gd name="connsiteX11" fmla="*/ 5333689 w 5714482"/>
              <a:gd name="connsiteY11" fmla="*/ 2284710 h 2284710"/>
              <a:gd name="connsiteX12" fmla="*/ 4762068 w 5714482"/>
              <a:gd name="connsiteY12" fmla="*/ 2284710 h 2284710"/>
              <a:gd name="connsiteX13" fmla="*/ 3333448 w 5714482"/>
              <a:gd name="connsiteY13" fmla="*/ 2284710 h 2284710"/>
              <a:gd name="connsiteX14" fmla="*/ 3333448 w 5714482"/>
              <a:gd name="connsiteY14" fmla="*/ 2284710 h 2284710"/>
              <a:gd name="connsiteX15" fmla="*/ 380793 w 5714482"/>
              <a:gd name="connsiteY15" fmla="*/ 2284710 h 2284710"/>
              <a:gd name="connsiteX16" fmla="*/ 0 w 5714482"/>
              <a:gd name="connsiteY16" fmla="*/ 1903917 h 2284710"/>
              <a:gd name="connsiteX17" fmla="*/ 0 w 5714482"/>
              <a:gd name="connsiteY17" fmla="*/ 1903925 h 2284710"/>
              <a:gd name="connsiteX18" fmla="*/ 0 w 5714482"/>
              <a:gd name="connsiteY18" fmla="*/ 1332748 h 2284710"/>
              <a:gd name="connsiteX19" fmla="*/ 0 w 5714482"/>
              <a:gd name="connsiteY19" fmla="*/ 1332748 h 2284710"/>
              <a:gd name="connsiteX20" fmla="*/ 0 w 5714482"/>
              <a:gd name="connsiteY20" fmla="*/ 380793 h 228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14482" h="2284710" fill="none" extrusionOk="0">
                <a:moveTo>
                  <a:pt x="0" y="380793"/>
                </a:moveTo>
                <a:cubicBezTo>
                  <a:pt x="-8810" y="181078"/>
                  <a:pt x="181991" y="-31124"/>
                  <a:pt x="380793" y="0"/>
                </a:cubicBezTo>
                <a:cubicBezTo>
                  <a:pt x="774075" y="129591"/>
                  <a:pt x="1935085" y="-79037"/>
                  <a:pt x="3333448" y="0"/>
                </a:cubicBezTo>
                <a:lnTo>
                  <a:pt x="3333448" y="0"/>
                </a:lnTo>
                <a:cubicBezTo>
                  <a:pt x="3673179" y="-42663"/>
                  <a:pt x="4616909" y="46235"/>
                  <a:pt x="4762068" y="0"/>
                </a:cubicBezTo>
                <a:cubicBezTo>
                  <a:pt x="4955837" y="26027"/>
                  <a:pt x="5087440" y="-4410"/>
                  <a:pt x="5333689" y="0"/>
                </a:cubicBezTo>
                <a:cubicBezTo>
                  <a:pt x="5568151" y="19435"/>
                  <a:pt x="5681951" y="159939"/>
                  <a:pt x="5714482" y="380793"/>
                </a:cubicBezTo>
                <a:cubicBezTo>
                  <a:pt x="5787660" y="851275"/>
                  <a:pt x="5657999" y="1150168"/>
                  <a:pt x="5714482" y="1332748"/>
                </a:cubicBezTo>
                <a:cubicBezTo>
                  <a:pt x="6056881" y="1429460"/>
                  <a:pt x="6602795" y="1515932"/>
                  <a:pt x="6755946" y="1488603"/>
                </a:cubicBezTo>
                <a:cubicBezTo>
                  <a:pt x="6667327" y="1617821"/>
                  <a:pt x="6052540" y="1810721"/>
                  <a:pt x="5714482" y="1903925"/>
                </a:cubicBezTo>
                <a:lnTo>
                  <a:pt x="5714482" y="1903917"/>
                </a:lnTo>
                <a:cubicBezTo>
                  <a:pt x="5729280" y="2104249"/>
                  <a:pt x="5567553" y="2299260"/>
                  <a:pt x="5333689" y="2284710"/>
                </a:cubicBezTo>
                <a:cubicBezTo>
                  <a:pt x="5098043" y="2247654"/>
                  <a:pt x="4937406" y="2241924"/>
                  <a:pt x="4762068" y="2284710"/>
                </a:cubicBezTo>
                <a:cubicBezTo>
                  <a:pt x="4180848" y="2274569"/>
                  <a:pt x="3522184" y="2233100"/>
                  <a:pt x="3333448" y="2284710"/>
                </a:cubicBezTo>
                <a:lnTo>
                  <a:pt x="3333448" y="2284710"/>
                </a:lnTo>
                <a:cubicBezTo>
                  <a:pt x="2055563" y="2245044"/>
                  <a:pt x="1319411" y="2412359"/>
                  <a:pt x="380793" y="2284710"/>
                </a:cubicBezTo>
                <a:cubicBezTo>
                  <a:pt x="154207" y="2265510"/>
                  <a:pt x="29714" y="2132175"/>
                  <a:pt x="0" y="1903917"/>
                </a:cubicBezTo>
                <a:lnTo>
                  <a:pt x="0" y="1903925"/>
                </a:lnTo>
                <a:cubicBezTo>
                  <a:pt x="-5353" y="1841456"/>
                  <a:pt x="-9919" y="1521378"/>
                  <a:pt x="0" y="1332748"/>
                </a:cubicBezTo>
                <a:lnTo>
                  <a:pt x="0" y="1332748"/>
                </a:lnTo>
                <a:cubicBezTo>
                  <a:pt x="19913" y="984462"/>
                  <a:pt x="39883" y="685500"/>
                  <a:pt x="0" y="380793"/>
                </a:cubicBezTo>
                <a:close/>
              </a:path>
              <a:path w="5714482" h="2284710" stroke="0" extrusionOk="0">
                <a:moveTo>
                  <a:pt x="0" y="380793"/>
                </a:moveTo>
                <a:cubicBezTo>
                  <a:pt x="805" y="167867"/>
                  <a:pt x="154485" y="16500"/>
                  <a:pt x="380793" y="0"/>
                </a:cubicBezTo>
                <a:cubicBezTo>
                  <a:pt x="1391659" y="-30226"/>
                  <a:pt x="2274225" y="19287"/>
                  <a:pt x="3333448" y="0"/>
                </a:cubicBezTo>
                <a:lnTo>
                  <a:pt x="3333448" y="0"/>
                </a:lnTo>
                <a:cubicBezTo>
                  <a:pt x="3950055" y="57875"/>
                  <a:pt x="4428323" y="125756"/>
                  <a:pt x="4762068" y="0"/>
                </a:cubicBezTo>
                <a:cubicBezTo>
                  <a:pt x="4893586" y="-6090"/>
                  <a:pt x="5154297" y="37814"/>
                  <a:pt x="5333689" y="0"/>
                </a:cubicBezTo>
                <a:cubicBezTo>
                  <a:pt x="5562828" y="-2248"/>
                  <a:pt x="5691088" y="137024"/>
                  <a:pt x="5714482" y="380793"/>
                </a:cubicBezTo>
                <a:cubicBezTo>
                  <a:pt x="5697580" y="731695"/>
                  <a:pt x="5662408" y="952468"/>
                  <a:pt x="5714482" y="1332748"/>
                </a:cubicBezTo>
                <a:cubicBezTo>
                  <a:pt x="6237644" y="1383614"/>
                  <a:pt x="6457022" y="1447334"/>
                  <a:pt x="6755946" y="1488603"/>
                </a:cubicBezTo>
                <a:cubicBezTo>
                  <a:pt x="6424974" y="1582622"/>
                  <a:pt x="6004047" y="1891021"/>
                  <a:pt x="5714482" y="1903925"/>
                </a:cubicBezTo>
                <a:lnTo>
                  <a:pt x="5714482" y="1903917"/>
                </a:lnTo>
                <a:cubicBezTo>
                  <a:pt x="5744874" y="2095551"/>
                  <a:pt x="5540729" y="2249717"/>
                  <a:pt x="5333689" y="2284710"/>
                </a:cubicBezTo>
                <a:cubicBezTo>
                  <a:pt x="5268670" y="2270899"/>
                  <a:pt x="5011532" y="2275546"/>
                  <a:pt x="4762068" y="2284710"/>
                </a:cubicBezTo>
                <a:cubicBezTo>
                  <a:pt x="4086233" y="2373272"/>
                  <a:pt x="3729380" y="2408503"/>
                  <a:pt x="3333448" y="2284710"/>
                </a:cubicBezTo>
                <a:lnTo>
                  <a:pt x="3333448" y="2284710"/>
                </a:lnTo>
                <a:cubicBezTo>
                  <a:pt x="2812170" y="2379742"/>
                  <a:pt x="1833536" y="2234787"/>
                  <a:pt x="380793" y="2284710"/>
                </a:cubicBezTo>
                <a:cubicBezTo>
                  <a:pt x="161448" y="2255906"/>
                  <a:pt x="9398" y="2129197"/>
                  <a:pt x="0" y="1903917"/>
                </a:cubicBezTo>
                <a:lnTo>
                  <a:pt x="0" y="1903925"/>
                </a:lnTo>
                <a:cubicBezTo>
                  <a:pt x="45223" y="1638472"/>
                  <a:pt x="-38747" y="1502044"/>
                  <a:pt x="0" y="1332748"/>
                </a:cubicBezTo>
                <a:lnTo>
                  <a:pt x="0" y="1332748"/>
                </a:lnTo>
                <a:cubicBezTo>
                  <a:pt x="-18883" y="986900"/>
                  <a:pt x="-31146" y="483836"/>
                  <a:pt x="0" y="38079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244475365">
                  <a:prstGeom prst="wedgeRoundRectCallout">
                    <a:avLst>
                      <a:gd name="adj1" fmla="val 68225"/>
                      <a:gd name="adj2" fmla="val 1515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về một lần em hoặc bạn mải chơi nên quên việc cần làm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72FEBD-3ED8-4B12-B0D1-71ED654ACDE9}"/>
              </a:ext>
            </a:extLst>
          </p:cNvPr>
          <p:cNvGrpSpPr/>
          <p:nvPr/>
        </p:nvGrpSpPr>
        <p:grpSpPr>
          <a:xfrm>
            <a:off x="157356" y="742950"/>
            <a:ext cx="5138544" cy="6115050"/>
            <a:chOff x="305797" y="579716"/>
            <a:chExt cx="5455920" cy="623287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0C8FFA3-83CF-45E1-B6DB-627A5B7AAE1E}"/>
                </a:ext>
              </a:extLst>
            </p:cNvPr>
            <p:cNvGrpSpPr/>
            <p:nvPr/>
          </p:nvGrpSpPr>
          <p:grpSpPr>
            <a:xfrm>
              <a:off x="305797" y="2309160"/>
              <a:ext cx="5455920" cy="4503431"/>
              <a:chOff x="0" y="2686369"/>
              <a:chExt cx="5455920" cy="4503431"/>
            </a:xfrm>
          </p:grpSpPr>
          <p:pic>
            <p:nvPicPr>
              <p:cNvPr id="10" name="Picture 9" descr="A picture containing icon&#10;&#10;Description automatically generated">
                <a:extLst>
                  <a:ext uri="{FF2B5EF4-FFF2-40B4-BE49-F238E27FC236}">
                    <a16:creationId xmlns:a16="http://schemas.microsoft.com/office/drawing/2014/main" id="{3DF0610E-BE5F-4C16-A886-F046595EC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373787"/>
                <a:ext cx="5455920" cy="3816013"/>
              </a:xfrm>
              <a:prstGeom prst="rect">
                <a:avLst/>
              </a:prstGeom>
            </p:spPr>
          </p:pic>
          <p:pic>
            <p:nvPicPr>
              <p:cNvPr id="11" name="Picture 10" descr="Icon&#10;&#10;Description automatically generated">
                <a:extLst>
                  <a:ext uri="{FF2B5EF4-FFF2-40B4-BE49-F238E27FC236}">
                    <a16:creationId xmlns:a16="http://schemas.microsoft.com/office/drawing/2014/main" id="{269ACD02-5247-4A07-8901-B0E9F17B3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5190" y="2686369"/>
                <a:ext cx="4605537" cy="416052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EFDA3A1-1A75-472E-B703-4B34F0225A61}"/>
                </a:ext>
              </a:extLst>
            </p:cNvPr>
            <p:cNvGrpSpPr/>
            <p:nvPr/>
          </p:nvGrpSpPr>
          <p:grpSpPr>
            <a:xfrm>
              <a:off x="1504611" y="579716"/>
              <a:ext cx="2474781" cy="1729444"/>
              <a:chOff x="84595" y="2353938"/>
              <a:chExt cx="1726208" cy="1224000"/>
            </a:xfrm>
          </p:grpSpPr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id="{4B5A57CF-852A-4F52-BD02-53692F100B51}"/>
                  </a:ext>
                </a:extLst>
              </p:cNvPr>
              <p:cNvSpPr/>
              <p:nvPr/>
            </p:nvSpPr>
            <p:spPr>
              <a:xfrm flipH="1">
                <a:off x="84595" y="2353938"/>
                <a:ext cx="1726208" cy="1224000"/>
              </a:xfrm>
              <a:custGeom>
                <a:avLst/>
                <a:gdLst>
                  <a:gd name="connsiteX0" fmla="*/ 216184 w 2330821"/>
                  <a:gd name="connsiteY0" fmla="*/ 1599069 h 1696751"/>
                  <a:gd name="connsiteX1" fmla="*/ 227028 w 2330821"/>
                  <a:gd name="connsiteY1" fmla="*/ 1351471 h 1696751"/>
                  <a:gd name="connsiteX2" fmla="*/ 658149 w 2330821"/>
                  <a:gd name="connsiteY2" fmla="*/ 84580 h 1696751"/>
                  <a:gd name="connsiteX3" fmla="*/ 1944811 w 2330821"/>
                  <a:gd name="connsiteY3" fmla="*/ 217639 h 1696751"/>
                  <a:gd name="connsiteX4" fmla="*/ 1841501 w 2330821"/>
                  <a:gd name="connsiteY4" fmla="*/ 1539398 h 1696751"/>
                  <a:gd name="connsiteX5" fmla="*/ 554248 w 2330821"/>
                  <a:gd name="connsiteY5" fmla="*/ 1570734 h 1696751"/>
                  <a:gd name="connsiteX6" fmla="*/ 216184 w 2330821"/>
                  <a:gd name="connsiteY6" fmla="*/ 1599069 h 1696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0821" h="1696751" fill="none" extrusionOk="0">
                    <a:moveTo>
                      <a:pt x="216184" y="1599069"/>
                    </a:moveTo>
                    <a:cubicBezTo>
                      <a:pt x="228609" y="1533651"/>
                      <a:pt x="216013" y="1440197"/>
                      <a:pt x="227028" y="1351471"/>
                    </a:cubicBezTo>
                    <a:cubicBezTo>
                      <a:pt x="-303076" y="961281"/>
                      <a:pt x="-1689" y="393273"/>
                      <a:pt x="658149" y="84580"/>
                    </a:cubicBezTo>
                    <a:cubicBezTo>
                      <a:pt x="1134769" y="-110274"/>
                      <a:pt x="1614487" y="-107331"/>
                      <a:pt x="1944811" y="217639"/>
                    </a:cubicBezTo>
                    <a:cubicBezTo>
                      <a:pt x="2525508" y="578647"/>
                      <a:pt x="2343147" y="1335430"/>
                      <a:pt x="1841501" y="1539398"/>
                    </a:cubicBezTo>
                    <a:cubicBezTo>
                      <a:pt x="1484335" y="1738796"/>
                      <a:pt x="986039" y="1692775"/>
                      <a:pt x="554248" y="1570734"/>
                    </a:cubicBezTo>
                    <a:cubicBezTo>
                      <a:pt x="433325" y="1588667"/>
                      <a:pt x="315308" y="1581870"/>
                      <a:pt x="216184" y="1599069"/>
                    </a:cubicBezTo>
                    <a:close/>
                  </a:path>
                  <a:path w="2330821" h="1696751" stroke="0" extrusionOk="0">
                    <a:moveTo>
                      <a:pt x="216184" y="1599069"/>
                    </a:moveTo>
                    <a:cubicBezTo>
                      <a:pt x="211639" y="1546130"/>
                      <a:pt x="219995" y="1427174"/>
                      <a:pt x="227028" y="1351471"/>
                    </a:cubicBezTo>
                    <a:cubicBezTo>
                      <a:pt x="-313345" y="906279"/>
                      <a:pt x="-26779" y="214558"/>
                      <a:pt x="658149" y="84580"/>
                    </a:cubicBezTo>
                    <a:cubicBezTo>
                      <a:pt x="997450" y="-99960"/>
                      <a:pt x="1582689" y="1208"/>
                      <a:pt x="1944811" y="217639"/>
                    </a:cubicBezTo>
                    <a:cubicBezTo>
                      <a:pt x="2485040" y="616223"/>
                      <a:pt x="2567834" y="1269786"/>
                      <a:pt x="1841501" y="1539398"/>
                    </a:cubicBezTo>
                    <a:cubicBezTo>
                      <a:pt x="1470149" y="1729888"/>
                      <a:pt x="961251" y="1780080"/>
                      <a:pt x="554248" y="1570734"/>
                    </a:cubicBezTo>
                    <a:cubicBezTo>
                      <a:pt x="397056" y="1600272"/>
                      <a:pt x="368764" y="1588884"/>
                      <a:pt x="216184" y="1599069"/>
                    </a:cubicBezTo>
                    <a:close/>
                  </a:path>
                </a:pathLst>
              </a:custGeom>
              <a:solidFill>
                <a:srgbClr val="FFFF99"/>
              </a:solidFill>
              <a:ln w="12700">
                <a:solidFill>
                  <a:srgbClr val="FFC000"/>
                </a:solidFill>
                <a:extLst>
                  <a:ext uri="{C807C97D-BFC1-408E-A445-0C87EB9F89A2}">
                    <ask:lineSketchStyleProps xmlns:ask="http://schemas.microsoft.com/office/drawing/2018/sketchyshapes" xmlns="" sd="2719067709">
                      <a:prstGeom prst="wedgeEllipseCallout">
                        <a:avLst>
                          <a:gd name="adj1" fmla="val -40725"/>
                          <a:gd name="adj2" fmla="val 44243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17424A-868B-4528-B41B-F1F0B2479BE4}"/>
                  </a:ext>
                </a:extLst>
              </p:cNvPr>
              <p:cNvSpPr txBox="1"/>
              <p:nvPr/>
            </p:nvSpPr>
            <p:spPr>
              <a:xfrm>
                <a:off x="184563" y="2550439"/>
                <a:ext cx="1526272" cy="762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rgbClr val="FF3F6E"/>
                    </a:solidFill>
                  </a:rPr>
                  <a:t>Thảo</a:t>
                </a:r>
                <a:r>
                  <a:rPr lang="en-US" sz="3200" b="1" dirty="0">
                    <a:solidFill>
                      <a:srgbClr val="FF3F6E"/>
                    </a:solidFill>
                  </a:rPr>
                  <a:t> </a:t>
                </a:r>
                <a:r>
                  <a:rPr lang="en-US" sz="3200" b="1" err="1">
                    <a:solidFill>
                      <a:srgbClr val="FF3F6E"/>
                    </a:solidFill>
                  </a:rPr>
                  <a:t>luận</a:t>
                </a:r>
                <a:r>
                  <a:rPr lang="en-US" sz="3200" b="1">
                    <a:solidFill>
                      <a:srgbClr val="FF3F6E"/>
                    </a:solidFill>
                  </a:rPr>
                  <a:t> nhóm</a:t>
                </a:r>
                <a:endParaRPr lang="en-US" sz="3200" b="1" dirty="0">
                  <a:solidFill>
                    <a:srgbClr val="FF3F6E"/>
                  </a:solidFill>
                </a:endParaRPr>
              </a:p>
            </p:txBody>
          </p:sp>
        </p:grpSp>
      </p:grp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A256348-B115-49BC-9A46-F829981B0E70}"/>
              </a:ext>
            </a:extLst>
          </p:cNvPr>
          <p:cNvSpPr/>
          <p:nvPr/>
        </p:nvSpPr>
        <p:spPr>
          <a:xfrm>
            <a:off x="5229225" y="723901"/>
            <a:ext cx="6648450" cy="1695450"/>
          </a:xfrm>
          <a:custGeom>
            <a:avLst/>
            <a:gdLst>
              <a:gd name="connsiteX0" fmla="*/ 0 w 6648450"/>
              <a:gd name="connsiteY0" fmla="*/ 282581 h 1695450"/>
              <a:gd name="connsiteX1" fmla="*/ 282581 w 6648450"/>
              <a:gd name="connsiteY1" fmla="*/ 0 h 1695450"/>
              <a:gd name="connsiteX2" fmla="*/ 670563 w 6648450"/>
              <a:gd name="connsiteY2" fmla="*/ 0 h 1695450"/>
              <a:gd name="connsiteX3" fmla="*/ 1108075 w 6648450"/>
              <a:gd name="connsiteY3" fmla="*/ 0 h 1695450"/>
              <a:gd name="connsiteX4" fmla="*/ 1108075 w 6648450"/>
              <a:gd name="connsiteY4" fmla="*/ 0 h 1695450"/>
              <a:gd name="connsiteX5" fmla="*/ 1612249 w 6648450"/>
              <a:gd name="connsiteY5" fmla="*/ 0 h 1695450"/>
              <a:gd name="connsiteX6" fmla="*/ 2166287 w 6648450"/>
              <a:gd name="connsiteY6" fmla="*/ 0 h 1695450"/>
              <a:gd name="connsiteX7" fmla="*/ 2770188 w 6648450"/>
              <a:gd name="connsiteY7" fmla="*/ 0 h 1695450"/>
              <a:gd name="connsiteX8" fmla="*/ 3297555 w 6648450"/>
              <a:gd name="connsiteY8" fmla="*/ 0 h 1695450"/>
              <a:gd name="connsiteX9" fmla="*/ 3968748 w 6648450"/>
              <a:gd name="connsiteY9" fmla="*/ 0 h 1695450"/>
              <a:gd name="connsiteX10" fmla="*/ 4496115 w 6648450"/>
              <a:gd name="connsiteY10" fmla="*/ 0 h 1695450"/>
              <a:gd name="connsiteX11" fmla="*/ 5095395 w 6648450"/>
              <a:gd name="connsiteY11" fmla="*/ 0 h 1695450"/>
              <a:gd name="connsiteX12" fmla="*/ 5586805 w 6648450"/>
              <a:gd name="connsiteY12" fmla="*/ 0 h 1695450"/>
              <a:gd name="connsiteX13" fmla="*/ 6365869 w 6648450"/>
              <a:gd name="connsiteY13" fmla="*/ 0 h 1695450"/>
              <a:gd name="connsiteX14" fmla="*/ 6648450 w 6648450"/>
              <a:gd name="connsiteY14" fmla="*/ 282581 h 1695450"/>
              <a:gd name="connsiteX15" fmla="*/ 6648450 w 6648450"/>
              <a:gd name="connsiteY15" fmla="*/ 614604 h 1695450"/>
              <a:gd name="connsiteX16" fmla="*/ 6648450 w 6648450"/>
              <a:gd name="connsiteY16" fmla="*/ 989013 h 1695450"/>
              <a:gd name="connsiteX17" fmla="*/ 6648450 w 6648450"/>
              <a:gd name="connsiteY17" fmla="*/ 989013 h 1695450"/>
              <a:gd name="connsiteX18" fmla="*/ 6648450 w 6648450"/>
              <a:gd name="connsiteY18" fmla="*/ 1412875 h 1695450"/>
              <a:gd name="connsiteX19" fmla="*/ 6648450 w 6648450"/>
              <a:gd name="connsiteY19" fmla="*/ 1412869 h 1695450"/>
              <a:gd name="connsiteX20" fmla="*/ 6365869 w 6648450"/>
              <a:gd name="connsiteY20" fmla="*/ 1695450 h 1695450"/>
              <a:gd name="connsiteX21" fmla="*/ 5802546 w 6648450"/>
              <a:gd name="connsiteY21" fmla="*/ 1695450 h 1695450"/>
              <a:gd name="connsiteX22" fmla="*/ 5167309 w 6648450"/>
              <a:gd name="connsiteY22" fmla="*/ 1695450 h 1695450"/>
              <a:gd name="connsiteX23" fmla="*/ 4496115 w 6648450"/>
              <a:gd name="connsiteY23" fmla="*/ 1695450 h 1695450"/>
              <a:gd name="connsiteX24" fmla="*/ 3860878 w 6648450"/>
              <a:gd name="connsiteY24" fmla="*/ 1695450 h 1695450"/>
              <a:gd name="connsiteX25" fmla="*/ 3333511 w 6648450"/>
              <a:gd name="connsiteY25" fmla="*/ 1695450 h 1695450"/>
              <a:gd name="connsiteX26" fmla="*/ 2770188 w 6648450"/>
              <a:gd name="connsiteY26" fmla="*/ 1695450 h 1695450"/>
              <a:gd name="connsiteX27" fmla="*/ 2181021 w 6648450"/>
              <a:gd name="connsiteY27" fmla="*/ 1739956 h 1695450"/>
              <a:gd name="connsiteX28" fmla="*/ 1591854 w 6648450"/>
              <a:gd name="connsiteY28" fmla="*/ 1784461 h 1695450"/>
              <a:gd name="connsiteX29" fmla="*/ 1002686 w 6648450"/>
              <a:gd name="connsiteY29" fmla="*/ 1828967 h 1695450"/>
              <a:gd name="connsiteX30" fmla="*/ 469630 w 6648450"/>
              <a:gd name="connsiteY30" fmla="*/ 1869233 h 1695450"/>
              <a:gd name="connsiteX31" fmla="*/ -35370 w 6648450"/>
              <a:gd name="connsiteY31" fmla="*/ 1907381 h 1695450"/>
              <a:gd name="connsiteX32" fmla="*/ 502049 w 6648450"/>
              <a:gd name="connsiteY32" fmla="*/ 1807773 h 1695450"/>
              <a:gd name="connsiteX33" fmla="*/ 1108075 w 6648450"/>
              <a:gd name="connsiteY33" fmla="*/ 1695450 h 1695450"/>
              <a:gd name="connsiteX34" fmla="*/ 711838 w 6648450"/>
              <a:gd name="connsiteY34" fmla="*/ 1695450 h 1695450"/>
              <a:gd name="connsiteX35" fmla="*/ 282581 w 6648450"/>
              <a:gd name="connsiteY35" fmla="*/ 1695450 h 1695450"/>
              <a:gd name="connsiteX36" fmla="*/ 0 w 6648450"/>
              <a:gd name="connsiteY36" fmla="*/ 1412869 h 1695450"/>
              <a:gd name="connsiteX37" fmla="*/ 0 w 6648450"/>
              <a:gd name="connsiteY37" fmla="*/ 1412875 h 1695450"/>
              <a:gd name="connsiteX38" fmla="*/ 0 w 6648450"/>
              <a:gd name="connsiteY38" fmla="*/ 989013 h 1695450"/>
              <a:gd name="connsiteX39" fmla="*/ 0 w 6648450"/>
              <a:gd name="connsiteY39" fmla="*/ 989013 h 1695450"/>
              <a:gd name="connsiteX40" fmla="*/ 0 w 6648450"/>
              <a:gd name="connsiteY40" fmla="*/ 649926 h 1695450"/>
              <a:gd name="connsiteX41" fmla="*/ 0 w 6648450"/>
              <a:gd name="connsiteY41" fmla="*/ 282581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48450" h="1695450" fill="none" extrusionOk="0">
                <a:moveTo>
                  <a:pt x="0" y="282581"/>
                </a:moveTo>
                <a:cubicBezTo>
                  <a:pt x="25785" y="143456"/>
                  <a:pt x="133247" y="13776"/>
                  <a:pt x="282581" y="0"/>
                </a:cubicBezTo>
                <a:cubicBezTo>
                  <a:pt x="412091" y="-4802"/>
                  <a:pt x="478235" y="23882"/>
                  <a:pt x="670563" y="0"/>
                </a:cubicBezTo>
                <a:cubicBezTo>
                  <a:pt x="862891" y="-23882"/>
                  <a:pt x="1013926" y="36238"/>
                  <a:pt x="1108075" y="0"/>
                </a:cubicBezTo>
                <a:lnTo>
                  <a:pt x="1108075" y="0"/>
                </a:lnTo>
                <a:cubicBezTo>
                  <a:pt x="1324542" y="-31770"/>
                  <a:pt x="1459454" y="32882"/>
                  <a:pt x="1612249" y="0"/>
                </a:cubicBezTo>
                <a:cubicBezTo>
                  <a:pt x="1765044" y="-32882"/>
                  <a:pt x="2002396" y="29606"/>
                  <a:pt x="2166287" y="0"/>
                </a:cubicBezTo>
                <a:cubicBezTo>
                  <a:pt x="2330178" y="-29606"/>
                  <a:pt x="2601735" y="21709"/>
                  <a:pt x="2770188" y="0"/>
                </a:cubicBezTo>
                <a:cubicBezTo>
                  <a:pt x="2894524" y="-16767"/>
                  <a:pt x="3063881" y="20157"/>
                  <a:pt x="3297555" y="0"/>
                </a:cubicBezTo>
                <a:cubicBezTo>
                  <a:pt x="3531229" y="-20157"/>
                  <a:pt x="3638696" y="74321"/>
                  <a:pt x="3968748" y="0"/>
                </a:cubicBezTo>
                <a:cubicBezTo>
                  <a:pt x="4298800" y="-74321"/>
                  <a:pt x="4353888" y="62031"/>
                  <a:pt x="4496115" y="0"/>
                </a:cubicBezTo>
                <a:cubicBezTo>
                  <a:pt x="4638342" y="-62031"/>
                  <a:pt x="4943601" y="3575"/>
                  <a:pt x="5095395" y="0"/>
                </a:cubicBezTo>
                <a:cubicBezTo>
                  <a:pt x="5247189" y="-3575"/>
                  <a:pt x="5393544" y="1844"/>
                  <a:pt x="5586805" y="0"/>
                </a:cubicBezTo>
                <a:cubicBezTo>
                  <a:pt x="5780066" y="-1844"/>
                  <a:pt x="6126342" y="91101"/>
                  <a:pt x="6365869" y="0"/>
                </a:cubicBezTo>
                <a:cubicBezTo>
                  <a:pt x="6518262" y="-41910"/>
                  <a:pt x="6643668" y="114410"/>
                  <a:pt x="6648450" y="282581"/>
                </a:cubicBezTo>
                <a:cubicBezTo>
                  <a:pt x="6686738" y="414003"/>
                  <a:pt x="6634174" y="534148"/>
                  <a:pt x="6648450" y="614604"/>
                </a:cubicBezTo>
                <a:cubicBezTo>
                  <a:pt x="6662726" y="695060"/>
                  <a:pt x="6610688" y="846117"/>
                  <a:pt x="6648450" y="989013"/>
                </a:cubicBezTo>
                <a:lnTo>
                  <a:pt x="6648450" y="989013"/>
                </a:lnTo>
                <a:cubicBezTo>
                  <a:pt x="6691518" y="1183342"/>
                  <a:pt x="6636484" y="1264860"/>
                  <a:pt x="6648450" y="1412875"/>
                </a:cubicBezTo>
                <a:lnTo>
                  <a:pt x="6648450" y="1412869"/>
                </a:lnTo>
                <a:cubicBezTo>
                  <a:pt x="6660045" y="1605815"/>
                  <a:pt x="6517565" y="1692831"/>
                  <a:pt x="6365869" y="1695450"/>
                </a:cubicBezTo>
                <a:cubicBezTo>
                  <a:pt x="6163476" y="1730344"/>
                  <a:pt x="5960686" y="1688404"/>
                  <a:pt x="5802546" y="1695450"/>
                </a:cubicBezTo>
                <a:cubicBezTo>
                  <a:pt x="5644406" y="1702496"/>
                  <a:pt x="5311271" y="1641726"/>
                  <a:pt x="5167309" y="1695450"/>
                </a:cubicBezTo>
                <a:cubicBezTo>
                  <a:pt x="5023347" y="1749174"/>
                  <a:pt x="4821769" y="1650113"/>
                  <a:pt x="4496115" y="1695450"/>
                </a:cubicBezTo>
                <a:cubicBezTo>
                  <a:pt x="4170461" y="1740787"/>
                  <a:pt x="4136986" y="1687500"/>
                  <a:pt x="3860878" y="1695450"/>
                </a:cubicBezTo>
                <a:cubicBezTo>
                  <a:pt x="3584770" y="1703400"/>
                  <a:pt x="3449460" y="1640768"/>
                  <a:pt x="3333511" y="1695450"/>
                </a:cubicBezTo>
                <a:cubicBezTo>
                  <a:pt x="3217562" y="1750132"/>
                  <a:pt x="2925056" y="1646204"/>
                  <a:pt x="2770188" y="1695450"/>
                </a:cubicBezTo>
                <a:cubicBezTo>
                  <a:pt x="2616820" y="1716263"/>
                  <a:pt x="2404637" y="1690142"/>
                  <a:pt x="2181021" y="1739956"/>
                </a:cubicBezTo>
                <a:cubicBezTo>
                  <a:pt x="1957405" y="1789770"/>
                  <a:pt x="1870835" y="1698341"/>
                  <a:pt x="1591854" y="1784461"/>
                </a:cubicBezTo>
                <a:cubicBezTo>
                  <a:pt x="1312873" y="1870582"/>
                  <a:pt x="1273272" y="1789624"/>
                  <a:pt x="1002686" y="1828967"/>
                </a:cubicBezTo>
                <a:cubicBezTo>
                  <a:pt x="732100" y="1868310"/>
                  <a:pt x="726344" y="1793557"/>
                  <a:pt x="469630" y="1869233"/>
                </a:cubicBezTo>
                <a:cubicBezTo>
                  <a:pt x="212917" y="1944909"/>
                  <a:pt x="96081" y="1846359"/>
                  <a:pt x="-35370" y="1907381"/>
                </a:cubicBezTo>
                <a:cubicBezTo>
                  <a:pt x="152888" y="1817257"/>
                  <a:pt x="288001" y="1851939"/>
                  <a:pt x="502049" y="1807773"/>
                </a:cubicBezTo>
                <a:cubicBezTo>
                  <a:pt x="716098" y="1763607"/>
                  <a:pt x="994251" y="1762807"/>
                  <a:pt x="1108075" y="1695450"/>
                </a:cubicBezTo>
                <a:cubicBezTo>
                  <a:pt x="956180" y="1702971"/>
                  <a:pt x="873555" y="1673377"/>
                  <a:pt x="711838" y="1695450"/>
                </a:cubicBezTo>
                <a:cubicBezTo>
                  <a:pt x="550121" y="1717523"/>
                  <a:pt x="399460" y="1668612"/>
                  <a:pt x="282581" y="1695450"/>
                </a:cubicBezTo>
                <a:cubicBezTo>
                  <a:pt x="140669" y="1717845"/>
                  <a:pt x="3878" y="1527304"/>
                  <a:pt x="0" y="1412869"/>
                </a:cubicBezTo>
                <a:lnTo>
                  <a:pt x="0" y="1412875"/>
                </a:lnTo>
                <a:cubicBezTo>
                  <a:pt x="-11751" y="1277924"/>
                  <a:pt x="41825" y="1083065"/>
                  <a:pt x="0" y="989013"/>
                </a:cubicBezTo>
                <a:lnTo>
                  <a:pt x="0" y="989013"/>
                </a:lnTo>
                <a:cubicBezTo>
                  <a:pt x="-10004" y="869448"/>
                  <a:pt x="12087" y="772073"/>
                  <a:pt x="0" y="649926"/>
                </a:cubicBezTo>
                <a:cubicBezTo>
                  <a:pt x="-12087" y="527779"/>
                  <a:pt x="35228" y="417321"/>
                  <a:pt x="0" y="282581"/>
                </a:cubicBezTo>
                <a:close/>
              </a:path>
              <a:path w="6648450" h="1695450" stroke="0" extrusionOk="0">
                <a:moveTo>
                  <a:pt x="0" y="282581"/>
                </a:moveTo>
                <a:cubicBezTo>
                  <a:pt x="-43568" y="117524"/>
                  <a:pt x="121158" y="1861"/>
                  <a:pt x="282581" y="0"/>
                </a:cubicBezTo>
                <a:cubicBezTo>
                  <a:pt x="411308" y="-28014"/>
                  <a:pt x="573530" y="39260"/>
                  <a:pt x="711838" y="0"/>
                </a:cubicBezTo>
                <a:cubicBezTo>
                  <a:pt x="850146" y="-39260"/>
                  <a:pt x="926000" y="27990"/>
                  <a:pt x="1108075" y="0"/>
                </a:cubicBezTo>
                <a:lnTo>
                  <a:pt x="1108075" y="0"/>
                </a:lnTo>
                <a:cubicBezTo>
                  <a:pt x="1262861" y="-2947"/>
                  <a:pt x="1556192" y="55795"/>
                  <a:pt x="1695355" y="0"/>
                </a:cubicBezTo>
                <a:cubicBezTo>
                  <a:pt x="1834518" y="-55795"/>
                  <a:pt x="2057315" y="57432"/>
                  <a:pt x="2249393" y="0"/>
                </a:cubicBezTo>
                <a:cubicBezTo>
                  <a:pt x="2441471" y="-57432"/>
                  <a:pt x="2549504" y="26099"/>
                  <a:pt x="2770188" y="0"/>
                </a:cubicBezTo>
                <a:cubicBezTo>
                  <a:pt x="2947051" y="-16842"/>
                  <a:pt x="3077417" y="55110"/>
                  <a:pt x="3261598" y="0"/>
                </a:cubicBezTo>
                <a:cubicBezTo>
                  <a:pt x="3445779" y="-55110"/>
                  <a:pt x="3514874" y="19081"/>
                  <a:pt x="3753007" y="0"/>
                </a:cubicBezTo>
                <a:cubicBezTo>
                  <a:pt x="3991140" y="-19081"/>
                  <a:pt x="4159285" y="69904"/>
                  <a:pt x="4352288" y="0"/>
                </a:cubicBezTo>
                <a:cubicBezTo>
                  <a:pt x="4545291" y="-69904"/>
                  <a:pt x="4664166" y="15863"/>
                  <a:pt x="4843697" y="0"/>
                </a:cubicBezTo>
                <a:cubicBezTo>
                  <a:pt x="5023228" y="-15863"/>
                  <a:pt x="5166043" y="45915"/>
                  <a:pt x="5371064" y="0"/>
                </a:cubicBezTo>
                <a:cubicBezTo>
                  <a:pt x="5576085" y="-45915"/>
                  <a:pt x="6032871" y="100152"/>
                  <a:pt x="6365869" y="0"/>
                </a:cubicBezTo>
                <a:cubicBezTo>
                  <a:pt x="6530258" y="-4222"/>
                  <a:pt x="6618604" y="141345"/>
                  <a:pt x="6648450" y="282581"/>
                </a:cubicBezTo>
                <a:cubicBezTo>
                  <a:pt x="6656991" y="377182"/>
                  <a:pt x="6620427" y="472999"/>
                  <a:pt x="6648450" y="621668"/>
                </a:cubicBezTo>
                <a:cubicBezTo>
                  <a:pt x="6676473" y="770337"/>
                  <a:pt x="6635800" y="908260"/>
                  <a:pt x="6648450" y="989013"/>
                </a:cubicBezTo>
                <a:lnTo>
                  <a:pt x="6648450" y="989013"/>
                </a:lnTo>
                <a:cubicBezTo>
                  <a:pt x="6666120" y="1173751"/>
                  <a:pt x="6606699" y="1243232"/>
                  <a:pt x="6648450" y="1412875"/>
                </a:cubicBezTo>
                <a:lnTo>
                  <a:pt x="6648450" y="1412869"/>
                </a:lnTo>
                <a:cubicBezTo>
                  <a:pt x="6640164" y="1547794"/>
                  <a:pt x="6524646" y="1700317"/>
                  <a:pt x="6365869" y="1695450"/>
                </a:cubicBezTo>
                <a:cubicBezTo>
                  <a:pt x="6226218" y="1705016"/>
                  <a:pt x="5990343" y="1636667"/>
                  <a:pt x="5694675" y="1695450"/>
                </a:cubicBezTo>
                <a:cubicBezTo>
                  <a:pt x="5399007" y="1754233"/>
                  <a:pt x="5437541" y="1658021"/>
                  <a:pt x="5203265" y="1695450"/>
                </a:cubicBezTo>
                <a:cubicBezTo>
                  <a:pt x="4968989" y="1732879"/>
                  <a:pt x="4784400" y="1641447"/>
                  <a:pt x="4675899" y="1695450"/>
                </a:cubicBezTo>
                <a:cubicBezTo>
                  <a:pt x="4567398" y="1749453"/>
                  <a:pt x="4367051" y="1678389"/>
                  <a:pt x="4148532" y="1695450"/>
                </a:cubicBezTo>
                <a:cubicBezTo>
                  <a:pt x="3930013" y="1712511"/>
                  <a:pt x="3653119" y="1635570"/>
                  <a:pt x="3513295" y="1695450"/>
                </a:cubicBezTo>
                <a:cubicBezTo>
                  <a:pt x="3373471" y="1755330"/>
                  <a:pt x="3111198" y="1669414"/>
                  <a:pt x="2770188" y="1695450"/>
                </a:cubicBezTo>
                <a:cubicBezTo>
                  <a:pt x="2574910" y="1779584"/>
                  <a:pt x="2349248" y="1692919"/>
                  <a:pt x="2181021" y="1739956"/>
                </a:cubicBezTo>
                <a:cubicBezTo>
                  <a:pt x="2012793" y="1786993"/>
                  <a:pt x="1809928" y="1729186"/>
                  <a:pt x="1704076" y="1775984"/>
                </a:cubicBezTo>
                <a:cubicBezTo>
                  <a:pt x="1598224" y="1822782"/>
                  <a:pt x="1252807" y="1783361"/>
                  <a:pt x="1114909" y="1820489"/>
                </a:cubicBezTo>
                <a:cubicBezTo>
                  <a:pt x="977011" y="1857617"/>
                  <a:pt x="811939" y="1782188"/>
                  <a:pt x="525742" y="1864995"/>
                </a:cubicBezTo>
                <a:cubicBezTo>
                  <a:pt x="239545" y="1947802"/>
                  <a:pt x="218431" y="1824827"/>
                  <a:pt x="-35370" y="1907381"/>
                </a:cubicBezTo>
                <a:cubicBezTo>
                  <a:pt x="207225" y="1833511"/>
                  <a:pt x="344922" y="1884596"/>
                  <a:pt x="536353" y="1801416"/>
                </a:cubicBezTo>
                <a:cubicBezTo>
                  <a:pt x="727784" y="1718236"/>
                  <a:pt x="926393" y="1769879"/>
                  <a:pt x="1108075" y="1695450"/>
                </a:cubicBezTo>
                <a:cubicBezTo>
                  <a:pt x="1025590" y="1735198"/>
                  <a:pt x="818432" y="1652495"/>
                  <a:pt x="703583" y="1695450"/>
                </a:cubicBezTo>
                <a:cubicBezTo>
                  <a:pt x="588734" y="1738405"/>
                  <a:pt x="388200" y="1651464"/>
                  <a:pt x="282581" y="1695450"/>
                </a:cubicBezTo>
                <a:cubicBezTo>
                  <a:pt x="118953" y="1718661"/>
                  <a:pt x="-25422" y="1568602"/>
                  <a:pt x="0" y="1412869"/>
                </a:cubicBezTo>
                <a:lnTo>
                  <a:pt x="0" y="1412875"/>
                </a:lnTo>
                <a:cubicBezTo>
                  <a:pt x="-4799" y="1282035"/>
                  <a:pt x="23109" y="1153692"/>
                  <a:pt x="0" y="989013"/>
                </a:cubicBezTo>
                <a:lnTo>
                  <a:pt x="0" y="989013"/>
                </a:lnTo>
                <a:cubicBezTo>
                  <a:pt x="-997" y="877470"/>
                  <a:pt x="25053" y="782406"/>
                  <a:pt x="0" y="656990"/>
                </a:cubicBezTo>
                <a:cubicBezTo>
                  <a:pt x="-25053" y="531574"/>
                  <a:pt x="41806" y="402463"/>
                  <a:pt x="0" y="282581"/>
                </a:cubicBezTo>
                <a:close/>
              </a:path>
            </a:pathLst>
          </a:custGeom>
          <a:solidFill>
            <a:srgbClr val="FFCCFF"/>
          </a:solidFill>
          <a:ln w="57150">
            <a:extLst>
              <a:ext uri="{C807C97D-BFC1-408E-A445-0C87EB9F89A2}">
                <ask:lineSketchStyleProps xmlns:ask="http://schemas.microsoft.com/office/drawing/2018/sketchyshapes" xmlns="" sd="1605793260">
                  <a:prstGeom prst="wedgeRoundRectCallout">
                    <a:avLst>
                      <a:gd name="adj1" fmla="val -50532"/>
                      <a:gd name="adj2" fmla="val 62500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quả làm việc nhóm sẽ thế nào nếu mỗi người trong nhóm không biết mình phải làm việc gì?</a:t>
            </a:r>
            <a:endParaRPr lang="en-US" sz="32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2290C99-6E07-4098-80A5-8E2EBBDC017A}"/>
              </a:ext>
            </a:extLst>
          </p:cNvPr>
          <p:cNvSpPr/>
          <p:nvPr/>
        </p:nvSpPr>
        <p:spPr>
          <a:xfrm>
            <a:off x="5200650" y="2857500"/>
            <a:ext cx="6648450" cy="1600199"/>
          </a:xfrm>
          <a:custGeom>
            <a:avLst/>
            <a:gdLst>
              <a:gd name="connsiteX0" fmla="*/ 0 w 6648450"/>
              <a:gd name="connsiteY0" fmla="*/ 266705 h 1600199"/>
              <a:gd name="connsiteX1" fmla="*/ 266705 w 6648450"/>
              <a:gd name="connsiteY1" fmla="*/ 0 h 1600199"/>
              <a:gd name="connsiteX2" fmla="*/ 687390 w 6648450"/>
              <a:gd name="connsiteY2" fmla="*/ 0 h 1600199"/>
              <a:gd name="connsiteX3" fmla="*/ 1108075 w 6648450"/>
              <a:gd name="connsiteY3" fmla="*/ 0 h 1600199"/>
              <a:gd name="connsiteX4" fmla="*/ 1108075 w 6648450"/>
              <a:gd name="connsiteY4" fmla="*/ 0 h 1600199"/>
              <a:gd name="connsiteX5" fmla="*/ 1612249 w 6648450"/>
              <a:gd name="connsiteY5" fmla="*/ 0 h 1600199"/>
              <a:gd name="connsiteX6" fmla="*/ 2133045 w 6648450"/>
              <a:gd name="connsiteY6" fmla="*/ 0 h 1600199"/>
              <a:gd name="connsiteX7" fmla="*/ 2770188 w 6648450"/>
              <a:gd name="connsiteY7" fmla="*/ 0 h 1600199"/>
              <a:gd name="connsiteX8" fmla="*/ 3177778 w 6648450"/>
              <a:gd name="connsiteY8" fmla="*/ 0 h 1600199"/>
              <a:gd name="connsiteX9" fmla="*/ 3693715 w 6648450"/>
              <a:gd name="connsiteY9" fmla="*/ 0 h 1600199"/>
              <a:gd name="connsiteX10" fmla="*/ 4101305 w 6648450"/>
              <a:gd name="connsiteY10" fmla="*/ 0 h 1600199"/>
              <a:gd name="connsiteX11" fmla="*/ 4689473 w 6648450"/>
              <a:gd name="connsiteY11" fmla="*/ 0 h 1600199"/>
              <a:gd name="connsiteX12" fmla="*/ 5169294 w 6648450"/>
              <a:gd name="connsiteY12" fmla="*/ 0 h 1600199"/>
              <a:gd name="connsiteX13" fmla="*/ 5757462 w 6648450"/>
              <a:gd name="connsiteY13" fmla="*/ 0 h 1600199"/>
              <a:gd name="connsiteX14" fmla="*/ 6381745 w 6648450"/>
              <a:gd name="connsiteY14" fmla="*/ 0 h 1600199"/>
              <a:gd name="connsiteX15" fmla="*/ 6648450 w 6648450"/>
              <a:gd name="connsiteY15" fmla="*/ 266705 h 1600199"/>
              <a:gd name="connsiteX16" fmla="*/ 6648450 w 6648450"/>
              <a:gd name="connsiteY16" fmla="*/ 586742 h 1600199"/>
              <a:gd name="connsiteX17" fmla="*/ 6648450 w 6648450"/>
              <a:gd name="connsiteY17" fmla="*/ 933449 h 1600199"/>
              <a:gd name="connsiteX18" fmla="*/ 6648450 w 6648450"/>
              <a:gd name="connsiteY18" fmla="*/ 933449 h 1600199"/>
              <a:gd name="connsiteX19" fmla="*/ 6648450 w 6648450"/>
              <a:gd name="connsiteY19" fmla="*/ 1333499 h 1600199"/>
              <a:gd name="connsiteX20" fmla="*/ 6648450 w 6648450"/>
              <a:gd name="connsiteY20" fmla="*/ 1333494 h 1600199"/>
              <a:gd name="connsiteX21" fmla="*/ 6381745 w 6648450"/>
              <a:gd name="connsiteY21" fmla="*/ 1600199 h 1600199"/>
              <a:gd name="connsiteX22" fmla="*/ 5938039 w 6648450"/>
              <a:gd name="connsiteY22" fmla="*/ 1600199 h 1600199"/>
              <a:gd name="connsiteX23" fmla="*/ 5494334 w 6648450"/>
              <a:gd name="connsiteY23" fmla="*/ 1600199 h 1600199"/>
              <a:gd name="connsiteX24" fmla="*/ 4978397 w 6648450"/>
              <a:gd name="connsiteY24" fmla="*/ 1600199 h 1600199"/>
              <a:gd name="connsiteX25" fmla="*/ 4426345 w 6648450"/>
              <a:gd name="connsiteY25" fmla="*/ 1600199 h 1600199"/>
              <a:gd name="connsiteX26" fmla="*/ 3874293 w 6648450"/>
              <a:gd name="connsiteY26" fmla="*/ 1600199 h 1600199"/>
              <a:gd name="connsiteX27" fmla="*/ 3322240 w 6648450"/>
              <a:gd name="connsiteY27" fmla="*/ 1600199 h 1600199"/>
              <a:gd name="connsiteX28" fmla="*/ 2770188 w 6648450"/>
              <a:gd name="connsiteY28" fmla="*/ 1600199 h 1600199"/>
              <a:gd name="connsiteX29" fmla="*/ 2265188 w 6648450"/>
              <a:gd name="connsiteY29" fmla="*/ 1636204 h 1600199"/>
              <a:gd name="connsiteX30" fmla="*/ 1788243 w 6648450"/>
              <a:gd name="connsiteY30" fmla="*/ 1670208 h 1600199"/>
              <a:gd name="connsiteX31" fmla="*/ 1311298 w 6648450"/>
              <a:gd name="connsiteY31" fmla="*/ 1704212 h 1600199"/>
              <a:gd name="connsiteX32" fmla="*/ 722131 w 6648450"/>
              <a:gd name="connsiteY32" fmla="*/ 1746217 h 1600199"/>
              <a:gd name="connsiteX33" fmla="*/ -35370 w 6648450"/>
              <a:gd name="connsiteY33" fmla="*/ 1800224 h 1600199"/>
              <a:gd name="connsiteX34" fmla="*/ 502049 w 6648450"/>
              <a:gd name="connsiteY34" fmla="*/ 1706212 h 1600199"/>
              <a:gd name="connsiteX35" fmla="*/ 1108075 w 6648450"/>
              <a:gd name="connsiteY35" fmla="*/ 1600199 h 1600199"/>
              <a:gd name="connsiteX36" fmla="*/ 678976 w 6648450"/>
              <a:gd name="connsiteY36" fmla="*/ 1600199 h 1600199"/>
              <a:gd name="connsiteX37" fmla="*/ 266705 w 6648450"/>
              <a:gd name="connsiteY37" fmla="*/ 1600199 h 1600199"/>
              <a:gd name="connsiteX38" fmla="*/ 0 w 6648450"/>
              <a:gd name="connsiteY38" fmla="*/ 1333494 h 1600199"/>
              <a:gd name="connsiteX39" fmla="*/ 0 w 6648450"/>
              <a:gd name="connsiteY39" fmla="*/ 1333499 h 1600199"/>
              <a:gd name="connsiteX40" fmla="*/ 0 w 6648450"/>
              <a:gd name="connsiteY40" fmla="*/ 933449 h 1600199"/>
              <a:gd name="connsiteX41" fmla="*/ 0 w 6648450"/>
              <a:gd name="connsiteY41" fmla="*/ 933449 h 1600199"/>
              <a:gd name="connsiteX42" fmla="*/ 0 w 6648450"/>
              <a:gd name="connsiteY42" fmla="*/ 606744 h 1600199"/>
              <a:gd name="connsiteX43" fmla="*/ 0 w 6648450"/>
              <a:gd name="connsiteY43" fmla="*/ 266705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648450" h="1600199" fill="none" extrusionOk="0">
                <a:moveTo>
                  <a:pt x="0" y="266705"/>
                </a:moveTo>
                <a:cubicBezTo>
                  <a:pt x="-7859" y="116104"/>
                  <a:pt x="77842" y="7326"/>
                  <a:pt x="266705" y="0"/>
                </a:cubicBezTo>
                <a:cubicBezTo>
                  <a:pt x="423661" y="-6940"/>
                  <a:pt x="498789" y="21407"/>
                  <a:pt x="687390" y="0"/>
                </a:cubicBezTo>
                <a:cubicBezTo>
                  <a:pt x="875992" y="-21407"/>
                  <a:pt x="997182" y="27322"/>
                  <a:pt x="1108075" y="0"/>
                </a:cubicBezTo>
                <a:lnTo>
                  <a:pt x="1108075" y="0"/>
                </a:lnTo>
                <a:cubicBezTo>
                  <a:pt x="1274684" y="-1444"/>
                  <a:pt x="1444433" y="49988"/>
                  <a:pt x="1612249" y="0"/>
                </a:cubicBezTo>
                <a:cubicBezTo>
                  <a:pt x="1780065" y="-49988"/>
                  <a:pt x="1975070" y="11657"/>
                  <a:pt x="2133045" y="0"/>
                </a:cubicBezTo>
                <a:cubicBezTo>
                  <a:pt x="2291020" y="-11657"/>
                  <a:pt x="2466317" y="50247"/>
                  <a:pt x="2770188" y="0"/>
                </a:cubicBezTo>
                <a:cubicBezTo>
                  <a:pt x="2866230" y="-5214"/>
                  <a:pt x="3074710" y="47257"/>
                  <a:pt x="3177778" y="0"/>
                </a:cubicBezTo>
                <a:cubicBezTo>
                  <a:pt x="3280846" y="-47257"/>
                  <a:pt x="3510660" y="35902"/>
                  <a:pt x="3693715" y="0"/>
                </a:cubicBezTo>
                <a:cubicBezTo>
                  <a:pt x="3876770" y="-35902"/>
                  <a:pt x="3920900" y="31608"/>
                  <a:pt x="4101305" y="0"/>
                </a:cubicBezTo>
                <a:cubicBezTo>
                  <a:pt x="4281710" y="-31608"/>
                  <a:pt x="4484082" y="7235"/>
                  <a:pt x="4689473" y="0"/>
                </a:cubicBezTo>
                <a:cubicBezTo>
                  <a:pt x="4894864" y="-7235"/>
                  <a:pt x="5029186" y="15815"/>
                  <a:pt x="5169294" y="0"/>
                </a:cubicBezTo>
                <a:cubicBezTo>
                  <a:pt x="5309402" y="-15815"/>
                  <a:pt x="5562070" y="45712"/>
                  <a:pt x="5757462" y="0"/>
                </a:cubicBezTo>
                <a:cubicBezTo>
                  <a:pt x="5952854" y="-45712"/>
                  <a:pt x="6225617" y="15777"/>
                  <a:pt x="6381745" y="0"/>
                </a:cubicBezTo>
                <a:cubicBezTo>
                  <a:pt x="6561735" y="10442"/>
                  <a:pt x="6608194" y="129839"/>
                  <a:pt x="6648450" y="266705"/>
                </a:cubicBezTo>
                <a:cubicBezTo>
                  <a:pt x="6667717" y="404485"/>
                  <a:pt x="6615844" y="491774"/>
                  <a:pt x="6648450" y="586742"/>
                </a:cubicBezTo>
                <a:cubicBezTo>
                  <a:pt x="6681056" y="681710"/>
                  <a:pt x="6607174" y="844816"/>
                  <a:pt x="6648450" y="933449"/>
                </a:cubicBezTo>
                <a:lnTo>
                  <a:pt x="6648450" y="933449"/>
                </a:lnTo>
                <a:cubicBezTo>
                  <a:pt x="6662652" y="1014722"/>
                  <a:pt x="6629693" y="1248783"/>
                  <a:pt x="6648450" y="1333499"/>
                </a:cubicBezTo>
                <a:lnTo>
                  <a:pt x="6648450" y="1333494"/>
                </a:lnTo>
                <a:cubicBezTo>
                  <a:pt x="6651666" y="1472574"/>
                  <a:pt x="6529772" y="1593870"/>
                  <a:pt x="6381745" y="1600199"/>
                </a:cubicBezTo>
                <a:cubicBezTo>
                  <a:pt x="6249569" y="1606744"/>
                  <a:pt x="6143786" y="1593207"/>
                  <a:pt x="5938039" y="1600199"/>
                </a:cubicBezTo>
                <a:cubicBezTo>
                  <a:pt x="5732292" y="1607191"/>
                  <a:pt x="5606835" y="1563734"/>
                  <a:pt x="5494334" y="1600199"/>
                </a:cubicBezTo>
                <a:cubicBezTo>
                  <a:pt x="5381833" y="1636664"/>
                  <a:pt x="5143847" y="1565688"/>
                  <a:pt x="4978397" y="1600199"/>
                </a:cubicBezTo>
                <a:cubicBezTo>
                  <a:pt x="4812947" y="1634710"/>
                  <a:pt x="4608946" y="1547964"/>
                  <a:pt x="4426345" y="1600199"/>
                </a:cubicBezTo>
                <a:cubicBezTo>
                  <a:pt x="4243744" y="1652434"/>
                  <a:pt x="4057237" y="1559876"/>
                  <a:pt x="3874293" y="1600199"/>
                </a:cubicBezTo>
                <a:cubicBezTo>
                  <a:pt x="3691349" y="1640522"/>
                  <a:pt x="3561121" y="1592463"/>
                  <a:pt x="3322240" y="1600199"/>
                </a:cubicBezTo>
                <a:cubicBezTo>
                  <a:pt x="3083359" y="1607935"/>
                  <a:pt x="3013043" y="1534189"/>
                  <a:pt x="2770188" y="1600199"/>
                </a:cubicBezTo>
                <a:cubicBezTo>
                  <a:pt x="2527343" y="1632642"/>
                  <a:pt x="2398867" y="1591869"/>
                  <a:pt x="2265188" y="1636204"/>
                </a:cubicBezTo>
                <a:cubicBezTo>
                  <a:pt x="2131509" y="1680539"/>
                  <a:pt x="1937469" y="1631938"/>
                  <a:pt x="1788243" y="1670208"/>
                </a:cubicBezTo>
                <a:cubicBezTo>
                  <a:pt x="1639017" y="1708478"/>
                  <a:pt x="1521462" y="1653546"/>
                  <a:pt x="1311298" y="1704212"/>
                </a:cubicBezTo>
                <a:cubicBezTo>
                  <a:pt x="1101134" y="1754878"/>
                  <a:pt x="987645" y="1662796"/>
                  <a:pt x="722131" y="1746217"/>
                </a:cubicBezTo>
                <a:cubicBezTo>
                  <a:pt x="456617" y="1829638"/>
                  <a:pt x="135862" y="1787744"/>
                  <a:pt x="-35370" y="1800224"/>
                </a:cubicBezTo>
                <a:cubicBezTo>
                  <a:pt x="146817" y="1754629"/>
                  <a:pt x="268311" y="1810339"/>
                  <a:pt x="502049" y="1706212"/>
                </a:cubicBezTo>
                <a:cubicBezTo>
                  <a:pt x="735787" y="1602085"/>
                  <a:pt x="975446" y="1662854"/>
                  <a:pt x="1108075" y="1600199"/>
                </a:cubicBezTo>
                <a:cubicBezTo>
                  <a:pt x="950599" y="1649508"/>
                  <a:pt x="811844" y="1552677"/>
                  <a:pt x="678976" y="1600199"/>
                </a:cubicBezTo>
                <a:cubicBezTo>
                  <a:pt x="546108" y="1647721"/>
                  <a:pt x="377137" y="1579542"/>
                  <a:pt x="266705" y="1600199"/>
                </a:cubicBezTo>
                <a:cubicBezTo>
                  <a:pt x="89360" y="1613376"/>
                  <a:pt x="-11936" y="1471240"/>
                  <a:pt x="0" y="1333494"/>
                </a:cubicBezTo>
                <a:lnTo>
                  <a:pt x="0" y="1333499"/>
                </a:lnTo>
                <a:cubicBezTo>
                  <a:pt x="-7031" y="1239246"/>
                  <a:pt x="39507" y="1121639"/>
                  <a:pt x="0" y="933449"/>
                </a:cubicBezTo>
                <a:lnTo>
                  <a:pt x="0" y="933449"/>
                </a:lnTo>
                <a:cubicBezTo>
                  <a:pt x="-16559" y="841948"/>
                  <a:pt x="34626" y="769673"/>
                  <a:pt x="0" y="606744"/>
                </a:cubicBezTo>
                <a:cubicBezTo>
                  <a:pt x="-34626" y="443816"/>
                  <a:pt x="11122" y="368130"/>
                  <a:pt x="0" y="266705"/>
                </a:cubicBezTo>
                <a:close/>
              </a:path>
              <a:path w="6648450" h="1600199" stroke="0" extrusionOk="0">
                <a:moveTo>
                  <a:pt x="0" y="266705"/>
                </a:moveTo>
                <a:cubicBezTo>
                  <a:pt x="-3629" y="118659"/>
                  <a:pt x="82437" y="12839"/>
                  <a:pt x="266705" y="0"/>
                </a:cubicBezTo>
                <a:cubicBezTo>
                  <a:pt x="369900" y="-20201"/>
                  <a:pt x="539503" y="25881"/>
                  <a:pt x="704217" y="0"/>
                </a:cubicBezTo>
                <a:cubicBezTo>
                  <a:pt x="868931" y="-25881"/>
                  <a:pt x="1007341" y="40996"/>
                  <a:pt x="1108075" y="0"/>
                </a:cubicBezTo>
                <a:lnTo>
                  <a:pt x="1108075" y="0"/>
                </a:lnTo>
                <a:cubicBezTo>
                  <a:pt x="1262861" y="-2947"/>
                  <a:pt x="1556192" y="55795"/>
                  <a:pt x="1695355" y="0"/>
                </a:cubicBezTo>
                <a:cubicBezTo>
                  <a:pt x="1834518" y="-55795"/>
                  <a:pt x="2057315" y="57432"/>
                  <a:pt x="2249393" y="0"/>
                </a:cubicBezTo>
                <a:cubicBezTo>
                  <a:pt x="2441471" y="-57432"/>
                  <a:pt x="2549504" y="26099"/>
                  <a:pt x="2770188" y="0"/>
                </a:cubicBezTo>
                <a:cubicBezTo>
                  <a:pt x="2958721" y="-45378"/>
                  <a:pt x="2989969" y="48745"/>
                  <a:pt x="3177778" y="0"/>
                </a:cubicBezTo>
                <a:cubicBezTo>
                  <a:pt x="3365587" y="-48745"/>
                  <a:pt x="3383740" y="3848"/>
                  <a:pt x="3585368" y="0"/>
                </a:cubicBezTo>
                <a:cubicBezTo>
                  <a:pt x="3786996" y="-3848"/>
                  <a:pt x="3947659" y="20039"/>
                  <a:pt x="4101305" y="0"/>
                </a:cubicBezTo>
                <a:cubicBezTo>
                  <a:pt x="4254951" y="-20039"/>
                  <a:pt x="4404507" y="26865"/>
                  <a:pt x="4508895" y="0"/>
                </a:cubicBezTo>
                <a:cubicBezTo>
                  <a:pt x="4613283" y="-26865"/>
                  <a:pt x="4752053" y="36008"/>
                  <a:pt x="4952600" y="0"/>
                </a:cubicBezTo>
                <a:cubicBezTo>
                  <a:pt x="5153148" y="-36008"/>
                  <a:pt x="5205603" y="25163"/>
                  <a:pt x="5396306" y="0"/>
                </a:cubicBezTo>
                <a:cubicBezTo>
                  <a:pt x="5587009" y="-25163"/>
                  <a:pt x="6037635" y="36031"/>
                  <a:pt x="6381745" y="0"/>
                </a:cubicBezTo>
                <a:cubicBezTo>
                  <a:pt x="6558372" y="-15034"/>
                  <a:pt x="6642424" y="116217"/>
                  <a:pt x="6648450" y="266705"/>
                </a:cubicBezTo>
                <a:cubicBezTo>
                  <a:pt x="6652655" y="392434"/>
                  <a:pt x="6619545" y="429227"/>
                  <a:pt x="6648450" y="580075"/>
                </a:cubicBezTo>
                <a:cubicBezTo>
                  <a:pt x="6677355" y="730923"/>
                  <a:pt x="6613018" y="789872"/>
                  <a:pt x="6648450" y="933449"/>
                </a:cubicBezTo>
                <a:lnTo>
                  <a:pt x="6648450" y="933449"/>
                </a:lnTo>
                <a:cubicBezTo>
                  <a:pt x="6662782" y="1064898"/>
                  <a:pt x="6625533" y="1236647"/>
                  <a:pt x="6648450" y="1333499"/>
                </a:cubicBezTo>
                <a:lnTo>
                  <a:pt x="6648450" y="1333494"/>
                </a:lnTo>
                <a:cubicBezTo>
                  <a:pt x="6644539" y="1494699"/>
                  <a:pt x="6559714" y="1623826"/>
                  <a:pt x="6381745" y="1600199"/>
                </a:cubicBezTo>
                <a:cubicBezTo>
                  <a:pt x="6247062" y="1625890"/>
                  <a:pt x="6130347" y="1564841"/>
                  <a:pt x="5974155" y="1600199"/>
                </a:cubicBezTo>
                <a:cubicBezTo>
                  <a:pt x="5817963" y="1635557"/>
                  <a:pt x="5714198" y="1593859"/>
                  <a:pt x="5530449" y="1600199"/>
                </a:cubicBezTo>
                <a:cubicBezTo>
                  <a:pt x="5346700" y="1606539"/>
                  <a:pt x="5190646" y="1576721"/>
                  <a:pt x="5086744" y="1600199"/>
                </a:cubicBezTo>
                <a:cubicBezTo>
                  <a:pt x="4982843" y="1623677"/>
                  <a:pt x="4809997" y="1570088"/>
                  <a:pt x="4534692" y="1600199"/>
                </a:cubicBezTo>
                <a:cubicBezTo>
                  <a:pt x="4259387" y="1630310"/>
                  <a:pt x="4251432" y="1590996"/>
                  <a:pt x="4054870" y="1600199"/>
                </a:cubicBezTo>
                <a:cubicBezTo>
                  <a:pt x="3858308" y="1609402"/>
                  <a:pt x="3756302" y="1566454"/>
                  <a:pt x="3502818" y="1600199"/>
                </a:cubicBezTo>
                <a:cubicBezTo>
                  <a:pt x="3249334" y="1633944"/>
                  <a:pt x="3026251" y="1571050"/>
                  <a:pt x="2770188" y="1600199"/>
                </a:cubicBezTo>
                <a:cubicBezTo>
                  <a:pt x="2512866" y="1646248"/>
                  <a:pt x="2320128" y="1565809"/>
                  <a:pt x="2152965" y="1644205"/>
                </a:cubicBezTo>
                <a:cubicBezTo>
                  <a:pt x="1985802" y="1722601"/>
                  <a:pt x="1819367" y="1600307"/>
                  <a:pt x="1563798" y="1686210"/>
                </a:cubicBezTo>
                <a:cubicBezTo>
                  <a:pt x="1308229" y="1772113"/>
                  <a:pt x="1277776" y="1660043"/>
                  <a:pt x="1030742" y="1724215"/>
                </a:cubicBezTo>
                <a:cubicBezTo>
                  <a:pt x="783708" y="1788386"/>
                  <a:pt x="662045" y="1687357"/>
                  <a:pt x="469630" y="1764220"/>
                </a:cubicBezTo>
                <a:cubicBezTo>
                  <a:pt x="277215" y="1841083"/>
                  <a:pt x="184829" y="1755887"/>
                  <a:pt x="-35370" y="1800224"/>
                </a:cubicBezTo>
                <a:cubicBezTo>
                  <a:pt x="87263" y="1753841"/>
                  <a:pt x="382134" y="1776515"/>
                  <a:pt x="536353" y="1700212"/>
                </a:cubicBezTo>
                <a:cubicBezTo>
                  <a:pt x="690572" y="1623909"/>
                  <a:pt x="968437" y="1634662"/>
                  <a:pt x="1108075" y="1600199"/>
                </a:cubicBezTo>
                <a:cubicBezTo>
                  <a:pt x="928504" y="1632386"/>
                  <a:pt x="764005" y="1578442"/>
                  <a:pt x="670563" y="1600199"/>
                </a:cubicBezTo>
                <a:cubicBezTo>
                  <a:pt x="577121" y="1621956"/>
                  <a:pt x="348801" y="1557735"/>
                  <a:pt x="266705" y="1600199"/>
                </a:cubicBezTo>
                <a:cubicBezTo>
                  <a:pt x="138687" y="1593800"/>
                  <a:pt x="-5292" y="1522419"/>
                  <a:pt x="0" y="1333494"/>
                </a:cubicBezTo>
                <a:lnTo>
                  <a:pt x="0" y="1333499"/>
                </a:lnTo>
                <a:cubicBezTo>
                  <a:pt x="-18345" y="1196838"/>
                  <a:pt x="41799" y="1132699"/>
                  <a:pt x="0" y="933449"/>
                </a:cubicBezTo>
                <a:lnTo>
                  <a:pt x="0" y="933449"/>
                </a:lnTo>
                <a:cubicBezTo>
                  <a:pt x="-31572" y="823722"/>
                  <a:pt x="29810" y="714534"/>
                  <a:pt x="0" y="600077"/>
                </a:cubicBezTo>
                <a:cubicBezTo>
                  <a:pt x="-29810" y="485620"/>
                  <a:pt x="5851" y="399657"/>
                  <a:pt x="0" y="266705"/>
                </a:cubicBezTo>
                <a:close/>
              </a:path>
            </a:pathLst>
          </a:custGeom>
          <a:solidFill>
            <a:srgbClr val="FFCCFF"/>
          </a:solidFill>
          <a:ln w="57150">
            <a:extLst>
              <a:ext uri="{C807C97D-BFC1-408E-A445-0C87EB9F89A2}">
                <ask:lineSketchStyleProps xmlns:ask="http://schemas.microsoft.com/office/drawing/2018/sketchyshapes" xmlns="" sd="1605793260">
                  <a:prstGeom prst="wedgeRoundRectCallout">
                    <a:avLst>
                      <a:gd name="adj1" fmla="val -50532"/>
                      <a:gd name="adj2" fmla="val 62500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quả làm việc nhóm sẽ thế nào </a:t>
            </a:r>
            <a:r>
              <a:rPr lang="en-US" sz="3200" dirty="0">
                <a:solidFill>
                  <a:prstClr val="black"/>
                </a:solidFill>
                <a:cs typeface="Calibri" panose="020F0502020204030204" pitchFamily="34" charset="0"/>
              </a:rPr>
              <a:t>n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ếu mọi người không tích cực làm việc,  không cố gắng làm việc?</a:t>
            </a:r>
            <a:endParaRPr lang="en-US" sz="32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60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table, indoor, toy&#10;&#10;Description automatically generated">
            <a:extLst>
              <a:ext uri="{FF2B5EF4-FFF2-40B4-BE49-F238E27FC236}">
                <a16:creationId xmlns:a16="http://schemas.microsoft.com/office/drawing/2014/main" id="{09E116D7-DE1E-477D-1BFC-850986185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57" y="2173358"/>
            <a:ext cx="7531089" cy="46230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5B7473-A500-FBD4-8314-F57B5927E760}"/>
              </a:ext>
            </a:extLst>
          </p:cNvPr>
          <p:cNvSpPr txBox="1"/>
          <p:nvPr/>
        </p:nvSpPr>
        <p:spPr>
          <a:xfrm>
            <a:off x="901149" y="798400"/>
            <a:ext cx="11041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143203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99A49C-6360-7184-F7F3-314DD6736FD2}"/>
              </a:ext>
            </a:extLst>
          </p:cNvPr>
          <p:cNvSpPr/>
          <p:nvPr/>
        </p:nvSpPr>
        <p:spPr>
          <a:xfrm>
            <a:off x="66676" y="400050"/>
            <a:ext cx="11963400" cy="3697863"/>
          </a:xfrm>
          <a:custGeom>
            <a:avLst/>
            <a:gdLst>
              <a:gd name="connsiteX0" fmla="*/ 0 w 11963400"/>
              <a:gd name="connsiteY0" fmla="*/ 616323 h 3697863"/>
              <a:gd name="connsiteX1" fmla="*/ 616323 w 11963400"/>
              <a:gd name="connsiteY1" fmla="*/ 0 h 3697863"/>
              <a:gd name="connsiteX2" fmla="*/ 11347077 w 11963400"/>
              <a:gd name="connsiteY2" fmla="*/ 0 h 3697863"/>
              <a:gd name="connsiteX3" fmla="*/ 11963400 w 11963400"/>
              <a:gd name="connsiteY3" fmla="*/ 616323 h 3697863"/>
              <a:gd name="connsiteX4" fmla="*/ 11963400 w 11963400"/>
              <a:gd name="connsiteY4" fmla="*/ 3081540 h 3697863"/>
              <a:gd name="connsiteX5" fmla="*/ 11347077 w 11963400"/>
              <a:gd name="connsiteY5" fmla="*/ 3697863 h 3697863"/>
              <a:gd name="connsiteX6" fmla="*/ 616323 w 11963400"/>
              <a:gd name="connsiteY6" fmla="*/ 3697863 h 3697863"/>
              <a:gd name="connsiteX7" fmla="*/ 0 w 11963400"/>
              <a:gd name="connsiteY7" fmla="*/ 3081540 h 3697863"/>
              <a:gd name="connsiteX8" fmla="*/ 0 w 11963400"/>
              <a:gd name="connsiteY8" fmla="*/ 616323 h 369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3400" h="3697863" fill="none" extrusionOk="0">
                <a:moveTo>
                  <a:pt x="0" y="616323"/>
                </a:moveTo>
                <a:cubicBezTo>
                  <a:pt x="1535" y="317488"/>
                  <a:pt x="293300" y="29141"/>
                  <a:pt x="616323" y="0"/>
                </a:cubicBezTo>
                <a:cubicBezTo>
                  <a:pt x="4016290" y="72427"/>
                  <a:pt x="8706444" y="61419"/>
                  <a:pt x="11347077" y="0"/>
                </a:cubicBezTo>
                <a:cubicBezTo>
                  <a:pt x="11679929" y="-51863"/>
                  <a:pt x="11954588" y="273271"/>
                  <a:pt x="11963400" y="616323"/>
                </a:cubicBezTo>
                <a:cubicBezTo>
                  <a:pt x="12064276" y="900645"/>
                  <a:pt x="11856087" y="2533594"/>
                  <a:pt x="11963400" y="3081540"/>
                </a:cubicBezTo>
                <a:cubicBezTo>
                  <a:pt x="11971572" y="3380450"/>
                  <a:pt x="11671461" y="3679925"/>
                  <a:pt x="11347077" y="3697863"/>
                </a:cubicBezTo>
                <a:cubicBezTo>
                  <a:pt x="9379187" y="3727690"/>
                  <a:pt x="3462605" y="3618557"/>
                  <a:pt x="616323" y="3697863"/>
                </a:cubicBezTo>
                <a:cubicBezTo>
                  <a:pt x="312871" y="3693688"/>
                  <a:pt x="-42227" y="3430276"/>
                  <a:pt x="0" y="3081540"/>
                </a:cubicBezTo>
                <a:cubicBezTo>
                  <a:pt x="50037" y="2316527"/>
                  <a:pt x="770" y="1162375"/>
                  <a:pt x="0" y="616323"/>
                </a:cubicBezTo>
                <a:close/>
              </a:path>
              <a:path w="11963400" h="3697863" stroke="0" extrusionOk="0">
                <a:moveTo>
                  <a:pt x="0" y="616323"/>
                </a:moveTo>
                <a:cubicBezTo>
                  <a:pt x="6593" y="277734"/>
                  <a:pt x="282660" y="14007"/>
                  <a:pt x="616323" y="0"/>
                </a:cubicBezTo>
                <a:cubicBezTo>
                  <a:pt x="3082693" y="123000"/>
                  <a:pt x="7963502" y="-96860"/>
                  <a:pt x="11347077" y="0"/>
                </a:cubicBezTo>
                <a:cubicBezTo>
                  <a:pt x="11682284" y="-3948"/>
                  <a:pt x="11967661" y="267346"/>
                  <a:pt x="11963400" y="616323"/>
                </a:cubicBezTo>
                <a:cubicBezTo>
                  <a:pt x="11966573" y="998211"/>
                  <a:pt x="12057667" y="2629367"/>
                  <a:pt x="11963400" y="3081540"/>
                </a:cubicBezTo>
                <a:cubicBezTo>
                  <a:pt x="11911221" y="3440829"/>
                  <a:pt x="11626285" y="3687851"/>
                  <a:pt x="11347077" y="3697863"/>
                </a:cubicBezTo>
                <a:cubicBezTo>
                  <a:pt x="8244947" y="3537156"/>
                  <a:pt x="5342023" y="3737530"/>
                  <a:pt x="616323" y="3697863"/>
                </a:cubicBezTo>
                <a:cubicBezTo>
                  <a:pt x="260071" y="3694659"/>
                  <a:pt x="-28382" y="3409068"/>
                  <a:pt x="0" y="3081540"/>
                </a:cubicBezTo>
                <a:cubicBezTo>
                  <a:pt x="32216" y="2784199"/>
                  <a:pt x="57206" y="1079551"/>
                  <a:pt x="0" y="616323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làm việc nhóm hiệu quả cần phải có nhóm trưởng bao quát tình hình chung của nhóm;</a:t>
            </a:r>
            <a:endParaRPr lang="en-US" sz="30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0000"/>
                </a:solidFill>
                <a:cs typeface="Calibri" panose="020F0502020204030204" pitchFamily="34" charset="0"/>
              </a:rPr>
              <a:t>P</a:t>
            </a: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hải có sự phân công phần việc rõ ràng cho từng người trong nhóm;</a:t>
            </a:r>
            <a:endParaRPr lang="en-US" sz="30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0000"/>
                </a:solidFill>
                <a:cs typeface="Calibri" panose="020F0502020204030204" pitchFamily="34" charset="0"/>
              </a:rPr>
              <a:t>M</a:t>
            </a: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ọi người phải tích cực làm việc, phải lỗ lực trong công việc; nhiệt tình tham gia nhóm tập trung vào công việc không dựa dẫm vào người khác,..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838B1F-3924-4ED7-9307-A59F07B778C6}"/>
              </a:ext>
            </a:extLst>
          </p:cNvPr>
          <p:cNvGrpSpPr/>
          <p:nvPr/>
        </p:nvGrpSpPr>
        <p:grpSpPr>
          <a:xfrm>
            <a:off x="3639457" y="4082843"/>
            <a:ext cx="3807499" cy="2732119"/>
            <a:chOff x="1197026" y="4232126"/>
            <a:chExt cx="3751815" cy="263071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A884E6A-DB60-409F-AE5C-EF0543541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1180" y="4246637"/>
              <a:ext cx="2047661" cy="2616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95A835-B7E7-498E-BBD1-122723889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7026" y="4232126"/>
              <a:ext cx="1811038" cy="261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659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99D44A-FC77-406F-8A40-C43A2D80D9A8}"/>
              </a:ext>
            </a:extLst>
          </p:cNvPr>
          <p:cNvSpPr/>
          <p:nvPr/>
        </p:nvSpPr>
        <p:spPr>
          <a:xfrm>
            <a:off x="773723" y="705952"/>
            <a:ext cx="10410092" cy="5446096"/>
          </a:xfrm>
          <a:custGeom>
            <a:avLst/>
            <a:gdLst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0092" h="5446096" fill="none" extrusionOk="0">
                <a:moveTo>
                  <a:pt x="0" y="509754"/>
                </a:moveTo>
                <a:cubicBezTo>
                  <a:pt x="-72163" y="216553"/>
                  <a:pt x="261417" y="27145"/>
                  <a:pt x="509754" y="0"/>
                </a:cubicBezTo>
                <a:cubicBezTo>
                  <a:pt x="1667624" y="404439"/>
                  <a:pt x="5822941" y="371532"/>
                  <a:pt x="9900337" y="0"/>
                </a:cubicBezTo>
                <a:cubicBezTo>
                  <a:pt x="10205882" y="36992"/>
                  <a:pt x="10462730" y="292704"/>
                  <a:pt x="10410092" y="509754"/>
                </a:cubicBezTo>
                <a:cubicBezTo>
                  <a:pt x="10236797" y="1852325"/>
                  <a:pt x="10535737" y="3901132"/>
                  <a:pt x="10410092" y="4936341"/>
                </a:cubicBezTo>
                <a:cubicBezTo>
                  <a:pt x="10358638" y="5226320"/>
                  <a:pt x="10118039" y="5402055"/>
                  <a:pt x="9900337" y="5446096"/>
                </a:cubicBezTo>
                <a:cubicBezTo>
                  <a:pt x="8168457" y="5635929"/>
                  <a:pt x="3369095" y="5216337"/>
                  <a:pt x="509754" y="5446096"/>
                </a:cubicBezTo>
                <a:cubicBezTo>
                  <a:pt x="233702" y="5372014"/>
                  <a:pt x="-45830" y="5244631"/>
                  <a:pt x="0" y="4936341"/>
                </a:cubicBezTo>
                <a:cubicBezTo>
                  <a:pt x="7574" y="4414207"/>
                  <a:pt x="99078" y="2105663"/>
                  <a:pt x="0" y="509754"/>
                </a:cubicBezTo>
                <a:close/>
              </a:path>
              <a:path w="10410092" h="5446096" stroke="0" extrusionOk="0">
                <a:moveTo>
                  <a:pt x="0" y="509754"/>
                </a:moveTo>
                <a:cubicBezTo>
                  <a:pt x="-3877" y="240228"/>
                  <a:pt x="259248" y="-22611"/>
                  <a:pt x="509754" y="0"/>
                </a:cubicBezTo>
                <a:cubicBezTo>
                  <a:pt x="3669845" y="514637"/>
                  <a:pt x="5608538" y="-95550"/>
                  <a:pt x="9900337" y="0"/>
                </a:cubicBezTo>
                <a:cubicBezTo>
                  <a:pt x="10187578" y="50373"/>
                  <a:pt x="10392628" y="275868"/>
                  <a:pt x="10410092" y="509754"/>
                </a:cubicBezTo>
                <a:cubicBezTo>
                  <a:pt x="10462416" y="993599"/>
                  <a:pt x="10576768" y="3534321"/>
                  <a:pt x="10410092" y="4936341"/>
                </a:cubicBezTo>
                <a:cubicBezTo>
                  <a:pt x="10492189" y="5252759"/>
                  <a:pt x="10183414" y="5457724"/>
                  <a:pt x="9900337" y="5446096"/>
                </a:cubicBezTo>
                <a:cubicBezTo>
                  <a:pt x="5810254" y="5582492"/>
                  <a:pt x="4232726" y="5252596"/>
                  <a:pt x="509754" y="5446096"/>
                </a:cubicBezTo>
                <a:cubicBezTo>
                  <a:pt x="260431" y="5452493"/>
                  <a:pt x="-6428" y="5170160"/>
                  <a:pt x="0" y="4936341"/>
                </a:cubicBezTo>
                <a:cubicBezTo>
                  <a:pt x="65599" y="2833484"/>
                  <a:pt x="32510" y="1700179"/>
                  <a:pt x="0" y="509754"/>
                </a:cubicBezTo>
                <a:close/>
              </a:path>
              <a:path w="10410092" h="5446096" fill="none" stroke="0" extrusionOk="0">
                <a:moveTo>
                  <a:pt x="0" y="509754"/>
                </a:moveTo>
                <a:cubicBezTo>
                  <a:pt x="-73737" y="202041"/>
                  <a:pt x="193983" y="19774"/>
                  <a:pt x="509754" y="0"/>
                </a:cubicBezTo>
                <a:cubicBezTo>
                  <a:pt x="1619407" y="196958"/>
                  <a:pt x="5366138" y="71661"/>
                  <a:pt x="9900337" y="0"/>
                </a:cubicBezTo>
                <a:cubicBezTo>
                  <a:pt x="10179790" y="25509"/>
                  <a:pt x="10426618" y="303678"/>
                  <a:pt x="10410092" y="509754"/>
                </a:cubicBezTo>
                <a:cubicBezTo>
                  <a:pt x="10044989" y="1786209"/>
                  <a:pt x="10567429" y="3973997"/>
                  <a:pt x="10410092" y="4936341"/>
                </a:cubicBezTo>
                <a:cubicBezTo>
                  <a:pt x="10396855" y="5229400"/>
                  <a:pt x="10144679" y="5396304"/>
                  <a:pt x="9900337" y="5446096"/>
                </a:cubicBezTo>
                <a:cubicBezTo>
                  <a:pt x="7868011" y="5570134"/>
                  <a:pt x="3530459" y="5718042"/>
                  <a:pt x="509754" y="5446096"/>
                </a:cubicBezTo>
                <a:cubicBezTo>
                  <a:pt x="226659" y="5351368"/>
                  <a:pt x="-58396" y="5277745"/>
                  <a:pt x="0" y="4936341"/>
                </a:cubicBezTo>
                <a:cubicBezTo>
                  <a:pt x="147652" y="4308005"/>
                  <a:pt x="83792" y="2040253"/>
                  <a:pt x="0" y="509754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7807569"/>
                      <a:gd name="connsiteY0" fmla="*/ 382316 h 4084572"/>
                      <a:gd name="connsiteX1" fmla="*/ 382316 w 7807569"/>
                      <a:gd name="connsiteY1" fmla="*/ 0 h 4084572"/>
                      <a:gd name="connsiteX2" fmla="*/ 7425253 w 7807569"/>
                      <a:gd name="connsiteY2" fmla="*/ 0 h 4084572"/>
                      <a:gd name="connsiteX3" fmla="*/ 7807569 w 7807569"/>
                      <a:gd name="connsiteY3" fmla="*/ 382316 h 4084572"/>
                      <a:gd name="connsiteX4" fmla="*/ 7807569 w 7807569"/>
                      <a:gd name="connsiteY4" fmla="*/ 3702256 h 4084572"/>
                      <a:gd name="connsiteX5" fmla="*/ 7425253 w 7807569"/>
                      <a:gd name="connsiteY5" fmla="*/ 4084572 h 4084572"/>
                      <a:gd name="connsiteX6" fmla="*/ 382316 w 7807569"/>
                      <a:gd name="connsiteY6" fmla="*/ 4084572 h 4084572"/>
                      <a:gd name="connsiteX7" fmla="*/ 0 w 7807569"/>
                      <a:gd name="connsiteY7" fmla="*/ 3702256 h 4084572"/>
                      <a:gd name="connsiteX8" fmla="*/ 0 w 7807569"/>
                      <a:gd name="connsiteY8" fmla="*/ 382316 h 4084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07569" h="4084572" fill="none" extrusionOk="0">
                        <a:moveTo>
                          <a:pt x="0" y="382316"/>
                        </a:moveTo>
                        <a:cubicBezTo>
                          <a:pt x="-31806" y="166025"/>
                          <a:pt x="175521" y="3559"/>
                          <a:pt x="382316" y="0"/>
                        </a:cubicBezTo>
                        <a:cubicBezTo>
                          <a:pt x="1134921" y="130954"/>
                          <a:pt x="4344509" y="43574"/>
                          <a:pt x="7425253" y="0"/>
                        </a:cubicBezTo>
                        <a:cubicBezTo>
                          <a:pt x="7643397" y="10778"/>
                          <a:pt x="7826096" y="193863"/>
                          <a:pt x="7807569" y="382316"/>
                        </a:cubicBezTo>
                        <a:cubicBezTo>
                          <a:pt x="7657130" y="1407165"/>
                          <a:pt x="7893448" y="2965149"/>
                          <a:pt x="7807569" y="3702256"/>
                        </a:cubicBezTo>
                        <a:cubicBezTo>
                          <a:pt x="7772833" y="3919107"/>
                          <a:pt x="7601923" y="4060783"/>
                          <a:pt x="7425253" y="4084572"/>
                        </a:cubicBezTo>
                        <a:cubicBezTo>
                          <a:pt x="6306976" y="4239769"/>
                          <a:pt x="2691329" y="4247592"/>
                          <a:pt x="382316" y="4084572"/>
                        </a:cubicBezTo>
                        <a:cubicBezTo>
                          <a:pt x="173764" y="4049476"/>
                          <a:pt x="-19806" y="3924968"/>
                          <a:pt x="0" y="3702256"/>
                        </a:cubicBezTo>
                        <a:cubicBezTo>
                          <a:pt x="64656" y="3205205"/>
                          <a:pt x="-17807" y="1510799"/>
                          <a:pt x="0" y="382316"/>
                        </a:cubicBezTo>
                        <a:close/>
                      </a:path>
                      <a:path w="7807569" h="4084572" stroke="0" extrusionOk="0">
                        <a:moveTo>
                          <a:pt x="0" y="382316"/>
                        </a:moveTo>
                        <a:cubicBezTo>
                          <a:pt x="-2465" y="169648"/>
                          <a:pt x="156678" y="5439"/>
                          <a:pt x="382316" y="0"/>
                        </a:cubicBezTo>
                        <a:cubicBezTo>
                          <a:pt x="2911810" y="132882"/>
                          <a:pt x="4455619" y="-84951"/>
                          <a:pt x="7425253" y="0"/>
                        </a:cubicBezTo>
                        <a:cubicBezTo>
                          <a:pt x="7626491" y="9677"/>
                          <a:pt x="7801804" y="203034"/>
                          <a:pt x="7807569" y="382316"/>
                        </a:cubicBezTo>
                        <a:cubicBezTo>
                          <a:pt x="7827756" y="854174"/>
                          <a:pt x="7960049" y="2652296"/>
                          <a:pt x="7807569" y="3702256"/>
                        </a:cubicBezTo>
                        <a:cubicBezTo>
                          <a:pt x="7843732" y="3917693"/>
                          <a:pt x="7649115" y="4058404"/>
                          <a:pt x="7425253" y="4084572"/>
                        </a:cubicBezTo>
                        <a:cubicBezTo>
                          <a:pt x="4364992" y="4172211"/>
                          <a:pt x="3229145" y="4011893"/>
                          <a:pt x="382316" y="4084572"/>
                        </a:cubicBezTo>
                        <a:cubicBezTo>
                          <a:pt x="170869" y="4081708"/>
                          <a:pt x="-2902" y="3917436"/>
                          <a:pt x="0" y="3702256"/>
                        </a:cubicBezTo>
                        <a:cubicBezTo>
                          <a:pt x="-38581" y="2069812"/>
                          <a:pt x="63341" y="1266585"/>
                          <a:pt x="0" y="38231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>
              <a:defRPr/>
            </a:pPr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736D2F-E2DF-4710-9903-D13B9CAF8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477" y="2861990"/>
            <a:ext cx="7382896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8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3787401" y="1126203"/>
            <a:ext cx="6285067" cy="1574795"/>
          </a:xfrm>
          <a:custGeom>
            <a:avLst/>
            <a:gdLst>
              <a:gd name="connsiteX0" fmla="*/ 0 w 6285067"/>
              <a:gd name="connsiteY0" fmla="*/ 262470 h 1574795"/>
              <a:gd name="connsiteX1" fmla="*/ 262470 w 6285067"/>
              <a:gd name="connsiteY1" fmla="*/ 0 h 1574795"/>
              <a:gd name="connsiteX2" fmla="*/ 1047510 w 6285067"/>
              <a:gd name="connsiteY2" fmla="*/ 0 h 1574795"/>
              <a:gd name="connsiteX3" fmla="*/ 1047510 w 6285067"/>
              <a:gd name="connsiteY3" fmla="*/ 0 h 1574795"/>
              <a:gd name="connsiteX4" fmla="*/ 2618777 w 6285067"/>
              <a:gd name="connsiteY4" fmla="*/ 0 h 1574795"/>
              <a:gd name="connsiteX5" fmla="*/ 6022596 w 6285067"/>
              <a:gd name="connsiteY5" fmla="*/ 0 h 1574795"/>
              <a:gd name="connsiteX6" fmla="*/ 6285067 w 6285067"/>
              <a:gd name="connsiteY6" fmla="*/ 262470 h 1574795"/>
              <a:gd name="connsiteX7" fmla="*/ 6285067 w 6285067"/>
              <a:gd name="connsiteY7" fmla="*/ 918630 h 1574795"/>
              <a:gd name="connsiteX8" fmla="*/ 6285067 w 6285067"/>
              <a:gd name="connsiteY8" fmla="*/ 918630 h 1574795"/>
              <a:gd name="connsiteX9" fmla="*/ 6285067 w 6285067"/>
              <a:gd name="connsiteY9" fmla="*/ 1312329 h 1574795"/>
              <a:gd name="connsiteX10" fmla="*/ 6285067 w 6285067"/>
              <a:gd name="connsiteY10" fmla="*/ 1312324 h 1574795"/>
              <a:gd name="connsiteX11" fmla="*/ 6022596 w 6285067"/>
              <a:gd name="connsiteY11" fmla="*/ 1574795 h 1574795"/>
              <a:gd name="connsiteX12" fmla="*/ 2618777 w 6285067"/>
              <a:gd name="connsiteY12" fmla="*/ 1574795 h 1574795"/>
              <a:gd name="connsiteX13" fmla="*/ 1047510 w 6285067"/>
              <a:gd name="connsiteY13" fmla="*/ 1574795 h 1574795"/>
              <a:gd name="connsiteX14" fmla="*/ 1047510 w 6285067"/>
              <a:gd name="connsiteY14" fmla="*/ 1574795 h 1574795"/>
              <a:gd name="connsiteX15" fmla="*/ 262470 w 6285067"/>
              <a:gd name="connsiteY15" fmla="*/ 1574795 h 1574795"/>
              <a:gd name="connsiteX16" fmla="*/ 0 w 6285067"/>
              <a:gd name="connsiteY16" fmla="*/ 1312324 h 1574795"/>
              <a:gd name="connsiteX17" fmla="*/ 0 w 6285067"/>
              <a:gd name="connsiteY17" fmla="*/ 1312329 h 1574795"/>
              <a:gd name="connsiteX18" fmla="*/ -1259779 w 6285067"/>
              <a:gd name="connsiteY18" fmla="*/ 1856745 h 1574795"/>
              <a:gd name="connsiteX19" fmla="*/ 0 w 6285067"/>
              <a:gd name="connsiteY19" fmla="*/ 918630 h 1574795"/>
              <a:gd name="connsiteX20" fmla="*/ 0 w 6285067"/>
              <a:gd name="connsiteY20" fmla="*/ 262470 h 1574795"/>
              <a:gd name="connsiteX0" fmla="*/ 0 w 6285067"/>
              <a:gd name="connsiteY0" fmla="*/ 262470 h 1574795"/>
              <a:gd name="connsiteX1" fmla="*/ 262470 w 6285067"/>
              <a:gd name="connsiteY1" fmla="*/ 0 h 1574795"/>
              <a:gd name="connsiteX2" fmla="*/ 1047510 w 6285067"/>
              <a:gd name="connsiteY2" fmla="*/ 0 h 1574795"/>
              <a:gd name="connsiteX3" fmla="*/ 1047510 w 6285067"/>
              <a:gd name="connsiteY3" fmla="*/ 0 h 1574795"/>
              <a:gd name="connsiteX4" fmla="*/ 2618777 w 6285067"/>
              <a:gd name="connsiteY4" fmla="*/ 0 h 1574795"/>
              <a:gd name="connsiteX5" fmla="*/ 6022596 w 6285067"/>
              <a:gd name="connsiteY5" fmla="*/ 0 h 1574795"/>
              <a:gd name="connsiteX6" fmla="*/ 6285067 w 6285067"/>
              <a:gd name="connsiteY6" fmla="*/ 262470 h 1574795"/>
              <a:gd name="connsiteX7" fmla="*/ 6285067 w 6285067"/>
              <a:gd name="connsiteY7" fmla="*/ 918630 h 1574795"/>
              <a:gd name="connsiteX8" fmla="*/ 6285067 w 6285067"/>
              <a:gd name="connsiteY8" fmla="*/ 918630 h 1574795"/>
              <a:gd name="connsiteX9" fmla="*/ 6285067 w 6285067"/>
              <a:gd name="connsiteY9" fmla="*/ 1312329 h 1574795"/>
              <a:gd name="connsiteX10" fmla="*/ 6285067 w 6285067"/>
              <a:gd name="connsiteY10" fmla="*/ 1312324 h 1574795"/>
              <a:gd name="connsiteX11" fmla="*/ 6022596 w 6285067"/>
              <a:gd name="connsiteY11" fmla="*/ 1574795 h 1574795"/>
              <a:gd name="connsiteX12" fmla="*/ 2618777 w 6285067"/>
              <a:gd name="connsiteY12" fmla="*/ 1574795 h 1574795"/>
              <a:gd name="connsiteX13" fmla="*/ 1047510 w 6285067"/>
              <a:gd name="connsiteY13" fmla="*/ 1574795 h 1574795"/>
              <a:gd name="connsiteX14" fmla="*/ 1047510 w 6285067"/>
              <a:gd name="connsiteY14" fmla="*/ 1574795 h 1574795"/>
              <a:gd name="connsiteX15" fmla="*/ 262470 w 6285067"/>
              <a:gd name="connsiteY15" fmla="*/ 1574795 h 1574795"/>
              <a:gd name="connsiteX16" fmla="*/ 0 w 6285067"/>
              <a:gd name="connsiteY16" fmla="*/ 1312324 h 1574795"/>
              <a:gd name="connsiteX17" fmla="*/ 0 w 6285067"/>
              <a:gd name="connsiteY17" fmla="*/ 1312329 h 1574795"/>
              <a:gd name="connsiteX18" fmla="*/ -1259779 w 6285067"/>
              <a:gd name="connsiteY18" fmla="*/ 1856745 h 1574795"/>
              <a:gd name="connsiteX19" fmla="*/ 0 w 6285067"/>
              <a:gd name="connsiteY19" fmla="*/ 918630 h 1574795"/>
              <a:gd name="connsiteX20" fmla="*/ 0 w 6285067"/>
              <a:gd name="connsiteY20" fmla="*/ 262470 h 157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5067" h="1574795" fill="none" extrusionOk="0">
                <a:moveTo>
                  <a:pt x="0" y="262470"/>
                </a:moveTo>
                <a:cubicBezTo>
                  <a:pt x="46920" y="142909"/>
                  <a:pt x="84322" y="13346"/>
                  <a:pt x="262470" y="0"/>
                </a:cubicBezTo>
                <a:cubicBezTo>
                  <a:pt x="551778" y="34160"/>
                  <a:pt x="821211" y="-46214"/>
                  <a:pt x="1047510" y="0"/>
                </a:cubicBezTo>
                <a:lnTo>
                  <a:pt x="1047510" y="0"/>
                </a:lnTo>
                <a:cubicBezTo>
                  <a:pt x="1635824" y="99760"/>
                  <a:pt x="2455599" y="27743"/>
                  <a:pt x="2618777" y="0"/>
                </a:cubicBezTo>
                <a:cubicBezTo>
                  <a:pt x="3668504" y="-213155"/>
                  <a:pt x="5303985" y="206294"/>
                  <a:pt x="6022596" y="0"/>
                </a:cubicBezTo>
                <a:cubicBezTo>
                  <a:pt x="6186708" y="30516"/>
                  <a:pt x="6251806" y="122163"/>
                  <a:pt x="6285067" y="262470"/>
                </a:cubicBezTo>
                <a:cubicBezTo>
                  <a:pt x="6346983" y="521212"/>
                  <a:pt x="6289823" y="727849"/>
                  <a:pt x="6285067" y="918630"/>
                </a:cubicBezTo>
                <a:lnTo>
                  <a:pt x="6285067" y="918630"/>
                </a:lnTo>
                <a:cubicBezTo>
                  <a:pt x="6266928" y="1113714"/>
                  <a:pt x="6278750" y="1274534"/>
                  <a:pt x="6285067" y="1312329"/>
                </a:cubicBezTo>
                <a:lnTo>
                  <a:pt x="6285067" y="1312324"/>
                </a:lnTo>
                <a:cubicBezTo>
                  <a:pt x="6269670" y="1438000"/>
                  <a:pt x="6157135" y="1608722"/>
                  <a:pt x="6022596" y="1574795"/>
                </a:cubicBezTo>
                <a:cubicBezTo>
                  <a:pt x="4616883" y="1778070"/>
                  <a:pt x="3098187" y="1461359"/>
                  <a:pt x="2618777" y="1574795"/>
                </a:cubicBezTo>
                <a:cubicBezTo>
                  <a:pt x="2113313" y="1543950"/>
                  <a:pt x="1406835" y="1699899"/>
                  <a:pt x="1047510" y="1574795"/>
                </a:cubicBezTo>
                <a:lnTo>
                  <a:pt x="1047510" y="1574795"/>
                </a:lnTo>
                <a:cubicBezTo>
                  <a:pt x="801257" y="1522945"/>
                  <a:pt x="604517" y="1598537"/>
                  <a:pt x="262470" y="1574795"/>
                </a:cubicBezTo>
                <a:cubicBezTo>
                  <a:pt x="82830" y="1574648"/>
                  <a:pt x="17034" y="1422343"/>
                  <a:pt x="0" y="1312324"/>
                </a:cubicBezTo>
                <a:lnTo>
                  <a:pt x="0" y="1312329"/>
                </a:lnTo>
                <a:cubicBezTo>
                  <a:pt x="-385527" y="1548162"/>
                  <a:pt x="-1086105" y="1844233"/>
                  <a:pt x="-1259779" y="1856745"/>
                </a:cubicBezTo>
                <a:cubicBezTo>
                  <a:pt x="-769547" y="1569500"/>
                  <a:pt x="-486546" y="1282895"/>
                  <a:pt x="0" y="918630"/>
                </a:cubicBezTo>
                <a:cubicBezTo>
                  <a:pt x="-48607" y="791748"/>
                  <a:pt x="26689" y="390370"/>
                  <a:pt x="0" y="262470"/>
                </a:cubicBezTo>
                <a:close/>
              </a:path>
              <a:path w="6285067" h="1574795" stroke="0" extrusionOk="0">
                <a:moveTo>
                  <a:pt x="0" y="262470"/>
                </a:moveTo>
                <a:cubicBezTo>
                  <a:pt x="-10197" y="129191"/>
                  <a:pt x="131220" y="8304"/>
                  <a:pt x="262470" y="0"/>
                </a:cubicBezTo>
                <a:cubicBezTo>
                  <a:pt x="393257" y="-83229"/>
                  <a:pt x="937388" y="-19525"/>
                  <a:pt x="1047510" y="0"/>
                </a:cubicBezTo>
                <a:lnTo>
                  <a:pt x="1047510" y="0"/>
                </a:lnTo>
                <a:cubicBezTo>
                  <a:pt x="1677996" y="-109503"/>
                  <a:pt x="2427741" y="-66304"/>
                  <a:pt x="2618777" y="0"/>
                </a:cubicBezTo>
                <a:cubicBezTo>
                  <a:pt x="3730699" y="-192898"/>
                  <a:pt x="5667563" y="154484"/>
                  <a:pt x="6022596" y="0"/>
                </a:cubicBezTo>
                <a:cubicBezTo>
                  <a:pt x="6167660" y="-14847"/>
                  <a:pt x="6285703" y="110062"/>
                  <a:pt x="6285067" y="262470"/>
                </a:cubicBezTo>
                <a:cubicBezTo>
                  <a:pt x="6347839" y="539782"/>
                  <a:pt x="6289855" y="801553"/>
                  <a:pt x="6285067" y="918630"/>
                </a:cubicBezTo>
                <a:lnTo>
                  <a:pt x="6285067" y="918630"/>
                </a:lnTo>
                <a:cubicBezTo>
                  <a:pt x="6294818" y="1031039"/>
                  <a:pt x="6293162" y="1133654"/>
                  <a:pt x="6285067" y="1312329"/>
                </a:cubicBezTo>
                <a:lnTo>
                  <a:pt x="6285067" y="1312324"/>
                </a:lnTo>
                <a:cubicBezTo>
                  <a:pt x="6294851" y="1457485"/>
                  <a:pt x="6158360" y="1589616"/>
                  <a:pt x="6022596" y="1574795"/>
                </a:cubicBezTo>
                <a:cubicBezTo>
                  <a:pt x="4830442" y="1686232"/>
                  <a:pt x="3683477" y="1619221"/>
                  <a:pt x="2618777" y="1574795"/>
                </a:cubicBezTo>
                <a:cubicBezTo>
                  <a:pt x="2046363" y="1578508"/>
                  <a:pt x="1357480" y="1608503"/>
                  <a:pt x="1047510" y="1574795"/>
                </a:cubicBezTo>
                <a:lnTo>
                  <a:pt x="1047510" y="1574795"/>
                </a:lnTo>
                <a:cubicBezTo>
                  <a:pt x="722780" y="1624613"/>
                  <a:pt x="388991" y="1537024"/>
                  <a:pt x="262470" y="1574795"/>
                </a:cubicBezTo>
                <a:cubicBezTo>
                  <a:pt x="107626" y="1577748"/>
                  <a:pt x="39645" y="1447008"/>
                  <a:pt x="0" y="1312324"/>
                </a:cubicBezTo>
                <a:lnTo>
                  <a:pt x="0" y="1312329"/>
                </a:lnTo>
                <a:cubicBezTo>
                  <a:pt x="-306981" y="1620711"/>
                  <a:pt x="-734116" y="1532741"/>
                  <a:pt x="-1259779" y="1856745"/>
                </a:cubicBezTo>
                <a:cubicBezTo>
                  <a:pt x="-947971" y="1497912"/>
                  <a:pt x="-501771" y="1251268"/>
                  <a:pt x="0" y="918630"/>
                </a:cubicBezTo>
                <a:cubicBezTo>
                  <a:pt x="-37335" y="734658"/>
                  <a:pt x="15834" y="440824"/>
                  <a:pt x="0" y="262470"/>
                </a:cubicBezTo>
                <a:close/>
              </a:path>
              <a:path w="6285067" h="1574795" fill="none" stroke="0" extrusionOk="0">
                <a:moveTo>
                  <a:pt x="0" y="262470"/>
                </a:moveTo>
                <a:cubicBezTo>
                  <a:pt x="12691" y="149968"/>
                  <a:pt x="112869" y="-431"/>
                  <a:pt x="262470" y="0"/>
                </a:cubicBezTo>
                <a:cubicBezTo>
                  <a:pt x="590817" y="7788"/>
                  <a:pt x="811322" y="-31059"/>
                  <a:pt x="1047510" y="0"/>
                </a:cubicBezTo>
                <a:lnTo>
                  <a:pt x="1047510" y="0"/>
                </a:lnTo>
                <a:cubicBezTo>
                  <a:pt x="1659598" y="137412"/>
                  <a:pt x="2447499" y="14481"/>
                  <a:pt x="2618777" y="0"/>
                </a:cubicBezTo>
                <a:cubicBezTo>
                  <a:pt x="3628315" y="-217719"/>
                  <a:pt x="5271601" y="124492"/>
                  <a:pt x="6022596" y="0"/>
                </a:cubicBezTo>
                <a:cubicBezTo>
                  <a:pt x="6177022" y="13848"/>
                  <a:pt x="6285804" y="107119"/>
                  <a:pt x="6285067" y="262470"/>
                </a:cubicBezTo>
                <a:cubicBezTo>
                  <a:pt x="6319932" y="522830"/>
                  <a:pt x="6269418" y="766715"/>
                  <a:pt x="6285067" y="918630"/>
                </a:cubicBezTo>
                <a:lnTo>
                  <a:pt x="6285067" y="918630"/>
                </a:lnTo>
                <a:cubicBezTo>
                  <a:pt x="6268174" y="1111072"/>
                  <a:pt x="6279189" y="1275022"/>
                  <a:pt x="6285067" y="1312329"/>
                </a:cubicBezTo>
                <a:lnTo>
                  <a:pt x="6285067" y="1312324"/>
                </a:lnTo>
                <a:cubicBezTo>
                  <a:pt x="6294142" y="1450955"/>
                  <a:pt x="6150126" y="1588442"/>
                  <a:pt x="6022596" y="1574795"/>
                </a:cubicBezTo>
                <a:cubicBezTo>
                  <a:pt x="4632786" y="1667968"/>
                  <a:pt x="3146230" y="1398100"/>
                  <a:pt x="2618777" y="1574795"/>
                </a:cubicBezTo>
                <a:cubicBezTo>
                  <a:pt x="2105438" y="1520482"/>
                  <a:pt x="1380823" y="1698804"/>
                  <a:pt x="1047510" y="1574795"/>
                </a:cubicBezTo>
                <a:lnTo>
                  <a:pt x="1047510" y="1574795"/>
                </a:lnTo>
                <a:cubicBezTo>
                  <a:pt x="821564" y="1530933"/>
                  <a:pt x="549283" y="1609122"/>
                  <a:pt x="262470" y="1574795"/>
                </a:cubicBezTo>
                <a:cubicBezTo>
                  <a:pt x="98658" y="1565845"/>
                  <a:pt x="24082" y="1438705"/>
                  <a:pt x="0" y="1312324"/>
                </a:cubicBezTo>
                <a:lnTo>
                  <a:pt x="0" y="1312329"/>
                </a:lnTo>
                <a:cubicBezTo>
                  <a:pt x="-387814" y="1543417"/>
                  <a:pt x="-1051176" y="1812804"/>
                  <a:pt x="-1259779" y="1856745"/>
                </a:cubicBezTo>
                <a:cubicBezTo>
                  <a:pt x="-782440" y="1555529"/>
                  <a:pt x="-535305" y="1260251"/>
                  <a:pt x="0" y="918630"/>
                </a:cubicBezTo>
                <a:cubicBezTo>
                  <a:pt x="-50800" y="815490"/>
                  <a:pt x="-849" y="388182"/>
                  <a:pt x="0" y="26247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>
                <a:solidFill>
                  <a:srgbClr val="002060"/>
                </a:solidFill>
                <a:latin typeface="Calibri" panose="020F0502020204030204"/>
              </a:rPr>
              <a:t>Trong bài hát nói đến đồ dùng cá nhân nào?</a:t>
            </a:r>
            <a:endParaRPr lang="en-US" sz="3600" b="1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1258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039BC1-CC19-44F2-838E-4629140C0B4D}"/>
              </a:ext>
            </a:extLst>
          </p:cNvPr>
          <p:cNvSpPr/>
          <p:nvPr/>
        </p:nvSpPr>
        <p:spPr>
          <a:xfrm>
            <a:off x="409575" y="458391"/>
            <a:ext cx="115833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x-none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6A56A8-9E7F-4FD9-8B1B-9C3006755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1838324"/>
            <a:ext cx="8972550" cy="3431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0274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39BF1DC-D40C-4290-A1C9-9B501078C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584" y="4601050"/>
            <a:ext cx="812879" cy="4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方正清刻本悦宋简体" panose="02000000000000000000" pitchFamily="2" charset="-122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46F48B8-DD24-4C0A-A552-5181669C3C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r="472" b="2650"/>
          <a:stretch/>
        </p:blipFill>
        <p:spPr>
          <a:xfrm>
            <a:off x="6365553" y="3279239"/>
            <a:ext cx="1851353" cy="2374044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id="{A0C94879-CC4E-458A-AAB4-03E5A7D3B3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3356" r="20505" b="2562"/>
          <a:stretch/>
        </p:blipFill>
        <p:spPr>
          <a:xfrm>
            <a:off x="4529560" y="3227534"/>
            <a:ext cx="1897637" cy="24333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F0559F3-C837-4EDC-8A53-DB9299E1F29C}"/>
              </a:ext>
            </a:extLst>
          </p:cNvPr>
          <p:cNvGrpSpPr/>
          <p:nvPr/>
        </p:nvGrpSpPr>
        <p:grpSpPr>
          <a:xfrm>
            <a:off x="1962494" y="2855554"/>
            <a:ext cx="3156492" cy="1531345"/>
            <a:chOff x="449660" y="1005840"/>
            <a:chExt cx="3609269" cy="2194560"/>
          </a:xfrm>
        </p:grpSpPr>
        <p:pic>
          <p:nvPicPr>
            <p:cNvPr id="13" name="Picture 12" descr="Background pattern&#10;&#10;Description automatically generated">
              <a:extLst>
                <a:ext uri="{FF2B5EF4-FFF2-40B4-BE49-F238E27FC236}">
                  <a16:creationId xmlns:a16="http://schemas.microsoft.com/office/drawing/2014/main" id="{6893D439-AF3A-4D72-90A5-BE7CFCD71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BC1CE8-79A4-484F-B961-D6B5A048CC49}"/>
                </a:ext>
              </a:extLst>
            </p:cNvPr>
            <p:cNvSpPr txBox="1"/>
            <p:nvPr/>
          </p:nvSpPr>
          <p:spPr>
            <a:xfrm>
              <a:off x="1040251" y="1738850"/>
              <a:ext cx="2583893" cy="74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Trình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bày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52D6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99315E-2AF4-4408-A11D-47506F985FFD}"/>
              </a:ext>
            </a:extLst>
          </p:cNvPr>
          <p:cNvGrpSpPr/>
          <p:nvPr/>
        </p:nvGrpSpPr>
        <p:grpSpPr>
          <a:xfrm>
            <a:off x="7673753" y="2381824"/>
            <a:ext cx="3289522" cy="1767080"/>
            <a:chOff x="8133073" y="822960"/>
            <a:chExt cx="3190991" cy="2560320"/>
          </a:xfrm>
        </p:grpSpPr>
        <p:pic>
          <p:nvPicPr>
            <p:cNvPr id="16" name="Picture 15" descr="Background pattern&#10;&#10;Description automatically generated">
              <a:extLst>
                <a:ext uri="{FF2B5EF4-FFF2-40B4-BE49-F238E27FC236}">
                  <a16:creationId xmlns:a16="http://schemas.microsoft.com/office/drawing/2014/main" id="{AF06D823-E33E-4A62-AA54-8DAD72D84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2" t="10467" r="10758" b="68857"/>
            <a:stretch/>
          </p:blipFill>
          <p:spPr>
            <a:xfrm>
              <a:off x="8133073" y="822960"/>
              <a:ext cx="3190991" cy="256032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970F81-CA5E-4E93-A27C-E3600064160C}"/>
                </a:ext>
              </a:extLst>
            </p:cNvPr>
            <p:cNvSpPr txBox="1"/>
            <p:nvPr/>
          </p:nvSpPr>
          <p:spPr>
            <a:xfrm>
              <a:off x="8722319" y="1590700"/>
              <a:ext cx="2526936" cy="936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Nhận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xét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DCFF937-EE68-4EC7-A135-0C7F2B918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937" y="1592543"/>
            <a:ext cx="680372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8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039BC1-CC19-44F2-838E-4629140C0B4D}"/>
              </a:ext>
            </a:extLst>
          </p:cNvPr>
          <p:cNvSpPr/>
          <p:nvPr/>
        </p:nvSpPr>
        <p:spPr>
          <a:xfrm>
            <a:off x="409575" y="458391"/>
            <a:ext cx="115833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x-none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6A56A8-9E7F-4FD9-8B1B-9C3006755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1838324"/>
            <a:ext cx="8972550" cy="3431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3490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39BF1DC-D40C-4290-A1C9-9B501078C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584" y="4601050"/>
            <a:ext cx="812879" cy="4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方正清刻本悦宋简体" panose="02000000000000000000" pitchFamily="2" charset="-122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46F48B8-DD24-4C0A-A552-5181669C3C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r="472" b="2650"/>
          <a:stretch/>
        </p:blipFill>
        <p:spPr>
          <a:xfrm>
            <a:off x="6365553" y="3279239"/>
            <a:ext cx="1851353" cy="2374044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id="{A0C94879-CC4E-458A-AAB4-03E5A7D3B3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3356" r="20505" b="2562"/>
          <a:stretch/>
        </p:blipFill>
        <p:spPr>
          <a:xfrm>
            <a:off x="4529560" y="3227534"/>
            <a:ext cx="1897637" cy="24333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F0559F3-C837-4EDC-8A53-DB9299E1F29C}"/>
              </a:ext>
            </a:extLst>
          </p:cNvPr>
          <p:cNvGrpSpPr/>
          <p:nvPr/>
        </p:nvGrpSpPr>
        <p:grpSpPr>
          <a:xfrm>
            <a:off x="1962494" y="2855554"/>
            <a:ext cx="3156492" cy="1531345"/>
            <a:chOff x="449660" y="1005840"/>
            <a:chExt cx="3609269" cy="2194560"/>
          </a:xfrm>
        </p:grpSpPr>
        <p:pic>
          <p:nvPicPr>
            <p:cNvPr id="13" name="Picture 12" descr="Background pattern&#10;&#10;Description automatically generated">
              <a:extLst>
                <a:ext uri="{FF2B5EF4-FFF2-40B4-BE49-F238E27FC236}">
                  <a16:creationId xmlns:a16="http://schemas.microsoft.com/office/drawing/2014/main" id="{6893D439-AF3A-4D72-90A5-BE7CFCD71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BC1CE8-79A4-484F-B961-D6B5A048CC49}"/>
                </a:ext>
              </a:extLst>
            </p:cNvPr>
            <p:cNvSpPr txBox="1"/>
            <p:nvPr/>
          </p:nvSpPr>
          <p:spPr>
            <a:xfrm>
              <a:off x="1040251" y="1738850"/>
              <a:ext cx="2583893" cy="74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Trình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bày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52D6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99315E-2AF4-4408-A11D-47506F985FFD}"/>
              </a:ext>
            </a:extLst>
          </p:cNvPr>
          <p:cNvGrpSpPr/>
          <p:nvPr/>
        </p:nvGrpSpPr>
        <p:grpSpPr>
          <a:xfrm>
            <a:off x="7673753" y="2381824"/>
            <a:ext cx="3289522" cy="1767080"/>
            <a:chOff x="8133073" y="822960"/>
            <a:chExt cx="3190991" cy="2560320"/>
          </a:xfrm>
        </p:grpSpPr>
        <p:pic>
          <p:nvPicPr>
            <p:cNvPr id="16" name="Picture 15" descr="Background pattern&#10;&#10;Description automatically generated">
              <a:extLst>
                <a:ext uri="{FF2B5EF4-FFF2-40B4-BE49-F238E27FC236}">
                  <a16:creationId xmlns:a16="http://schemas.microsoft.com/office/drawing/2014/main" id="{AF06D823-E33E-4A62-AA54-8DAD72D84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2" t="10467" r="10758" b="68857"/>
            <a:stretch/>
          </p:blipFill>
          <p:spPr>
            <a:xfrm>
              <a:off x="8133073" y="822960"/>
              <a:ext cx="3190991" cy="256032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970F81-CA5E-4E93-A27C-E3600064160C}"/>
                </a:ext>
              </a:extLst>
            </p:cNvPr>
            <p:cNvSpPr txBox="1"/>
            <p:nvPr/>
          </p:nvSpPr>
          <p:spPr>
            <a:xfrm>
              <a:off x="8722319" y="1590700"/>
              <a:ext cx="2526936" cy="936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Nhận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xét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DCFF937-EE68-4EC7-A135-0C7F2B918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937" y="1592543"/>
            <a:ext cx="680372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0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5429250" y="1107153"/>
            <a:ext cx="6386293" cy="3883947"/>
          </a:xfrm>
          <a:custGeom>
            <a:avLst/>
            <a:gdLst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6293" h="3883947" fill="none" extrusionOk="0">
                <a:moveTo>
                  <a:pt x="0" y="647336"/>
                </a:moveTo>
                <a:cubicBezTo>
                  <a:pt x="1313" y="307818"/>
                  <a:pt x="109793" y="18508"/>
                  <a:pt x="266697" y="0"/>
                </a:cubicBezTo>
                <a:cubicBezTo>
                  <a:pt x="616979" y="26909"/>
                  <a:pt x="795666" y="-65580"/>
                  <a:pt x="1064381" y="0"/>
                </a:cubicBezTo>
                <a:lnTo>
                  <a:pt x="1064381" y="0"/>
                </a:lnTo>
                <a:cubicBezTo>
                  <a:pt x="1675363" y="265728"/>
                  <a:pt x="2475132" y="43383"/>
                  <a:pt x="2660954" y="0"/>
                </a:cubicBezTo>
                <a:cubicBezTo>
                  <a:pt x="3660441" y="-389791"/>
                  <a:pt x="5481085" y="335013"/>
                  <a:pt x="6119595" y="0"/>
                </a:cubicBezTo>
                <a:cubicBezTo>
                  <a:pt x="6298979" y="38501"/>
                  <a:pt x="6370187" y="344063"/>
                  <a:pt x="6386293" y="647336"/>
                </a:cubicBezTo>
                <a:cubicBezTo>
                  <a:pt x="6391975" y="1257721"/>
                  <a:pt x="6356428" y="1907867"/>
                  <a:pt x="6386293" y="2265636"/>
                </a:cubicBezTo>
                <a:lnTo>
                  <a:pt x="6386293" y="2265636"/>
                </a:lnTo>
                <a:cubicBezTo>
                  <a:pt x="6363316" y="2752014"/>
                  <a:pt x="6382289" y="3142554"/>
                  <a:pt x="6386293" y="3236623"/>
                </a:cubicBezTo>
                <a:cubicBezTo>
                  <a:pt x="6386293" y="3236621"/>
                  <a:pt x="6386293" y="3236615"/>
                  <a:pt x="6386293" y="3236610"/>
                </a:cubicBezTo>
                <a:cubicBezTo>
                  <a:pt x="6375339" y="3564300"/>
                  <a:pt x="6271735" y="3898895"/>
                  <a:pt x="6119595" y="3883947"/>
                </a:cubicBezTo>
                <a:cubicBezTo>
                  <a:pt x="4643719" y="4322379"/>
                  <a:pt x="3138594" y="3419634"/>
                  <a:pt x="2660954" y="3883947"/>
                </a:cubicBezTo>
                <a:cubicBezTo>
                  <a:pt x="2158421" y="3880219"/>
                  <a:pt x="1396216" y="4204572"/>
                  <a:pt x="1064381" y="3883947"/>
                </a:cubicBezTo>
                <a:lnTo>
                  <a:pt x="1064381" y="3883947"/>
                </a:lnTo>
                <a:cubicBezTo>
                  <a:pt x="801350" y="3774973"/>
                  <a:pt x="600942" y="3999722"/>
                  <a:pt x="266697" y="3883947"/>
                </a:cubicBezTo>
                <a:cubicBezTo>
                  <a:pt x="61964" y="3852529"/>
                  <a:pt x="37236" y="3544562"/>
                  <a:pt x="0" y="3236610"/>
                </a:cubicBezTo>
                <a:cubicBezTo>
                  <a:pt x="-1" y="3236615"/>
                  <a:pt x="0" y="3236618"/>
                  <a:pt x="0" y="3236623"/>
                </a:cubicBezTo>
                <a:cubicBezTo>
                  <a:pt x="-373243" y="3787213"/>
                  <a:pt x="-1083346" y="4513320"/>
                  <a:pt x="-1280069" y="4579327"/>
                </a:cubicBezTo>
                <a:cubicBezTo>
                  <a:pt x="-857416" y="3847812"/>
                  <a:pt x="-547036" y="3246141"/>
                  <a:pt x="0" y="2265636"/>
                </a:cubicBezTo>
                <a:cubicBezTo>
                  <a:pt x="-68380" y="1970056"/>
                  <a:pt x="8195" y="985346"/>
                  <a:pt x="0" y="647336"/>
                </a:cubicBezTo>
                <a:close/>
              </a:path>
              <a:path w="6386293" h="3883947" stroke="0" extrusionOk="0">
                <a:moveTo>
                  <a:pt x="0" y="647336"/>
                </a:moveTo>
                <a:cubicBezTo>
                  <a:pt x="7277" y="356706"/>
                  <a:pt x="103074" y="-15468"/>
                  <a:pt x="266697" y="0"/>
                </a:cubicBezTo>
                <a:cubicBezTo>
                  <a:pt x="393480" y="-159923"/>
                  <a:pt x="946093" y="-77464"/>
                  <a:pt x="1064381" y="0"/>
                </a:cubicBezTo>
                <a:lnTo>
                  <a:pt x="1064381" y="0"/>
                </a:lnTo>
                <a:cubicBezTo>
                  <a:pt x="1712215" y="-267925"/>
                  <a:pt x="2473069" y="-260311"/>
                  <a:pt x="2660954" y="0"/>
                </a:cubicBezTo>
                <a:cubicBezTo>
                  <a:pt x="3798235" y="-432114"/>
                  <a:pt x="5810840" y="489755"/>
                  <a:pt x="6119595" y="0"/>
                </a:cubicBezTo>
                <a:cubicBezTo>
                  <a:pt x="6269135" y="-22536"/>
                  <a:pt x="6392039" y="249013"/>
                  <a:pt x="6386293" y="647336"/>
                </a:cubicBezTo>
                <a:cubicBezTo>
                  <a:pt x="6431872" y="1344652"/>
                  <a:pt x="6436231" y="1990134"/>
                  <a:pt x="6386293" y="2265636"/>
                </a:cubicBezTo>
                <a:lnTo>
                  <a:pt x="6386293" y="2265636"/>
                </a:lnTo>
                <a:cubicBezTo>
                  <a:pt x="6406393" y="2592814"/>
                  <a:pt x="6356671" y="2788513"/>
                  <a:pt x="6386293" y="3236623"/>
                </a:cubicBezTo>
                <a:cubicBezTo>
                  <a:pt x="6386294" y="3236621"/>
                  <a:pt x="6386292" y="3236612"/>
                  <a:pt x="6386293" y="3236610"/>
                </a:cubicBezTo>
                <a:cubicBezTo>
                  <a:pt x="6397624" y="3600024"/>
                  <a:pt x="6247973" y="3896220"/>
                  <a:pt x="6119595" y="3883947"/>
                </a:cubicBezTo>
                <a:cubicBezTo>
                  <a:pt x="4804722" y="3911359"/>
                  <a:pt x="3736796" y="4195815"/>
                  <a:pt x="2660954" y="3883947"/>
                </a:cubicBezTo>
                <a:cubicBezTo>
                  <a:pt x="2093288" y="3802983"/>
                  <a:pt x="1398337" y="4002998"/>
                  <a:pt x="1064381" y="3883947"/>
                </a:cubicBezTo>
                <a:lnTo>
                  <a:pt x="1064381" y="3883947"/>
                </a:lnTo>
                <a:cubicBezTo>
                  <a:pt x="726514" y="3959558"/>
                  <a:pt x="409282" y="3776793"/>
                  <a:pt x="266697" y="3883947"/>
                </a:cubicBezTo>
                <a:cubicBezTo>
                  <a:pt x="73743" y="3820181"/>
                  <a:pt x="19722" y="3540072"/>
                  <a:pt x="0" y="3236610"/>
                </a:cubicBezTo>
                <a:cubicBezTo>
                  <a:pt x="0" y="3236617"/>
                  <a:pt x="0" y="3236621"/>
                  <a:pt x="0" y="3236623"/>
                </a:cubicBezTo>
                <a:cubicBezTo>
                  <a:pt x="-255247" y="3750336"/>
                  <a:pt x="-841735" y="3831114"/>
                  <a:pt x="-1280069" y="4579327"/>
                </a:cubicBezTo>
                <a:cubicBezTo>
                  <a:pt x="-879618" y="3591834"/>
                  <a:pt x="-487512" y="3064770"/>
                  <a:pt x="0" y="2265636"/>
                </a:cubicBezTo>
                <a:cubicBezTo>
                  <a:pt x="-36697" y="1733862"/>
                  <a:pt x="-53374" y="1085011"/>
                  <a:pt x="0" y="647336"/>
                </a:cubicBezTo>
                <a:close/>
              </a:path>
              <a:path w="6386293" h="3883947" fill="none" stroke="0" extrusionOk="0">
                <a:moveTo>
                  <a:pt x="0" y="647336"/>
                </a:moveTo>
                <a:cubicBezTo>
                  <a:pt x="11033" y="344868"/>
                  <a:pt x="128541" y="-2213"/>
                  <a:pt x="266697" y="0"/>
                </a:cubicBezTo>
                <a:cubicBezTo>
                  <a:pt x="591947" y="40523"/>
                  <a:pt x="808688" y="-59059"/>
                  <a:pt x="1064381" y="0"/>
                </a:cubicBezTo>
                <a:lnTo>
                  <a:pt x="1064381" y="0"/>
                </a:lnTo>
                <a:cubicBezTo>
                  <a:pt x="1676667" y="270218"/>
                  <a:pt x="2487074" y="39520"/>
                  <a:pt x="2660954" y="0"/>
                </a:cubicBezTo>
                <a:cubicBezTo>
                  <a:pt x="3707953" y="-470140"/>
                  <a:pt x="5406324" y="393663"/>
                  <a:pt x="6119595" y="0"/>
                </a:cubicBezTo>
                <a:cubicBezTo>
                  <a:pt x="6259536" y="-313"/>
                  <a:pt x="6410682" y="264072"/>
                  <a:pt x="6386293" y="647336"/>
                </a:cubicBezTo>
                <a:cubicBezTo>
                  <a:pt x="6422961" y="1250333"/>
                  <a:pt x="6373833" y="1850190"/>
                  <a:pt x="6386293" y="2265636"/>
                </a:cubicBezTo>
                <a:lnTo>
                  <a:pt x="6386293" y="2265636"/>
                </a:lnTo>
                <a:cubicBezTo>
                  <a:pt x="6378813" y="2738627"/>
                  <a:pt x="6382041" y="3152947"/>
                  <a:pt x="6386293" y="3236623"/>
                </a:cubicBezTo>
                <a:cubicBezTo>
                  <a:pt x="6386294" y="3236619"/>
                  <a:pt x="6386293" y="3236616"/>
                  <a:pt x="6386293" y="3236610"/>
                </a:cubicBezTo>
                <a:cubicBezTo>
                  <a:pt x="6383510" y="3572111"/>
                  <a:pt x="6270154" y="3907020"/>
                  <a:pt x="6119595" y="3883947"/>
                </a:cubicBezTo>
                <a:cubicBezTo>
                  <a:pt x="4690545" y="4315508"/>
                  <a:pt x="3079014" y="3469225"/>
                  <a:pt x="2660954" y="3883947"/>
                </a:cubicBezTo>
                <a:cubicBezTo>
                  <a:pt x="2203228" y="3811774"/>
                  <a:pt x="1373547" y="4139310"/>
                  <a:pt x="1064381" y="3883947"/>
                </a:cubicBezTo>
                <a:lnTo>
                  <a:pt x="1064381" y="3883947"/>
                </a:lnTo>
                <a:cubicBezTo>
                  <a:pt x="792535" y="3754966"/>
                  <a:pt x="615460" y="3991789"/>
                  <a:pt x="266697" y="3883947"/>
                </a:cubicBezTo>
                <a:cubicBezTo>
                  <a:pt x="52166" y="3896754"/>
                  <a:pt x="57425" y="3518871"/>
                  <a:pt x="0" y="3236610"/>
                </a:cubicBezTo>
                <a:cubicBezTo>
                  <a:pt x="-1" y="3236615"/>
                  <a:pt x="1" y="3236618"/>
                  <a:pt x="0" y="3236623"/>
                </a:cubicBezTo>
                <a:cubicBezTo>
                  <a:pt x="-400625" y="3809241"/>
                  <a:pt x="-1090599" y="4503793"/>
                  <a:pt x="-1280069" y="4579327"/>
                </a:cubicBezTo>
                <a:cubicBezTo>
                  <a:pt x="-754757" y="3884493"/>
                  <a:pt x="-609969" y="3146219"/>
                  <a:pt x="0" y="2265636"/>
                </a:cubicBezTo>
                <a:cubicBezTo>
                  <a:pt x="-61209" y="2007486"/>
                  <a:pt x="26349" y="967596"/>
                  <a:pt x="0" y="64733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bạn học sinh trong bức tranh đang quét lá trên sân trường.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bạn nhỏ cảm thấy rất hào hứng và vui vẻ khi được cùng nhau dọn dẹp sân trường.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87C34-C663-4DED-AE2E-968DFDA40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" b="880"/>
          <a:stretch/>
        </p:blipFill>
        <p:spPr>
          <a:xfrm>
            <a:off x="447674" y="1319212"/>
            <a:ext cx="4562475" cy="481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875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4">
            <a:extLst>
              <a:ext uri="{FF2B5EF4-FFF2-40B4-BE49-F238E27FC236}">
                <a16:creationId xmlns:a16="http://schemas.microsoft.com/office/drawing/2014/main" id="{5000AD7F-B89E-AC32-C190-F0A64EDB0B78}"/>
              </a:ext>
            </a:extLst>
          </p:cNvPr>
          <p:cNvGrpSpPr/>
          <p:nvPr/>
        </p:nvGrpSpPr>
        <p:grpSpPr>
          <a:xfrm>
            <a:off x="184009" y="166345"/>
            <a:ext cx="11930385" cy="2596508"/>
            <a:chOff x="383638" y="416667"/>
            <a:chExt cx="10910347" cy="1251018"/>
          </a:xfrm>
          <a:solidFill>
            <a:srgbClr val="FFFFFF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C1887DC-9E4B-029D-F831-DFAAEE3D05E2}"/>
                </a:ext>
              </a:extLst>
            </p:cNvPr>
            <p:cNvSpPr/>
            <p:nvPr/>
          </p:nvSpPr>
          <p:spPr>
            <a:xfrm>
              <a:off x="10008386" y="703151"/>
              <a:ext cx="1285599" cy="451637"/>
            </a:xfrm>
            <a:custGeom>
              <a:avLst/>
              <a:gdLst>
                <a:gd name="connsiteX0" fmla="*/ 261472 w 1285599"/>
                <a:gd name="connsiteY0" fmla="*/ 126626 h 451637"/>
                <a:gd name="connsiteX1" fmla="*/ 468736 w 1285599"/>
                <a:gd name="connsiteY1" fmla="*/ 3182 h 451637"/>
                <a:gd name="connsiteX2" fmla="*/ 702822 w 1285599"/>
                <a:gd name="connsiteY2" fmla="*/ 92336 h 451637"/>
                <a:gd name="connsiteX3" fmla="*/ 1017376 w 1285599"/>
                <a:gd name="connsiteY3" fmla="*/ 69019 h 451637"/>
                <a:gd name="connsiteX4" fmla="*/ 1134419 w 1285599"/>
                <a:gd name="connsiteY4" fmla="*/ 199321 h 451637"/>
                <a:gd name="connsiteX5" fmla="*/ 1285600 w 1285599"/>
                <a:gd name="connsiteY5" fmla="*/ 288475 h 451637"/>
                <a:gd name="connsiteX6" fmla="*/ 1051513 w 1285599"/>
                <a:gd name="connsiteY6" fmla="*/ 365285 h 451637"/>
                <a:gd name="connsiteX7" fmla="*/ 900332 w 1285599"/>
                <a:gd name="connsiteY7" fmla="*/ 448952 h 451637"/>
                <a:gd name="connsiteX8" fmla="*/ 644300 w 1285599"/>
                <a:gd name="connsiteY8" fmla="*/ 389973 h 451637"/>
                <a:gd name="connsiteX9" fmla="*/ 422406 w 1285599"/>
                <a:gd name="connsiteY9" fmla="*/ 448952 h 451637"/>
                <a:gd name="connsiteX10" fmla="*/ 259033 w 1285599"/>
                <a:gd name="connsiteY10" fmla="*/ 354312 h 451637"/>
                <a:gd name="connsiteX11" fmla="*/ 563 w 1285599"/>
                <a:gd name="connsiteY11" fmla="*/ 239097 h 451637"/>
                <a:gd name="connsiteX12" fmla="*/ 261472 w 1285599"/>
                <a:gd name="connsiteY12" fmla="*/ 126626 h 45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5599" h="451637">
                  <a:moveTo>
                    <a:pt x="261472" y="126626"/>
                  </a:moveTo>
                  <a:cubicBezTo>
                    <a:pt x="261472" y="126626"/>
                    <a:pt x="327308" y="22385"/>
                    <a:pt x="468736" y="3182"/>
                  </a:cubicBezTo>
                  <a:cubicBezTo>
                    <a:pt x="651616" y="-20135"/>
                    <a:pt x="702822" y="92336"/>
                    <a:pt x="702822" y="92336"/>
                  </a:cubicBezTo>
                  <a:cubicBezTo>
                    <a:pt x="702822" y="92336"/>
                    <a:pt x="878387" y="21013"/>
                    <a:pt x="1017376" y="69019"/>
                  </a:cubicBezTo>
                  <a:cubicBezTo>
                    <a:pt x="1156364" y="117025"/>
                    <a:pt x="1134419" y="199321"/>
                    <a:pt x="1134419" y="199321"/>
                  </a:cubicBezTo>
                  <a:cubicBezTo>
                    <a:pt x="1134419" y="199321"/>
                    <a:pt x="1285600" y="204807"/>
                    <a:pt x="1285600" y="288475"/>
                  </a:cubicBezTo>
                  <a:cubicBezTo>
                    <a:pt x="1285600" y="372143"/>
                    <a:pt x="1051513" y="365285"/>
                    <a:pt x="1051513" y="365285"/>
                  </a:cubicBezTo>
                  <a:cubicBezTo>
                    <a:pt x="1051513" y="365285"/>
                    <a:pt x="1039321" y="442094"/>
                    <a:pt x="900332" y="448952"/>
                  </a:cubicBezTo>
                  <a:cubicBezTo>
                    <a:pt x="761344" y="454439"/>
                    <a:pt x="644300" y="389973"/>
                    <a:pt x="644300" y="389973"/>
                  </a:cubicBezTo>
                  <a:cubicBezTo>
                    <a:pt x="644300" y="389973"/>
                    <a:pt x="573587" y="466783"/>
                    <a:pt x="422406" y="448952"/>
                  </a:cubicBezTo>
                  <a:cubicBezTo>
                    <a:pt x="307801" y="435236"/>
                    <a:pt x="259033" y="354312"/>
                    <a:pt x="259033" y="354312"/>
                  </a:cubicBezTo>
                  <a:cubicBezTo>
                    <a:pt x="259033" y="354312"/>
                    <a:pt x="17632" y="339224"/>
                    <a:pt x="563" y="239097"/>
                  </a:cubicBezTo>
                  <a:cubicBezTo>
                    <a:pt x="-14068" y="138971"/>
                    <a:pt x="261472" y="126626"/>
                    <a:pt x="261472" y="12662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BE1453B-C525-E059-7B87-545BD5C9EC97}"/>
                </a:ext>
              </a:extLst>
            </p:cNvPr>
            <p:cNvSpPr/>
            <p:nvPr/>
          </p:nvSpPr>
          <p:spPr>
            <a:xfrm>
              <a:off x="7409448" y="416667"/>
              <a:ext cx="688478" cy="244443"/>
            </a:xfrm>
            <a:custGeom>
              <a:avLst/>
              <a:gdLst>
                <a:gd name="connsiteX0" fmla="*/ 144715 w 688478"/>
                <a:gd name="connsiteY0" fmla="*/ 64764 h 244443"/>
                <a:gd name="connsiteX1" fmla="*/ 225182 w 688478"/>
                <a:gd name="connsiteY1" fmla="*/ 5785 h 244443"/>
                <a:gd name="connsiteX2" fmla="*/ 361733 w 688478"/>
                <a:gd name="connsiteY2" fmla="*/ 34589 h 244443"/>
                <a:gd name="connsiteX3" fmla="*/ 532421 w 688478"/>
                <a:gd name="connsiteY3" fmla="*/ 7157 h 244443"/>
                <a:gd name="connsiteX4" fmla="*/ 590942 w 688478"/>
                <a:gd name="connsiteY4" fmla="*/ 81223 h 244443"/>
                <a:gd name="connsiteX5" fmla="*/ 688478 w 688478"/>
                <a:gd name="connsiteY5" fmla="*/ 137459 h 244443"/>
                <a:gd name="connsiteX6" fmla="*/ 564120 w 688478"/>
                <a:gd name="connsiteY6" fmla="*/ 185465 h 244443"/>
                <a:gd name="connsiteX7" fmla="*/ 454392 w 688478"/>
                <a:gd name="connsiteY7" fmla="*/ 244444 h 244443"/>
                <a:gd name="connsiteX8" fmla="*/ 330033 w 688478"/>
                <a:gd name="connsiteY8" fmla="*/ 201924 h 244443"/>
                <a:gd name="connsiteX9" fmla="*/ 127646 w 688478"/>
                <a:gd name="connsiteY9" fmla="*/ 225241 h 244443"/>
                <a:gd name="connsiteX10" fmla="*/ 76440 w 688478"/>
                <a:gd name="connsiteY10" fmla="*/ 156661 h 244443"/>
                <a:gd name="connsiteX11" fmla="*/ 3288 w 688478"/>
                <a:gd name="connsiteY11" fmla="*/ 89453 h 244443"/>
                <a:gd name="connsiteX12" fmla="*/ 144715 w 688478"/>
                <a:gd name="connsiteY12" fmla="*/ 64764 h 24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8478" h="244443">
                  <a:moveTo>
                    <a:pt x="144715" y="64764"/>
                  </a:moveTo>
                  <a:cubicBezTo>
                    <a:pt x="144715" y="64764"/>
                    <a:pt x="152030" y="24988"/>
                    <a:pt x="225182" y="5785"/>
                  </a:cubicBezTo>
                  <a:cubicBezTo>
                    <a:pt x="298334" y="-12045"/>
                    <a:pt x="361733" y="34589"/>
                    <a:pt x="361733" y="34589"/>
                  </a:cubicBezTo>
                  <a:cubicBezTo>
                    <a:pt x="361733" y="34589"/>
                    <a:pt x="447077" y="-18903"/>
                    <a:pt x="532421" y="7157"/>
                  </a:cubicBezTo>
                  <a:cubicBezTo>
                    <a:pt x="617765" y="33217"/>
                    <a:pt x="590942" y="81223"/>
                    <a:pt x="590942" y="81223"/>
                  </a:cubicBezTo>
                  <a:cubicBezTo>
                    <a:pt x="590942" y="81223"/>
                    <a:pt x="688478" y="88081"/>
                    <a:pt x="688478" y="137459"/>
                  </a:cubicBezTo>
                  <a:cubicBezTo>
                    <a:pt x="688478" y="186837"/>
                    <a:pt x="564120" y="185465"/>
                    <a:pt x="564120" y="185465"/>
                  </a:cubicBezTo>
                  <a:cubicBezTo>
                    <a:pt x="564120" y="185465"/>
                    <a:pt x="537297" y="244444"/>
                    <a:pt x="454392" y="244444"/>
                  </a:cubicBezTo>
                  <a:cubicBezTo>
                    <a:pt x="371486" y="244444"/>
                    <a:pt x="330033" y="201924"/>
                    <a:pt x="330033" y="201924"/>
                  </a:cubicBezTo>
                  <a:cubicBezTo>
                    <a:pt x="330033" y="201924"/>
                    <a:pt x="210552" y="252673"/>
                    <a:pt x="127646" y="225241"/>
                  </a:cubicBezTo>
                  <a:cubicBezTo>
                    <a:pt x="44741" y="197809"/>
                    <a:pt x="76440" y="156661"/>
                    <a:pt x="76440" y="156661"/>
                  </a:cubicBezTo>
                  <a:cubicBezTo>
                    <a:pt x="76440" y="156661"/>
                    <a:pt x="-18658" y="130601"/>
                    <a:pt x="3288" y="89453"/>
                  </a:cubicBezTo>
                  <a:cubicBezTo>
                    <a:pt x="27672" y="51048"/>
                    <a:pt x="144715" y="64764"/>
                    <a:pt x="144715" y="64764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45D59B1-79EA-A9A4-6803-3F99630C2DCD}"/>
                </a:ext>
              </a:extLst>
            </p:cNvPr>
            <p:cNvSpPr/>
            <p:nvPr/>
          </p:nvSpPr>
          <p:spPr>
            <a:xfrm>
              <a:off x="383638" y="1217178"/>
              <a:ext cx="1308735" cy="430348"/>
            </a:xfrm>
            <a:custGeom>
              <a:avLst/>
              <a:gdLst>
                <a:gd name="connsiteX0" fmla="*/ 1115618 w 1308735"/>
                <a:gd name="connsiteY0" fmla="*/ 144286 h 430348"/>
                <a:gd name="connsiteX1" fmla="*/ 1091234 w 1308735"/>
                <a:gd name="connsiteY1" fmla="*/ 52388 h 430348"/>
                <a:gd name="connsiteX2" fmla="*/ 830325 w 1308735"/>
                <a:gd name="connsiteY2" fmla="*/ 7126 h 430348"/>
                <a:gd name="connsiteX3" fmla="*/ 603554 w 1308735"/>
                <a:gd name="connsiteY3" fmla="*/ 57875 h 430348"/>
                <a:gd name="connsiteX4" fmla="*/ 479196 w 1308735"/>
                <a:gd name="connsiteY4" fmla="*/ 3011 h 430348"/>
                <a:gd name="connsiteX5" fmla="*/ 271932 w 1308735"/>
                <a:gd name="connsiteY5" fmla="*/ 83935 h 430348"/>
                <a:gd name="connsiteX6" fmla="*/ 271932 w 1308735"/>
                <a:gd name="connsiteY6" fmla="*/ 133313 h 430348"/>
                <a:gd name="connsiteX7" fmla="*/ 6146 w 1308735"/>
                <a:gd name="connsiteY7" fmla="*/ 280074 h 430348"/>
                <a:gd name="connsiteX8" fmla="*/ 249986 w 1308735"/>
                <a:gd name="connsiteY8" fmla="*/ 360998 h 430348"/>
                <a:gd name="connsiteX9" fmla="*/ 388975 w 1308735"/>
                <a:gd name="connsiteY9" fmla="*/ 341796 h 430348"/>
                <a:gd name="connsiteX10" fmla="*/ 413359 w 1308735"/>
                <a:gd name="connsiteY10" fmla="*/ 376086 h 430348"/>
                <a:gd name="connsiteX11" fmla="*/ 649884 w 1308735"/>
                <a:gd name="connsiteY11" fmla="*/ 428207 h 430348"/>
                <a:gd name="connsiteX12" fmla="*/ 832764 w 1308735"/>
                <a:gd name="connsiteY12" fmla="*/ 339053 h 430348"/>
                <a:gd name="connsiteX13" fmla="*/ 1227785 w 1308735"/>
                <a:gd name="connsiteY13" fmla="*/ 323965 h 430348"/>
                <a:gd name="connsiteX14" fmla="*/ 1115618 w 1308735"/>
                <a:gd name="connsiteY14" fmla="*/ 144286 h 4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8735" h="430348">
                  <a:moveTo>
                    <a:pt x="1115618" y="144286"/>
                  </a:moveTo>
                  <a:cubicBezTo>
                    <a:pt x="1132687" y="112739"/>
                    <a:pt x="1127810" y="79820"/>
                    <a:pt x="1091234" y="52388"/>
                  </a:cubicBezTo>
                  <a:cubicBezTo>
                    <a:pt x="1032713" y="12612"/>
                    <a:pt x="922985" y="-1104"/>
                    <a:pt x="830325" y="7126"/>
                  </a:cubicBezTo>
                  <a:cubicBezTo>
                    <a:pt x="759612" y="12612"/>
                    <a:pt x="676706" y="31814"/>
                    <a:pt x="603554" y="57875"/>
                  </a:cubicBezTo>
                  <a:cubicBezTo>
                    <a:pt x="566978" y="30443"/>
                    <a:pt x="523087" y="8497"/>
                    <a:pt x="479196" y="3011"/>
                  </a:cubicBezTo>
                  <a:cubicBezTo>
                    <a:pt x="367029" y="-12077"/>
                    <a:pt x="293877" y="31814"/>
                    <a:pt x="271932" y="83935"/>
                  </a:cubicBezTo>
                  <a:cubicBezTo>
                    <a:pt x="264617" y="101766"/>
                    <a:pt x="264617" y="119597"/>
                    <a:pt x="271932" y="133313"/>
                  </a:cubicBezTo>
                  <a:cubicBezTo>
                    <a:pt x="120751" y="137428"/>
                    <a:pt x="-32868" y="199150"/>
                    <a:pt x="6146" y="280074"/>
                  </a:cubicBezTo>
                  <a:cubicBezTo>
                    <a:pt x="30530" y="332195"/>
                    <a:pt x="154889" y="358255"/>
                    <a:pt x="249986" y="360998"/>
                  </a:cubicBezTo>
                  <a:cubicBezTo>
                    <a:pt x="301193" y="362370"/>
                    <a:pt x="345084" y="351397"/>
                    <a:pt x="388975" y="341796"/>
                  </a:cubicBezTo>
                  <a:cubicBezTo>
                    <a:pt x="393852" y="352769"/>
                    <a:pt x="401167" y="365113"/>
                    <a:pt x="413359" y="376086"/>
                  </a:cubicBezTo>
                  <a:cubicBezTo>
                    <a:pt x="457250" y="421349"/>
                    <a:pt x="559663" y="436436"/>
                    <a:pt x="649884" y="428207"/>
                  </a:cubicBezTo>
                  <a:cubicBezTo>
                    <a:pt x="720597" y="421349"/>
                    <a:pt x="796188" y="382944"/>
                    <a:pt x="832764" y="339053"/>
                  </a:cubicBezTo>
                  <a:cubicBezTo>
                    <a:pt x="964437" y="367856"/>
                    <a:pt x="1105865" y="367856"/>
                    <a:pt x="1227785" y="323965"/>
                  </a:cubicBezTo>
                  <a:cubicBezTo>
                    <a:pt x="1396034" y="262243"/>
                    <a:pt x="1274114" y="174461"/>
                    <a:pt x="1115618" y="14428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6563BFF-3952-F7ED-C3D1-C7BDCF0B0932}"/>
                </a:ext>
              </a:extLst>
            </p:cNvPr>
            <p:cNvSpPr/>
            <p:nvPr/>
          </p:nvSpPr>
          <p:spPr>
            <a:xfrm>
              <a:off x="3351622" y="498902"/>
              <a:ext cx="900972" cy="302602"/>
            </a:xfrm>
            <a:custGeom>
              <a:avLst/>
              <a:gdLst>
                <a:gd name="connsiteX0" fmla="*/ 776511 w 900972"/>
                <a:gd name="connsiteY0" fmla="*/ 84746 h 302602"/>
                <a:gd name="connsiteX1" fmla="*/ 764319 w 900972"/>
                <a:gd name="connsiteY1" fmla="*/ 83374 h 302602"/>
                <a:gd name="connsiteX2" fmla="*/ 637522 w 900972"/>
                <a:gd name="connsiteY2" fmla="*/ 3821 h 302602"/>
                <a:gd name="connsiteX3" fmla="*/ 486341 w 900972"/>
                <a:gd name="connsiteY3" fmla="*/ 20280 h 302602"/>
                <a:gd name="connsiteX4" fmla="*/ 447326 w 900972"/>
                <a:gd name="connsiteY4" fmla="*/ 40854 h 302602"/>
                <a:gd name="connsiteX5" fmla="*/ 418066 w 900972"/>
                <a:gd name="connsiteY5" fmla="*/ 29882 h 302602"/>
                <a:gd name="connsiteX6" fmla="*/ 252254 w 900972"/>
                <a:gd name="connsiteY6" fmla="*/ 32625 h 302602"/>
                <a:gd name="connsiteX7" fmla="*/ 186418 w 900972"/>
                <a:gd name="connsiteY7" fmla="*/ 108063 h 302602"/>
                <a:gd name="connsiteX8" fmla="*/ 188856 w 900972"/>
                <a:gd name="connsiteY8" fmla="*/ 112178 h 302602"/>
                <a:gd name="connsiteX9" fmla="*/ 49867 w 900972"/>
                <a:gd name="connsiteY9" fmla="*/ 256196 h 302602"/>
                <a:gd name="connsiteX10" fmla="*/ 330283 w 900972"/>
                <a:gd name="connsiteY10" fmla="*/ 298715 h 302602"/>
                <a:gd name="connsiteX11" fmla="*/ 396120 w 900972"/>
                <a:gd name="connsiteY11" fmla="*/ 279513 h 302602"/>
                <a:gd name="connsiteX12" fmla="*/ 554616 w 900972"/>
                <a:gd name="connsiteY12" fmla="*/ 282256 h 302602"/>
                <a:gd name="connsiteX13" fmla="*/ 615576 w 900972"/>
                <a:gd name="connsiteY13" fmla="*/ 247966 h 302602"/>
                <a:gd name="connsiteX14" fmla="*/ 900869 w 900972"/>
                <a:gd name="connsiteY14" fmla="*/ 165670 h 302602"/>
                <a:gd name="connsiteX15" fmla="*/ 776511 w 900972"/>
                <a:gd name="connsiteY15" fmla="*/ 84746 h 30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0972" h="302602">
                  <a:moveTo>
                    <a:pt x="776511" y="84746"/>
                  </a:moveTo>
                  <a:cubicBezTo>
                    <a:pt x="771634" y="83374"/>
                    <a:pt x="766757" y="83374"/>
                    <a:pt x="764319" y="83374"/>
                  </a:cubicBezTo>
                  <a:cubicBezTo>
                    <a:pt x="761880" y="46341"/>
                    <a:pt x="705797" y="14794"/>
                    <a:pt x="637522" y="3821"/>
                  </a:cubicBezTo>
                  <a:cubicBezTo>
                    <a:pt x="586315" y="-5780"/>
                    <a:pt x="527794" y="3821"/>
                    <a:pt x="486341" y="20280"/>
                  </a:cubicBezTo>
                  <a:cubicBezTo>
                    <a:pt x="471710" y="25767"/>
                    <a:pt x="459518" y="32625"/>
                    <a:pt x="447326" y="40854"/>
                  </a:cubicBezTo>
                  <a:cubicBezTo>
                    <a:pt x="440011" y="36740"/>
                    <a:pt x="430258" y="33996"/>
                    <a:pt x="418066" y="29882"/>
                  </a:cubicBezTo>
                  <a:cubicBezTo>
                    <a:pt x="361982" y="13422"/>
                    <a:pt x="308338" y="13422"/>
                    <a:pt x="252254" y="32625"/>
                  </a:cubicBezTo>
                  <a:cubicBezTo>
                    <a:pt x="213240" y="47712"/>
                    <a:pt x="169349" y="80631"/>
                    <a:pt x="186418" y="108063"/>
                  </a:cubicBezTo>
                  <a:cubicBezTo>
                    <a:pt x="186418" y="109434"/>
                    <a:pt x="188856" y="110806"/>
                    <a:pt x="188856" y="112178"/>
                  </a:cubicBezTo>
                  <a:cubicBezTo>
                    <a:pt x="57182" y="125894"/>
                    <a:pt x="-74491" y="194474"/>
                    <a:pt x="49867" y="256196"/>
                  </a:cubicBezTo>
                  <a:cubicBezTo>
                    <a:pt x="123019" y="293229"/>
                    <a:pt x="232747" y="311060"/>
                    <a:pt x="330283" y="298715"/>
                  </a:cubicBezTo>
                  <a:cubicBezTo>
                    <a:pt x="354667" y="295972"/>
                    <a:pt x="379051" y="289114"/>
                    <a:pt x="396120" y="279513"/>
                  </a:cubicBezTo>
                  <a:cubicBezTo>
                    <a:pt x="442450" y="294600"/>
                    <a:pt x="503410" y="295972"/>
                    <a:pt x="554616" y="282256"/>
                  </a:cubicBezTo>
                  <a:cubicBezTo>
                    <a:pt x="581439" y="275398"/>
                    <a:pt x="603384" y="263054"/>
                    <a:pt x="615576" y="247966"/>
                  </a:cubicBezTo>
                  <a:cubicBezTo>
                    <a:pt x="737496" y="254824"/>
                    <a:pt x="905746" y="242480"/>
                    <a:pt x="900869" y="165670"/>
                  </a:cubicBezTo>
                  <a:cubicBezTo>
                    <a:pt x="900869" y="130008"/>
                    <a:pt x="837471" y="95718"/>
                    <a:pt x="776511" y="8474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61D0CAC-1275-1856-0E84-90D812703431}"/>
                </a:ext>
              </a:extLst>
            </p:cNvPr>
            <p:cNvSpPr/>
            <p:nvPr/>
          </p:nvSpPr>
          <p:spPr>
            <a:xfrm>
              <a:off x="7668018" y="1384635"/>
              <a:ext cx="885121" cy="283050"/>
            </a:xfrm>
            <a:custGeom>
              <a:avLst/>
              <a:gdLst>
                <a:gd name="connsiteX0" fmla="*/ 827367 w 885121"/>
                <a:gd name="connsiteY0" fmla="*/ 140584 h 283050"/>
                <a:gd name="connsiteX1" fmla="*/ 751777 w 885121"/>
                <a:gd name="connsiteY1" fmla="*/ 125496 h 283050"/>
                <a:gd name="connsiteX2" fmla="*/ 729831 w 885121"/>
                <a:gd name="connsiteY2" fmla="*/ 78862 h 283050"/>
                <a:gd name="connsiteX3" fmla="*/ 593281 w 885121"/>
                <a:gd name="connsiteY3" fmla="*/ 40457 h 283050"/>
                <a:gd name="connsiteX4" fmla="*/ 505499 w 885121"/>
                <a:gd name="connsiteY4" fmla="*/ 45943 h 283050"/>
                <a:gd name="connsiteX5" fmla="*/ 495745 w 885121"/>
                <a:gd name="connsiteY5" fmla="*/ 32227 h 283050"/>
                <a:gd name="connsiteX6" fmla="*/ 356756 w 885121"/>
                <a:gd name="connsiteY6" fmla="*/ 3424 h 283050"/>
                <a:gd name="connsiteX7" fmla="*/ 239713 w 885121"/>
                <a:gd name="connsiteY7" fmla="*/ 67889 h 283050"/>
                <a:gd name="connsiteX8" fmla="*/ 234836 w 885121"/>
                <a:gd name="connsiteY8" fmla="*/ 74747 h 283050"/>
                <a:gd name="connsiteX9" fmla="*/ 750 w 885121"/>
                <a:gd name="connsiteY9" fmla="*/ 140584 h 283050"/>
                <a:gd name="connsiteX10" fmla="*/ 147054 w 885121"/>
                <a:gd name="connsiteY10" fmla="*/ 202306 h 283050"/>
                <a:gd name="connsiteX11" fmla="*/ 166561 w 885121"/>
                <a:gd name="connsiteY11" fmla="*/ 202306 h 283050"/>
                <a:gd name="connsiteX12" fmla="*/ 244590 w 885121"/>
                <a:gd name="connsiteY12" fmla="*/ 269514 h 283050"/>
                <a:gd name="connsiteX13" fmla="*/ 410401 w 885121"/>
                <a:gd name="connsiteY13" fmla="*/ 235224 h 283050"/>
                <a:gd name="connsiteX14" fmla="*/ 415278 w 885121"/>
                <a:gd name="connsiteY14" fmla="*/ 236596 h 283050"/>
                <a:gd name="connsiteX15" fmla="*/ 624980 w 885121"/>
                <a:gd name="connsiteY15" fmla="*/ 280487 h 283050"/>
                <a:gd name="connsiteX16" fmla="*/ 722516 w 885121"/>
                <a:gd name="connsiteY16" fmla="*/ 244825 h 283050"/>
                <a:gd name="connsiteX17" fmla="*/ 841998 w 885121"/>
                <a:gd name="connsiteY17" fmla="*/ 233852 h 283050"/>
                <a:gd name="connsiteX18" fmla="*/ 827367 w 885121"/>
                <a:gd name="connsiteY18" fmla="*/ 140584 h 28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5121" h="283050">
                  <a:moveTo>
                    <a:pt x="827367" y="140584"/>
                  </a:moveTo>
                  <a:cubicBezTo>
                    <a:pt x="802983" y="133726"/>
                    <a:pt x="776161" y="129611"/>
                    <a:pt x="751777" y="125496"/>
                  </a:cubicBezTo>
                  <a:cubicBezTo>
                    <a:pt x="754215" y="109037"/>
                    <a:pt x="746900" y="93949"/>
                    <a:pt x="729831" y="78862"/>
                  </a:cubicBezTo>
                  <a:cubicBezTo>
                    <a:pt x="695694" y="50058"/>
                    <a:pt x="644487" y="40457"/>
                    <a:pt x="593281" y="40457"/>
                  </a:cubicBezTo>
                  <a:cubicBezTo>
                    <a:pt x="566459" y="40457"/>
                    <a:pt x="534759" y="40457"/>
                    <a:pt x="505499" y="45943"/>
                  </a:cubicBezTo>
                  <a:cubicBezTo>
                    <a:pt x="503060" y="41828"/>
                    <a:pt x="498183" y="37714"/>
                    <a:pt x="495745" y="32227"/>
                  </a:cubicBezTo>
                  <a:cubicBezTo>
                    <a:pt x="466484" y="680"/>
                    <a:pt x="405524" y="-4806"/>
                    <a:pt x="356756" y="3424"/>
                  </a:cubicBezTo>
                  <a:cubicBezTo>
                    <a:pt x="307988" y="11653"/>
                    <a:pt x="261659" y="37714"/>
                    <a:pt x="239713" y="67889"/>
                  </a:cubicBezTo>
                  <a:cubicBezTo>
                    <a:pt x="237275" y="70632"/>
                    <a:pt x="237275" y="72004"/>
                    <a:pt x="234836" y="74747"/>
                  </a:cubicBezTo>
                  <a:cubicBezTo>
                    <a:pt x="127547" y="65146"/>
                    <a:pt x="-11442" y="72004"/>
                    <a:pt x="750" y="140584"/>
                  </a:cubicBezTo>
                  <a:cubicBezTo>
                    <a:pt x="10503" y="188590"/>
                    <a:pt x="86094" y="200934"/>
                    <a:pt x="147054" y="202306"/>
                  </a:cubicBezTo>
                  <a:cubicBezTo>
                    <a:pt x="154369" y="202306"/>
                    <a:pt x="159246" y="202306"/>
                    <a:pt x="166561" y="202306"/>
                  </a:cubicBezTo>
                  <a:cubicBezTo>
                    <a:pt x="161684" y="233852"/>
                    <a:pt x="200699" y="259913"/>
                    <a:pt x="244590" y="269514"/>
                  </a:cubicBezTo>
                  <a:cubicBezTo>
                    <a:pt x="300673" y="281858"/>
                    <a:pt x="368948" y="258541"/>
                    <a:pt x="410401" y="235224"/>
                  </a:cubicBezTo>
                  <a:cubicBezTo>
                    <a:pt x="412839" y="236596"/>
                    <a:pt x="412839" y="236596"/>
                    <a:pt x="415278" y="236596"/>
                  </a:cubicBezTo>
                  <a:cubicBezTo>
                    <a:pt x="478676" y="265399"/>
                    <a:pt x="542075" y="291460"/>
                    <a:pt x="624980" y="280487"/>
                  </a:cubicBezTo>
                  <a:cubicBezTo>
                    <a:pt x="663995" y="275000"/>
                    <a:pt x="698132" y="262656"/>
                    <a:pt x="722516" y="244825"/>
                  </a:cubicBezTo>
                  <a:cubicBezTo>
                    <a:pt x="763969" y="247568"/>
                    <a:pt x="805422" y="244825"/>
                    <a:pt x="841998" y="233852"/>
                  </a:cubicBezTo>
                  <a:cubicBezTo>
                    <a:pt x="912711" y="214650"/>
                    <a:pt x="888327" y="157043"/>
                    <a:pt x="827367" y="140584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id="{4F3815A0-073E-A67C-3BC9-BB554B108902}"/>
              </a:ext>
            </a:extLst>
          </p:cNvPr>
          <p:cNvGrpSpPr/>
          <p:nvPr/>
        </p:nvGrpSpPr>
        <p:grpSpPr>
          <a:xfrm>
            <a:off x="336499" y="253746"/>
            <a:ext cx="11589715" cy="6135166"/>
            <a:chOff x="336499" y="253746"/>
            <a:chExt cx="11589715" cy="613516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1D5581-D802-CBCB-A4C9-6461548EAC1B}"/>
                </a:ext>
              </a:extLst>
            </p:cNvPr>
            <p:cNvSpPr/>
            <p:nvPr/>
          </p:nvSpPr>
          <p:spPr>
            <a:xfrm>
              <a:off x="519379" y="2301846"/>
              <a:ext cx="358444" cy="193093"/>
            </a:xfrm>
            <a:custGeom>
              <a:avLst/>
              <a:gdLst>
                <a:gd name="connsiteX0" fmla="*/ 0 w 358444"/>
                <a:gd name="connsiteY0" fmla="*/ 97082 h 193093"/>
                <a:gd name="connsiteX1" fmla="*/ 65837 w 358444"/>
                <a:gd name="connsiteY1" fmla="*/ 193094 h 193093"/>
                <a:gd name="connsiteX2" fmla="*/ 87782 w 358444"/>
                <a:gd name="connsiteY2" fmla="*/ 184864 h 193093"/>
                <a:gd name="connsiteX3" fmla="*/ 302362 w 358444"/>
                <a:gd name="connsiteY3" fmla="*/ 79251 h 193093"/>
                <a:gd name="connsiteX4" fmla="*/ 358445 w 358444"/>
                <a:gd name="connsiteY4" fmla="*/ 23015 h 193093"/>
                <a:gd name="connsiteX5" fmla="*/ 275539 w 358444"/>
                <a:gd name="connsiteY5" fmla="*/ 1070 h 193093"/>
                <a:gd name="connsiteX6" fmla="*/ 114605 w 358444"/>
                <a:gd name="connsiteY6" fmla="*/ 31245 h 193093"/>
                <a:gd name="connsiteX7" fmla="*/ 0 w 358444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4" h="193093">
                  <a:moveTo>
                    <a:pt x="0" y="97082"/>
                  </a:moveTo>
                  <a:cubicBezTo>
                    <a:pt x="7315" y="130000"/>
                    <a:pt x="34138" y="162918"/>
                    <a:pt x="65837" y="193094"/>
                  </a:cubicBezTo>
                  <a:cubicBezTo>
                    <a:pt x="73152" y="190350"/>
                    <a:pt x="80467" y="187607"/>
                    <a:pt x="87782" y="184864"/>
                  </a:cubicBezTo>
                  <a:cubicBezTo>
                    <a:pt x="165811" y="154689"/>
                    <a:pt x="204826" y="81994"/>
                    <a:pt x="302362" y="79251"/>
                  </a:cubicBezTo>
                  <a:cubicBezTo>
                    <a:pt x="316992" y="60048"/>
                    <a:pt x="334061" y="40846"/>
                    <a:pt x="358445" y="23015"/>
                  </a:cubicBezTo>
                  <a:cubicBezTo>
                    <a:pt x="334061" y="12042"/>
                    <a:pt x="309677" y="3813"/>
                    <a:pt x="275539" y="1070"/>
                  </a:cubicBezTo>
                  <a:cubicBezTo>
                    <a:pt x="219456" y="-4417"/>
                    <a:pt x="158496" y="12042"/>
                    <a:pt x="114605" y="31245"/>
                  </a:cubicBezTo>
                  <a:cubicBezTo>
                    <a:pt x="70714" y="50447"/>
                    <a:pt x="41453" y="77879"/>
                    <a:pt x="0" y="97082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4089E78-221E-0BC9-F35F-C99F299BD7AD}"/>
                </a:ext>
              </a:extLst>
            </p:cNvPr>
            <p:cNvSpPr/>
            <p:nvPr/>
          </p:nvSpPr>
          <p:spPr>
            <a:xfrm>
              <a:off x="1238707" y="5398617"/>
              <a:ext cx="246278" cy="154990"/>
            </a:xfrm>
            <a:custGeom>
              <a:avLst/>
              <a:gdLst>
                <a:gd name="connsiteX0" fmla="*/ 158496 w 246278"/>
                <a:gd name="connsiteY0" fmla="*/ 154991 h 154990"/>
                <a:gd name="connsiteX1" fmla="*/ 0 w 246278"/>
                <a:gd name="connsiteY1" fmla="*/ 97384 h 154990"/>
                <a:gd name="connsiteX2" fmla="*/ 34138 w 246278"/>
                <a:gd name="connsiteY2" fmla="*/ 53492 h 154990"/>
                <a:gd name="connsiteX3" fmla="*/ 134112 w 246278"/>
                <a:gd name="connsiteY3" fmla="*/ 0 h 154990"/>
                <a:gd name="connsiteX4" fmla="*/ 246278 w 246278"/>
                <a:gd name="connsiteY4" fmla="*/ 64465 h 154990"/>
                <a:gd name="connsiteX5" fmla="*/ 175565 w 246278"/>
                <a:gd name="connsiteY5" fmla="*/ 120701 h 154990"/>
                <a:gd name="connsiteX6" fmla="*/ 158496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158496" y="154991"/>
                  </a:moveTo>
                  <a:cubicBezTo>
                    <a:pt x="107290" y="134417"/>
                    <a:pt x="51206" y="117958"/>
                    <a:pt x="0" y="97384"/>
                  </a:cubicBezTo>
                  <a:cubicBezTo>
                    <a:pt x="9754" y="82296"/>
                    <a:pt x="19507" y="68580"/>
                    <a:pt x="34138" y="53492"/>
                  </a:cubicBezTo>
                  <a:cubicBezTo>
                    <a:pt x="51206" y="35662"/>
                    <a:pt x="92659" y="13716"/>
                    <a:pt x="134112" y="0"/>
                  </a:cubicBezTo>
                  <a:cubicBezTo>
                    <a:pt x="175565" y="20574"/>
                    <a:pt x="209702" y="42520"/>
                    <a:pt x="246278" y="64465"/>
                  </a:cubicBezTo>
                  <a:cubicBezTo>
                    <a:pt x="221894" y="82296"/>
                    <a:pt x="190195" y="98755"/>
                    <a:pt x="175565" y="120701"/>
                  </a:cubicBezTo>
                  <a:cubicBezTo>
                    <a:pt x="170688" y="133045"/>
                    <a:pt x="163373" y="144018"/>
                    <a:pt x="158496" y="15499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271B58-49D6-1776-89FC-5EAF50808E1A}"/>
                </a:ext>
              </a:extLst>
            </p:cNvPr>
            <p:cNvSpPr/>
            <p:nvPr/>
          </p:nvSpPr>
          <p:spPr>
            <a:xfrm>
              <a:off x="612987" y="409766"/>
              <a:ext cx="238014" cy="206082"/>
            </a:xfrm>
            <a:custGeom>
              <a:avLst/>
              <a:gdLst>
                <a:gd name="connsiteX0" fmla="*/ 113656 w 238014"/>
                <a:gd name="connsiteY0" fmla="*/ 206082 h 206082"/>
                <a:gd name="connsiteX1" fmla="*/ 238014 w 238014"/>
                <a:gd name="connsiteY1" fmla="*/ 116928 h 206082"/>
                <a:gd name="connsiteX2" fmla="*/ 211192 w 238014"/>
                <a:gd name="connsiteY2" fmla="*/ 100469 h 206082"/>
                <a:gd name="connsiteX3" fmla="*/ 184369 w 238014"/>
                <a:gd name="connsiteY3" fmla="*/ 5829 h 206082"/>
                <a:gd name="connsiteX4" fmla="*/ 30750 w 238014"/>
                <a:gd name="connsiteY4" fmla="*/ 1714 h 206082"/>
                <a:gd name="connsiteX5" fmla="*/ 77080 w 238014"/>
                <a:gd name="connsiteY5" fmla="*/ 185508 h 206082"/>
                <a:gd name="connsiteX6" fmla="*/ 113656 w 238014"/>
                <a:gd name="connsiteY6" fmla="*/ 206082 h 2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4" h="206082">
                  <a:moveTo>
                    <a:pt x="113656" y="206082"/>
                  </a:moveTo>
                  <a:cubicBezTo>
                    <a:pt x="150232" y="174535"/>
                    <a:pt x="194123" y="144360"/>
                    <a:pt x="238014" y="116928"/>
                  </a:cubicBezTo>
                  <a:cubicBezTo>
                    <a:pt x="228261" y="112813"/>
                    <a:pt x="218507" y="107327"/>
                    <a:pt x="211192" y="100469"/>
                  </a:cubicBezTo>
                  <a:cubicBezTo>
                    <a:pt x="179493" y="73037"/>
                    <a:pt x="179493" y="38747"/>
                    <a:pt x="184369" y="5829"/>
                  </a:cubicBezTo>
                  <a:cubicBezTo>
                    <a:pt x="135601" y="-1029"/>
                    <a:pt x="81957" y="-1029"/>
                    <a:pt x="30750" y="1714"/>
                  </a:cubicBezTo>
                  <a:cubicBezTo>
                    <a:pt x="-18018" y="63436"/>
                    <a:pt x="-13141" y="129273"/>
                    <a:pt x="77080" y="185508"/>
                  </a:cubicBezTo>
                  <a:cubicBezTo>
                    <a:pt x="84395" y="192366"/>
                    <a:pt x="99025" y="199224"/>
                    <a:pt x="113656" y="206082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EB2DDAF-BD74-4D7A-8160-5AA6D1F58B1F}"/>
                </a:ext>
              </a:extLst>
            </p:cNvPr>
            <p:cNvSpPr/>
            <p:nvPr/>
          </p:nvSpPr>
          <p:spPr>
            <a:xfrm>
              <a:off x="11694126" y="3150565"/>
              <a:ext cx="232087" cy="160477"/>
            </a:xfrm>
            <a:custGeom>
              <a:avLst/>
              <a:gdLst>
                <a:gd name="connsiteX0" fmla="*/ 166251 w 232087"/>
                <a:gd name="connsiteY0" fmla="*/ 0 h 160477"/>
                <a:gd name="connsiteX1" fmla="*/ 440 w 232087"/>
                <a:gd name="connsiteY1" fmla="*/ 16459 h 160477"/>
                <a:gd name="connsiteX2" fmla="*/ 66276 w 232087"/>
                <a:gd name="connsiteY2" fmla="*/ 145390 h 160477"/>
                <a:gd name="connsiteX3" fmla="*/ 83345 w 232087"/>
                <a:gd name="connsiteY3" fmla="*/ 160477 h 160477"/>
                <a:gd name="connsiteX4" fmla="*/ 232088 w 232087"/>
                <a:gd name="connsiteY4" fmla="*/ 137160 h 160477"/>
                <a:gd name="connsiteX5" fmla="*/ 166251 w 232087"/>
                <a:gd name="connsiteY5" fmla="*/ 0 h 1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7">
                  <a:moveTo>
                    <a:pt x="166251" y="0"/>
                  </a:moveTo>
                  <a:cubicBezTo>
                    <a:pt x="110168" y="5487"/>
                    <a:pt x="56523" y="12345"/>
                    <a:pt x="440" y="16459"/>
                  </a:cubicBezTo>
                  <a:cubicBezTo>
                    <a:pt x="-4437" y="58979"/>
                    <a:pt x="32139" y="109728"/>
                    <a:pt x="66276" y="145390"/>
                  </a:cubicBezTo>
                  <a:cubicBezTo>
                    <a:pt x="71153" y="150876"/>
                    <a:pt x="76030" y="156363"/>
                    <a:pt x="83345" y="160477"/>
                  </a:cubicBezTo>
                  <a:cubicBezTo>
                    <a:pt x="129675" y="149505"/>
                    <a:pt x="180881" y="142647"/>
                    <a:pt x="232088" y="137160"/>
                  </a:cubicBezTo>
                  <a:cubicBezTo>
                    <a:pt x="202827" y="93269"/>
                    <a:pt x="180881" y="48006"/>
                    <a:pt x="166251" y="0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EB21A97-CCD9-829E-0B17-93DCAF0140C5}"/>
                </a:ext>
              </a:extLst>
            </p:cNvPr>
            <p:cNvSpPr/>
            <p:nvPr/>
          </p:nvSpPr>
          <p:spPr>
            <a:xfrm>
              <a:off x="11113889" y="1533448"/>
              <a:ext cx="373412" cy="141274"/>
            </a:xfrm>
            <a:custGeom>
              <a:avLst/>
              <a:gdLst>
                <a:gd name="connsiteX0" fmla="*/ 273438 w 373412"/>
                <a:gd name="connsiteY0" fmla="*/ 141275 h 141274"/>
                <a:gd name="connsiteX1" fmla="*/ 373413 w 373412"/>
                <a:gd name="connsiteY1" fmla="*/ 56236 h 141274"/>
                <a:gd name="connsiteX2" fmla="*/ 117381 w 373412"/>
                <a:gd name="connsiteY2" fmla="*/ 1372 h 141274"/>
                <a:gd name="connsiteX3" fmla="*/ 5214 w 373412"/>
                <a:gd name="connsiteY3" fmla="*/ 0 h 141274"/>
                <a:gd name="connsiteX4" fmla="*/ 7653 w 373412"/>
                <a:gd name="connsiteY4" fmla="*/ 50749 h 141274"/>
                <a:gd name="connsiteX5" fmla="*/ 129573 w 373412"/>
                <a:gd name="connsiteY5" fmla="*/ 116586 h 141274"/>
                <a:gd name="connsiteX6" fmla="*/ 273438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273438" y="141275"/>
                  </a:moveTo>
                  <a:cubicBezTo>
                    <a:pt x="305137" y="111100"/>
                    <a:pt x="341713" y="80924"/>
                    <a:pt x="373413" y="56236"/>
                  </a:cubicBezTo>
                  <a:cubicBezTo>
                    <a:pt x="290507" y="35662"/>
                    <a:pt x="163710" y="46634"/>
                    <a:pt x="117381" y="1372"/>
                  </a:cubicBezTo>
                  <a:cubicBezTo>
                    <a:pt x="78366" y="2743"/>
                    <a:pt x="41790" y="2743"/>
                    <a:pt x="5214" y="0"/>
                  </a:cubicBezTo>
                  <a:cubicBezTo>
                    <a:pt x="-2101" y="16459"/>
                    <a:pt x="-2101" y="32918"/>
                    <a:pt x="7653" y="50749"/>
                  </a:cubicBezTo>
                  <a:cubicBezTo>
                    <a:pt x="24721" y="82296"/>
                    <a:pt x="78366" y="102870"/>
                    <a:pt x="129573" y="116586"/>
                  </a:cubicBezTo>
                  <a:cubicBezTo>
                    <a:pt x="173464" y="128930"/>
                    <a:pt x="227109" y="131674"/>
                    <a:pt x="273438" y="141275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BF4843D-CC5D-3FD8-1C4C-F91D330815DF}"/>
                </a:ext>
              </a:extLst>
            </p:cNvPr>
            <p:cNvSpPr/>
            <p:nvPr/>
          </p:nvSpPr>
          <p:spPr>
            <a:xfrm>
              <a:off x="4245254" y="253746"/>
              <a:ext cx="246278" cy="154990"/>
            </a:xfrm>
            <a:custGeom>
              <a:avLst/>
              <a:gdLst>
                <a:gd name="connsiteX0" fmla="*/ 158496 w 246278"/>
                <a:gd name="connsiteY0" fmla="*/ 154991 h 154990"/>
                <a:gd name="connsiteX1" fmla="*/ 0 w 246278"/>
                <a:gd name="connsiteY1" fmla="*/ 97384 h 154990"/>
                <a:gd name="connsiteX2" fmla="*/ 34137 w 246278"/>
                <a:gd name="connsiteY2" fmla="*/ 53492 h 154990"/>
                <a:gd name="connsiteX3" fmla="*/ 134112 w 246278"/>
                <a:gd name="connsiteY3" fmla="*/ 0 h 154990"/>
                <a:gd name="connsiteX4" fmla="*/ 246278 w 246278"/>
                <a:gd name="connsiteY4" fmla="*/ 64465 h 154990"/>
                <a:gd name="connsiteX5" fmla="*/ 175565 w 246278"/>
                <a:gd name="connsiteY5" fmla="*/ 120701 h 154990"/>
                <a:gd name="connsiteX6" fmla="*/ 158496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158496" y="154991"/>
                  </a:moveTo>
                  <a:cubicBezTo>
                    <a:pt x="107289" y="134417"/>
                    <a:pt x="51206" y="117958"/>
                    <a:pt x="0" y="97384"/>
                  </a:cubicBezTo>
                  <a:cubicBezTo>
                    <a:pt x="9753" y="82296"/>
                    <a:pt x="19507" y="68580"/>
                    <a:pt x="34137" y="53492"/>
                  </a:cubicBezTo>
                  <a:cubicBezTo>
                    <a:pt x="51206" y="35662"/>
                    <a:pt x="92659" y="13716"/>
                    <a:pt x="134112" y="0"/>
                  </a:cubicBezTo>
                  <a:cubicBezTo>
                    <a:pt x="175565" y="20574"/>
                    <a:pt x="209702" y="42520"/>
                    <a:pt x="246278" y="64465"/>
                  </a:cubicBezTo>
                  <a:cubicBezTo>
                    <a:pt x="221894" y="82296"/>
                    <a:pt x="190195" y="98755"/>
                    <a:pt x="175565" y="120701"/>
                  </a:cubicBezTo>
                  <a:cubicBezTo>
                    <a:pt x="170688" y="133045"/>
                    <a:pt x="163373" y="144018"/>
                    <a:pt x="158496" y="15499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5FC1B87-F266-3D82-40A6-5A2460861531}"/>
                </a:ext>
              </a:extLst>
            </p:cNvPr>
            <p:cNvSpPr/>
            <p:nvPr/>
          </p:nvSpPr>
          <p:spPr>
            <a:xfrm>
              <a:off x="5065184" y="1445666"/>
              <a:ext cx="245651" cy="196138"/>
            </a:xfrm>
            <a:custGeom>
              <a:avLst/>
              <a:gdLst>
                <a:gd name="connsiteX0" fmla="*/ 128608 w 245651"/>
                <a:gd name="connsiteY0" fmla="*/ 196139 h 196138"/>
                <a:gd name="connsiteX1" fmla="*/ 245651 w 245651"/>
                <a:gd name="connsiteY1" fmla="*/ 124816 h 196138"/>
                <a:gd name="connsiteX2" fmla="*/ 128608 w 245651"/>
                <a:gd name="connsiteY2" fmla="*/ 28804 h 196138"/>
                <a:gd name="connsiteX3" fmla="*/ 21318 w 245651"/>
                <a:gd name="connsiteY3" fmla="*/ 0 h 196138"/>
                <a:gd name="connsiteX4" fmla="*/ 77401 w 245651"/>
                <a:gd name="connsiteY4" fmla="*/ 168707 h 196138"/>
                <a:gd name="connsiteX5" fmla="*/ 128608 w 245651"/>
                <a:gd name="connsiteY5" fmla="*/ 196139 h 19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51" h="196138">
                  <a:moveTo>
                    <a:pt x="128608" y="196139"/>
                  </a:moveTo>
                  <a:cubicBezTo>
                    <a:pt x="162745" y="170078"/>
                    <a:pt x="201760" y="146761"/>
                    <a:pt x="245651" y="124816"/>
                  </a:cubicBezTo>
                  <a:cubicBezTo>
                    <a:pt x="192006" y="101498"/>
                    <a:pt x="152992" y="68580"/>
                    <a:pt x="128608" y="28804"/>
                  </a:cubicBezTo>
                  <a:cubicBezTo>
                    <a:pt x="89593" y="21946"/>
                    <a:pt x="55456" y="12344"/>
                    <a:pt x="21318" y="0"/>
                  </a:cubicBezTo>
                  <a:cubicBezTo>
                    <a:pt x="-17696" y="57607"/>
                    <a:pt x="-5504" y="116586"/>
                    <a:pt x="77401" y="168707"/>
                  </a:cubicBezTo>
                  <a:cubicBezTo>
                    <a:pt x="92032" y="178308"/>
                    <a:pt x="109101" y="187909"/>
                    <a:pt x="128608" y="196139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99BE3DF-B99F-3C8A-05BE-48E229EDE9E1}"/>
                </a:ext>
              </a:extLst>
            </p:cNvPr>
            <p:cNvSpPr/>
            <p:nvPr/>
          </p:nvSpPr>
          <p:spPr>
            <a:xfrm>
              <a:off x="8689959" y="681685"/>
              <a:ext cx="176063" cy="135788"/>
            </a:xfrm>
            <a:custGeom>
              <a:avLst/>
              <a:gdLst>
                <a:gd name="connsiteX0" fmla="*/ 176063 w 176063"/>
                <a:gd name="connsiteY0" fmla="*/ 120701 h 135788"/>
                <a:gd name="connsiteX1" fmla="*/ 127295 w 176063"/>
                <a:gd name="connsiteY1" fmla="*/ 0 h 135788"/>
                <a:gd name="connsiteX2" fmla="*/ 498 w 176063"/>
                <a:gd name="connsiteY2" fmla="*/ 10973 h 135788"/>
                <a:gd name="connsiteX3" fmla="*/ 61458 w 176063"/>
                <a:gd name="connsiteY3" fmla="*/ 135788 h 135788"/>
                <a:gd name="connsiteX4" fmla="*/ 176063 w 176063"/>
                <a:gd name="connsiteY4" fmla="*/ 120701 h 1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63" h="135788">
                  <a:moveTo>
                    <a:pt x="176063" y="120701"/>
                  </a:moveTo>
                  <a:cubicBezTo>
                    <a:pt x="149241" y="82296"/>
                    <a:pt x="132172" y="41148"/>
                    <a:pt x="127295" y="0"/>
                  </a:cubicBezTo>
                  <a:cubicBezTo>
                    <a:pt x="85842" y="4115"/>
                    <a:pt x="44390" y="8230"/>
                    <a:pt x="498" y="10973"/>
                  </a:cubicBezTo>
                  <a:cubicBezTo>
                    <a:pt x="-4378" y="52121"/>
                    <a:pt x="27321" y="100127"/>
                    <a:pt x="61458" y="135788"/>
                  </a:cubicBezTo>
                  <a:cubicBezTo>
                    <a:pt x="100473" y="130302"/>
                    <a:pt x="139487" y="124816"/>
                    <a:pt x="176063" y="12070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8DCB91-34CF-BBCC-627D-85F5DEAF25FD}"/>
                </a:ext>
              </a:extLst>
            </p:cNvPr>
            <p:cNvSpPr/>
            <p:nvPr/>
          </p:nvSpPr>
          <p:spPr>
            <a:xfrm>
              <a:off x="6986016" y="1299207"/>
              <a:ext cx="358445" cy="193093"/>
            </a:xfrm>
            <a:custGeom>
              <a:avLst/>
              <a:gdLst>
                <a:gd name="connsiteX0" fmla="*/ 358445 w 358445"/>
                <a:gd name="connsiteY0" fmla="*/ 97082 h 193093"/>
                <a:gd name="connsiteX1" fmla="*/ 292608 w 358445"/>
                <a:gd name="connsiteY1" fmla="*/ 193094 h 193093"/>
                <a:gd name="connsiteX2" fmla="*/ 270663 w 358445"/>
                <a:gd name="connsiteY2" fmla="*/ 184864 h 193093"/>
                <a:gd name="connsiteX3" fmla="*/ 56083 w 358445"/>
                <a:gd name="connsiteY3" fmla="*/ 79251 h 193093"/>
                <a:gd name="connsiteX4" fmla="*/ 0 w 358445"/>
                <a:gd name="connsiteY4" fmla="*/ 23015 h 193093"/>
                <a:gd name="connsiteX5" fmla="*/ 82905 w 358445"/>
                <a:gd name="connsiteY5" fmla="*/ 1070 h 193093"/>
                <a:gd name="connsiteX6" fmla="*/ 243840 w 358445"/>
                <a:gd name="connsiteY6" fmla="*/ 31245 h 193093"/>
                <a:gd name="connsiteX7" fmla="*/ 358445 w 358445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5" h="193093">
                  <a:moveTo>
                    <a:pt x="358445" y="97082"/>
                  </a:moveTo>
                  <a:cubicBezTo>
                    <a:pt x="351129" y="130000"/>
                    <a:pt x="324307" y="162918"/>
                    <a:pt x="292608" y="193094"/>
                  </a:cubicBezTo>
                  <a:cubicBezTo>
                    <a:pt x="285293" y="190350"/>
                    <a:pt x="277977" y="187607"/>
                    <a:pt x="270663" y="184864"/>
                  </a:cubicBezTo>
                  <a:cubicBezTo>
                    <a:pt x="192633" y="154689"/>
                    <a:pt x="153619" y="81994"/>
                    <a:pt x="56083" y="79251"/>
                  </a:cubicBezTo>
                  <a:cubicBezTo>
                    <a:pt x="41453" y="60048"/>
                    <a:pt x="24384" y="40846"/>
                    <a:pt x="0" y="23015"/>
                  </a:cubicBezTo>
                  <a:cubicBezTo>
                    <a:pt x="24384" y="12042"/>
                    <a:pt x="48768" y="3813"/>
                    <a:pt x="82905" y="1070"/>
                  </a:cubicBezTo>
                  <a:cubicBezTo>
                    <a:pt x="138989" y="-4417"/>
                    <a:pt x="199949" y="12042"/>
                    <a:pt x="243840" y="31245"/>
                  </a:cubicBezTo>
                  <a:cubicBezTo>
                    <a:pt x="285293" y="49076"/>
                    <a:pt x="316992" y="76508"/>
                    <a:pt x="358445" y="97082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5AFC5D9-B80B-ADD3-4CDF-73D2776D468E}"/>
                </a:ext>
              </a:extLst>
            </p:cNvPr>
            <p:cNvSpPr/>
            <p:nvPr/>
          </p:nvSpPr>
          <p:spPr>
            <a:xfrm>
              <a:off x="10331501" y="1995678"/>
              <a:ext cx="246277" cy="154990"/>
            </a:xfrm>
            <a:custGeom>
              <a:avLst/>
              <a:gdLst>
                <a:gd name="connsiteX0" fmla="*/ 87782 w 246277"/>
                <a:gd name="connsiteY0" fmla="*/ 154991 h 154990"/>
                <a:gd name="connsiteX1" fmla="*/ 246278 w 246277"/>
                <a:gd name="connsiteY1" fmla="*/ 97384 h 154990"/>
                <a:gd name="connsiteX2" fmla="*/ 212140 w 246277"/>
                <a:gd name="connsiteY2" fmla="*/ 53492 h 154990"/>
                <a:gd name="connsiteX3" fmla="*/ 112166 w 246277"/>
                <a:gd name="connsiteY3" fmla="*/ 0 h 154990"/>
                <a:gd name="connsiteX4" fmla="*/ 0 w 246277"/>
                <a:gd name="connsiteY4" fmla="*/ 64465 h 154990"/>
                <a:gd name="connsiteX5" fmla="*/ 70713 w 246277"/>
                <a:gd name="connsiteY5" fmla="*/ 120701 h 154990"/>
                <a:gd name="connsiteX6" fmla="*/ 87782 w 246277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7" h="154990">
                  <a:moveTo>
                    <a:pt x="87782" y="154991"/>
                  </a:moveTo>
                  <a:cubicBezTo>
                    <a:pt x="138988" y="134417"/>
                    <a:pt x="195072" y="117958"/>
                    <a:pt x="246278" y="97384"/>
                  </a:cubicBezTo>
                  <a:cubicBezTo>
                    <a:pt x="236524" y="82296"/>
                    <a:pt x="226771" y="68580"/>
                    <a:pt x="212140" y="53492"/>
                  </a:cubicBezTo>
                  <a:cubicBezTo>
                    <a:pt x="195072" y="35662"/>
                    <a:pt x="153619" y="13716"/>
                    <a:pt x="112166" y="0"/>
                  </a:cubicBezTo>
                  <a:cubicBezTo>
                    <a:pt x="70713" y="20574"/>
                    <a:pt x="36576" y="42520"/>
                    <a:pt x="0" y="64465"/>
                  </a:cubicBezTo>
                  <a:cubicBezTo>
                    <a:pt x="24384" y="82296"/>
                    <a:pt x="56083" y="98755"/>
                    <a:pt x="70713" y="120701"/>
                  </a:cubicBezTo>
                  <a:cubicBezTo>
                    <a:pt x="78028" y="133045"/>
                    <a:pt x="82905" y="144018"/>
                    <a:pt x="87782" y="15499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CC55FA-0544-A08D-F316-243D41301351}"/>
                </a:ext>
              </a:extLst>
            </p:cNvPr>
            <p:cNvSpPr/>
            <p:nvPr/>
          </p:nvSpPr>
          <p:spPr>
            <a:xfrm>
              <a:off x="9419538" y="588074"/>
              <a:ext cx="238014" cy="206082"/>
            </a:xfrm>
            <a:custGeom>
              <a:avLst/>
              <a:gdLst>
                <a:gd name="connsiteX0" fmla="*/ 124359 w 238014"/>
                <a:gd name="connsiteY0" fmla="*/ 206082 h 206082"/>
                <a:gd name="connsiteX1" fmla="*/ 0 w 238014"/>
                <a:gd name="connsiteY1" fmla="*/ 116928 h 206082"/>
                <a:gd name="connsiteX2" fmla="*/ 26823 w 238014"/>
                <a:gd name="connsiteY2" fmla="*/ 100469 h 206082"/>
                <a:gd name="connsiteX3" fmla="*/ 53645 w 238014"/>
                <a:gd name="connsiteY3" fmla="*/ 5829 h 206082"/>
                <a:gd name="connsiteX4" fmla="*/ 207264 w 238014"/>
                <a:gd name="connsiteY4" fmla="*/ 1714 h 206082"/>
                <a:gd name="connsiteX5" fmla="*/ 160935 w 238014"/>
                <a:gd name="connsiteY5" fmla="*/ 185508 h 206082"/>
                <a:gd name="connsiteX6" fmla="*/ 124359 w 238014"/>
                <a:gd name="connsiteY6" fmla="*/ 206082 h 2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4" h="206082">
                  <a:moveTo>
                    <a:pt x="124359" y="206082"/>
                  </a:moveTo>
                  <a:cubicBezTo>
                    <a:pt x="87783" y="174535"/>
                    <a:pt x="43892" y="144360"/>
                    <a:pt x="0" y="116928"/>
                  </a:cubicBezTo>
                  <a:cubicBezTo>
                    <a:pt x="9754" y="112813"/>
                    <a:pt x="19508" y="107327"/>
                    <a:pt x="26823" y="100469"/>
                  </a:cubicBezTo>
                  <a:cubicBezTo>
                    <a:pt x="58522" y="73037"/>
                    <a:pt x="58522" y="38747"/>
                    <a:pt x="53645" y="5829"/>
                  </a:cubicBezTo>
                  <a:cubicBezTo>
                    <a:pt x="102413" y="-1029"/>
                    <a:pt x="156058" y="-1029"/>
                    <a:pt x="207264" y="1714"/>
                  </a:cubicBezTo>
                  <a:cubicBezTo>
                    <a:pt x="256032" y="63436"/>
                    <a:pt x="251156" y="129273"/>
                    <a:pt x="160935" y="185508"/>
                  </a:cubicBezTo>
                  <a:cubicBezTo>
                    <a:pt x="151181" y="192366"/>
                    <a:pt x="138989" y="199224"/>
                    <a:pt x="124359" y="206082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8F6D46E-4693-16D9-9248-A03894B1540F}"/>
                </a:ext>
              </a:extLst>
            </p:cNvPr>
            <p:cNvSpPr/>
            <p:nvPr/>
          </p:nvSpPr>
          <p:spPr>
            <a:xfrm>
              <a:off x="1033881" y="1903780"/>
              <a:ext cx="232087" cy="160477"/>
            </a:xfrm>
            <a:custGeom>
              <a:avLst/>
              <a:gdLst>
                <a:gd name="connsiteX0" fmla="*/ 65837 w 232087"/>
                <a:gd name="connsiteY0" fmla="*/ 0 h 160477"/>
                <a:gd name="connsiteX1" fmla="*/ 231648 w 232087"/>
                <a:gd name="connsiteY1" fmla="*/ 16459 h 160477"/>
                <a:gd name="connsiteX2" fmla="*/ 165811 w 232087"/>
                <a:gd name="connsiteY2" fmla="*/ 145389 h 160477"/>
                <a:gd name="connsiteX3" fmla="*/ 148742 w 232087"/>
                <a:gd name="connsiteY3" fmla="*/ 160477 h 160477"/>
                <a:gd name="connsiteX4" fmla="*/ 0 w 232087"/>
                <a:gd name="connsiteY4" fmla="*/ 137160 h 160477"/>
                <a:gd name="connsiteX5" fmla="*/ 65837 w 232087"/>
                <a:gd name="connsiteY5" fmla="*/ 0 h 1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7">
                  <a:moveTo>
                    <a:pt x="65837" y="0"/>
                  </a:moveTo>
                  <a:cubicBezTo>
                    <a:pt x="121920" y="5486"/>
                    <a:pt x="175565" y="12344"/>
                    <a:pt x="231648" y="16459"/>
                  </a:cubicBezTo>
                  <a:cubicBezTo>
                    <a:pt x="236525" y="58979"/>
                    <a:pt x="199949" y="109728"/>
                    <a:pt x="165811" y="145389"/>
                  </a:cubicBezTo>
                  <a:cubicBezTo>
                    <a:pt x="160934" y="150876"/>
                    <a:pt x="156058" y="156362"/>
                    <a:pt x="148742" y="160477"/>
                  </a:cubicBezTo>
                  <a:cubicBezTo>
                    <a:pt x="102413" y="149504"/>
                    <a:pt x="51206" y="142646"/>
                    <a:pt x="0" y="137160"/>
                  </a:cubicBezTo>
                  <a:cubicBezTo>
                    <a:pt x="29261" y="93269"/>
                    <a:pt x="51206" y="46634"/>
                    <a:pt x="65837" y="0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8979F74-58C5-FFE4-BF69-955A9D338F91}"/>
                </a:ext>
              </a:extLst>
            </p:cNvPr>
            <p:cNvSpPr/>
            <p:nvPr/>
          </p:nvSpPr>
          <p:spPr>
            <a:xfrm>
              <a:off x="5003596" y="560984"/>
              <a:ext cx="373412" cy="141274"/>
            </a:xfrm>
            <a:custGeom>
              <a:avLst/>
              <a:gdLst>
                <a:gd name="connsiteX0" fmla="*/ 99975 w 373412"/>
                <a:gd name="connsiteY0" fmla="*/ 141275 h 141274"/>
                <a:gd name="connsiteX1" fmla="*/ 0 w 373412"/>
                <a:gd name="connsiteY1" fmla="*/ 56236 h 141274"/>
                <a:gd name="connsiteX2" fmla="*/ 256032 w 373412"/>
                <a:gd name="connsiteY2" fmla="*/ 1372 h 141274"/>
                <a:gd name="connsiteX3" fmla="*/ 368199 w 373412"/>
                <a:gd name="connsiteY3" fmla="*/ 0 h 141274"/>
                <a:gd name="connsiteX4" fmla="*/ 365760 w 373412"/>
                <a:gd name="connsiteY4" fmla="*/ 50749 h 141274"/>
                <a:gd name="connsiteX5" fmla="*/ 243840 w 373412"/>
                <a:gd name="connsiteY5" fmla="*/ 116586 h 141274"/>
                <a:gd name="connsiteX6" fmla="*/ 99975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99975" y="141275"/>
                  </a:moveTo>
                  <a:cubicBezTo>
                    <a:pt x="68275" y="111100"/>
                    <a:pt x="31699" y="80924"/>
                    <a:pt x="0" y="56236"/>
                  </a:cubicBezTo>
                  <a:cubicBezTo>
                    <a:pt x="82906" y="35662"/>
                    <a:pt x="209703" y="46634"/>
                    <a:pt x="256032" y="1372"/>
                  </a:cubicBezTo>
                  <a:cubicBezTo>
                    <a:pt x="295047" y="2743"/>
                    <a:pt x="331623" y="2743"/>
                    <a:pt x="368199" y="0"/>
                  </a:cubicBezTo>
                  <a:cubicBezTo>
                    <a:pt x="375514" y="16459"/>
                    <a:pt x="375514" y="32918"/>
                    <a:pt x="365760" y="50749"/>
                  </a:cubicBezTo>
                  <a:cubicBezTo>
                    <a:pt x="348691" y="82296"/>
                    <a:pt x="295047" y="102870"/>
                    <a:pt x="243840" y="116586"/>
                  </a:cubicBezTo>
                  <a:cubicBezTo>
                    <a:pt x="197511" y="128930"/>
                    <a:pt x="146304" y="131674"/>
                    <a:pt x="99975" y="141275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90B1EBC-4FA3-F719-3AE9-1176F08E2C3B}"/>
                </a:ext>
              </a:extLst>
            </p:cNvPr>
            <p:cNvSpPr/>
            <p:nvPr/>
          </p:nvSpPr>
          <p:spPr>
            <a:xfrm>
              <a:off x="7837017" y="6188659"/>
              <a:ext cx="246278" cy="154990"/>
            </a:xfrm>
            <a:custGeom>
              <a:avLst/>
              <a:gdLst>
                <a:gd name="connsiteX0" fmla="*/ 87783 w 246278"/>
                <a:gd name="connsiteY0" fmla="*/ 154991 h 154990"/>
                <a:gd name="connsiteX1" fmla="*/ 246279 w 246278"/>
                <a:gd name="connsiteY1" fmla="*/ 97383 h 154990"/>
                <a:gd name="connsiteX2" fmla="*/ 212141 w 246278"/>
                <a:gd name="connsiteY2" fmla="*/ 53492 h 154990"/>
                <a:gd name="connsiteX3" fmla="*/ 112167 w 246278"/>
                <a:gd name="connsiteY3" fmla="*/ 0 h 154990"/>
                <a:gd name="connsiteX4" fmla="*/ 0 w 246278"/>
                <a:gd name="connsiteY4" fmla="*/ 64465 h 154990"/>
                <a:gd name="connsiteX5" fmla="*/ 70713 w 246278"/>
                <a:gd name="connsiteY5" fmla="*/ 120701 h 154990"/>
                <a:gd name="connsiteX6" fmla="*/ 87783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87783" y="154991"/>
                  </a:moveTo>
                  <a:cubicBezTo>
                    <a:pt x="138989" y="134417"/>
                    <a:pt x="195072" y="117957"/>
                    <a:pt x="246279" y="97383"/>
                  </a:cubicBezTo>
                  <a:cubicBezTo>
                    <a:pt x="236525" y="82296"/>
                    <a:pt x="226772" y="68580"/>
                    <a:pt x="212141" y="53492"/>
                  </a:cubicBezTo>
                  <a:cubicBezTo>
                    <a:pt x="195072" y="35661"/>
                    <a:pt x="153620" y="13716"/>
                    <a:pt x="112167" y="0"/>
                  </a:cubicBezTo>
                  <a:cubicBezTo>
                    <a:pt x="70713" y="20574"/>
                    <a:pt x="36576" y="42519"/>
                    <a:pt x="0" y="64465"/>
                  </a:cubicBezTo>
                  <a:cubicBezTo>
                    <a:pt x="24384" y="82296"/>
                    <a:pt x="56084" y="98755"/>
                    <a:pt x="70713" y="120701"/>
                  </a:cubicBezTo>
                  <a:cubicBezTo>
                    <a:pt x="75591" y="133045"/>
                    <a:pt x="80468" y="144018"/>
                    <a:pt x="87783" y="15499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AC9012C-937D-1F1C-7228-2EC11420282F}"/>
                </a:ext>
              </a:extLst>
            </p:cNvPr>
            <p:cNvSpPr/>
            <p:nvPr/>
          </p:nvSpPr>
          <p:spPr>
            <a:xfrm>
              <a:off x="524256" y="5205222"/>
              <a:ext cx="245651" cy="196138"/>
            </a:xfrm>
            <a:custGeom>
              <a:avLst/>
              <a:gdLst>
                <a:gd name="connsiteX0" fmla="*/ 117043 w 245651"/>
                <a:gd name="connsiteY0" fmla="*/ 196139 h 196138"/>
                <a:gd name="connsiteX1" fmla="*/ 0 w 245651"/>
                <a:gd name="connsiteY1" fmla="*/ 124816 h 196138"/>
                <a:gd name="connsiteX2" fmla="*/ 117043 w 245651"/>
                <a:gd name="connsiteY2" fmla="*/ 28804 h 196138"/>
                <a:gd name="connsiteX3" fmla="*/ 224333 w 245651"/>
                <a:gd name="connsiteY3" fmla="*/ 0 h 196138"/>
                <a:gd name="connsiteX4" fmla="*/ 168250 w 245651"/>
                <a:gd name="connsiteY4" fmla="*/ 168707 h 196138"/>
                <a:gd name="connsiteX5" fmla="*/ 117043 w 245651"/>
                <a:gd name="connsiteY5" fmla="*/ 196139 h 19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51" h="196138">
                  <a:moveTo>
                    <a:pt x="117043" y="196139"/>
                  </a:moveTo>
                  <a:cubicBezTo>
                    <a:pt x="82906" y="170078"/>
                    <a:pt x="43891" y="146761"/>
                    <a:pt x="0" y="124816"/>
                  </a:cubicBezTo>
                  <a:cubicBezTo>
                    <a:pt x="53645" y="101498"/>
                    <a:pt x="92659" y="68580"/>
                    <a:pt x="117043" y="28804"/>
                  </a:cubicBezTo>
                  <a:cubicBezTo>
                    <a:pt x="156058" y="21946"/>
                    <a:pt x="190195" y="12344"/>
                    <a:pt x="224333" y="0"/>
                  </a:cubicBezTo>
                  <a:cubicBezTo>
                    <a:pt x="263347" y="57607"/>
                    <a:pt x="251155" y="116586"/>
                    <a:pt x="168250" y="168707"/>
                  </a:cubicBezTo>
                  <a:cubicBezTo>
                    <a:pt x="153619" y="179680"/>
                    <a:pt x="136550" y="187909"/>
                    <a:pt x="117043" y="196139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F3802EE-BD28-0B12-F23B-8FDF25147271}"/>
                </a:ext>
              </a:extLst>
            </p:cNvPr>
            <p:cNvSpPr/>
            <p:nvPr/>
          </p:nvSpPr>
          <p:spPr>
            <a:xfrm>
              <a:off x="3577132" y="1671980"/>
              <a:ext cx="176063" cy="135788"/>
            </a:xfrm>
            <a:custGeom>
              <a:avLst/>
              <a:gdLst>
                <a:gd name="connsiteX0" fmla="*/ 0 w 176063"/>
                <a:gd name="connsiteY0" fmla="*/ 120701 h 135788"/>
                <a:gd name="connsiteX1" fmla="*/ 48768 w 176063"/>
                <a:gd name="connsiteY1" fmla="*/ 0 h 135788"/>
                <a:gd name="connsiteX2" fmla="*/ 175565 w 176063"/>
                <a:gd name="connsiteY2" fmla="*/ 10973 h 135788"/>
                <a:gd name="connsiteX3" fmla="*/ 114605 w 176063"/>
                <a:gd name="connsiteY3" fmla="*/ 135788 h 135788"/>
                <a:gd name="connsiteX4" fmla="*/ 0 w 176063"/>
                <a:gd name="connsiteY4" fmla="*/ 120701 h 1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63" h="135788">
                  <a:moveTo>
                    <a:pt x="0" y="120701"/>
                  </a:moveTo>
                  <a:cubicBezTo>
                    <a:pt x="26823" y="82296"/>
                    <a:pt x="43891" y="41148"/>
                    <a:pt x="48768" y="0"/>
                  </a:cubicBezTo>
                  <a:cubicBezTo>
                    <a:pt x="90221" y="4115"/>
                    <a:pt x="131674" y="8230"/>
                    <a:pt x="175565" y="10973"/>
                  </a:cubicBezTo>
                  <a:cubicBezTo>
                    <a:pt x="180442" y="52121"/>
                    <a:pt x="148743" y="100127"/>
                    <a:pt x="114605" y="135788"/>
                  </a:cubicBezTo>
                  <a:cubicBezTo>
                    <a:pt x="75591" y="130302"/>
                    <a:pt x="39015" y="124816"/>
                    <a:pt x="0" y="12070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1751BF6-F903-86B1-5D15-99DE083A6203}"/>
                </a:ext>
              </a:extLst>
            </p:cNvPr>
            <p:cNvSpPr/>
            <p:nvPr/>
          </p:nvSpPr>
          <p:spPr>
            <a:xfrm>
              <a:off x="336499" y="3731054"/>
              <a:ext cx="358444" cy="193093"/>
            </a:xfrm>
            <a:custGeom>
              <a:avLst/>
              <a:gdLst>
                <a:gd name="connsiteX0" fmla="*/ 358445 w 358444"/>
                <a:gd name="connsiteY0" fmla="*/ 97082 h 193093"/>
                <a:gd name="connsiteX1" fmla="*/ 292608 w 358444"/>
                <a:gd name="connsiteY1" fmla="*/ 193094 h 193093"/>
                <a:gd name="connsiteX2" fmla="*/ 270662 w 358444"/>
                <a:gd name="connsiteY2" fmla="*/ 184864 h 193093"/>
                <a:gd name="connsiteX3" fmla="*/ 56083 w 358444"/>
                <a:gd name="connsiteY3" fmla="*/ 79251 h 193093"/>
                <a:gd name="connsiteX4" fmla="*/ 0 w 358444"/>
                <a:gd name="connsiteY4" fmla="*/ 23015 h 193093"/>
                <a:gd name="connsiteX5" fmla="*/ 82906 w 358444"/>
                <a:gd name="connsiteY5" fmla="*/ 1070 h 193093"/>
                <a:gd name="connsiteX6" fmla="*/ 243840 w 358444"/>
                <a:gd name="connsiteY6" fmla="*/ 31245 h 193093"/>
                <a:gd name="connsiteX7" fmla="*/ 358445 w 358444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4" h="193093">
                  <a:moveTo>
                    <a:pt x="358445" y="97082"/>
                  </a:moveTo>
                  <a:cubicBezTo>
                    <a:pt x="351130" y="130000"/>
                    <a:pt x="324307" y="162918"/>
                    <a:pt x="292608" y="193094"/>
                  </a:cubicBezTo>
                  <a:cubicBezTo>
                    <a:pt x="285293" y="190350"/>
                    <a:pt x="277978" y="187607"/>
                    <a:pt x="270662" y="184864"/>
                  </a:cubicBezTo>
                  <a:cubicBezTo>
                    <a:pt x="192634" y="154689"/>
                    <a:pt x="153619" y="81994"/>
                    <a:pt x="56083" y="79251"/>
                  </a:cubicBezTo>
                  <a:cubicBezTo>
                    <a:pt x="41453" y="60048"/>
                    <a:pt x="24384" y="40846"/>
                    <a:pt x="0" y="23015"/>
                  </a:cubicBezTo>
                  <a:cubicBezTo>
                    <a:pt x="24384" y="12042"/>
                    <a:pt x="48768" y="3813"/>
                    <a:pt x="82906" y="1070"/>
                  </a:cubicBezTo>
                  <a:cubicBezTo>
                    <a:pt x="138989" y="-4417"/>
                    <a:pt x="199949" y="12042"/>
                    <a:pt x="243840" y="31245"/>
                  </a:cubicBezTo>
                  <a:cubicBezTo>
                    <a:pt x="287731" y="50447"/>
                    <a:pt x="316992" y="77879"/>
                    <a:pt x="358445" y="97082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BD4E5DB-4B8D-9C20-3F5D-092009BAA3A9}"/>
                </a:ext>
              </a:extLst>
            </p:cNvPr>
            <p:cNvSpPr/>
            <p:nvPr/>
          </p:nvSpPr>
          <p:spPr>
            <a:xfrm>
              <a:off x="11516562" y="5683910"/>
              <a:ext cx="246278" cy="154991"/>
            </a:xfrm>
            <a:custGeom>
              <a:avLst/>
              <a:gdLst>
                <a:gd name="connsiteX0" fmla="*/ 87783 w 246278"/>
                <a:gd name="connsiteY0" fmla="*/ 154991 h 154991"/>
                <a:gd name="connsiteX1" fmla="*/ 246279 w 246278"/>
                <a:gd name="connsiteY1" fmla="*/ 97384 h 154991"/>
                <a:gd name="connsiteX2" fmla="*/ 212141 w 246278"/>
                <a:gd name="connsiteY2" fmla="*/ 53492 h 154991"/>
                <a:gd name="connsiteX3" fmla="*/ 112167 w 246278"/>
                <a:gd name="connsiteY3" fmla="*/ 0 h 154991"/>
                <a:gd name="connsiteX4" fmla="*/ 0 w 246278"/>
                <a:gd name="connsiteY4" fmla="*/ 64465 h 154991"/>
                <a:gd name="connsiteX5" fmla="*/ 70714 w 246278"/>
                <a:gd name="connsiteY5" fmla="*/ 120701 h 154991"/>
                <a:gd name="connsiteX6" fmla="*/ 87783 w 246278"/>
                <a:gd name="connsiteY6" fmla="*/ 154991 h 15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1">
                  <a:moveTo>
                    <a:pt x="87783" y="154991"/>
                  </a:moveTo>
                  <a:cubicBezTo>
                    <a:pt x="138989" y="134417"/>
                    <a:pt x="195072" y="117958"/>
                    <a:pt x="246279" y="97384"/>
                  </a:cubicBezTo>
                  <a:cubicBezTo>
                    <a:pt x="236525" y="82296"/>
                    <a:pt x="226772" y="68580"/>
                    <a:pt x="212141" y="53492"/>
                  </a:cubicBezTo>
                  <a:cubicBezTo>
                    <a:pt x="195072" y="35662"/>
                    <a:pt x="153620" y="13716"/>
                    <a:pt x="112167" y="0"/>
                  </a:cubicBezTo>
                  <a:cubicBezTo>
                    <a:pt x="70714" y="20574"/>
                    <a:pt x="36576" y="42520"/>
                    <a:pt x="0" y="64465"/>
                  </a:cubicBezTo>
                  <a:cubicBezTo>
                    <a:pt x="24384" y="82296"/>
                    <a:pt x="56084" y="98755"/>
                    <a:pt x="70714" y="120701"/>
                  </a:cubicBezTo>
                  <a:cubicBezTo>
                    <a:pt x="78029" y="133045"/>
                    <a:pt x="82906" y="144018"/>
                    <a:pt x="87783" y="154991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DC58718-1B63-F858-291A-7EE834506228}"/>
                </a:ext>
              </a:extLst>
            </p:cNvPr>
            <p:cNvSpPr/>
            <p:nvPr/>
          </p:nvSpPr>
          <p:spPr>
            <a:xfrm>
              <a:off x="1741017" y="503377"/>
              <a:ext cx="331622" cy="161982"/>
            </a:xfrm>
            <a:custGeom>
              <a:avLst/>
              <a:gdLst>
                <a:gd name="connsiteX0" fmla="*/ 0 w 331622"/>
                <a:gd name="connsiteY0" fmla="*/ 159106 h 161982"/>
                <a:gd name="connsiteX1" fmla="*/ 41453 w 331622"/>
                <a:gd name="connsiteY1" fmla="*/ 48006 h 161982"/>
                <a:gd name="connsiteX2" fmla="*/ 80467 w 331622"/>
                <a:gd name="connsiteY2" fmla="*/ 49378 h 161982"/>
                <a:gd name="connsiteX3" fmla="*/ 226771 w 331622"/>
                <a:gd name="connsiteY3" fmla="*/ 0 h 161982"/>
                <a:gd name="connsiteX4" fmla="*/ 331622 w 331622"/>
                <a:gd name="connsiteY4" fmla="*/ 63094 h 161982"/>
                <a:gd name="connsiteX5" fmla="*/ 51206 w 331622"/>
                <a:gd name="connsiteY5" fmla="*/ 161849 h 161982"/>
                <a:gd name="connsiteX6" fmla="*/ 0 w 331622"/>
                <a:gd name="connsiteY6" fmla="*/ 159106 h 16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622" h="161982">
                  <a:moveTo>
                    <a:pt x="0" y="159106"/>
                  </a:moveTo>
                  <a:cubicBezTo>
                    <a:pt x="19507" y="123444"/>
                    <a:pt x="31699" y="85039"/>
                    <a:pt x="41453" y="48006"/>
                  </a:cubicBezTo>
                  <a:cubicBezTo>
                    <a:pt x="53645" y="49378"/>
                    <a:pt x="68275" y="50749"/>
                    <a:pt x="80467" y="49378"/>
                  </a:cubicBezTo>
                  <a:cubicBezTo>
                    <a:pt x="138989" y="45263"/>
                    <a:pt x="185318" y="23317"/>
                    <a:pt x="226771" y="0"/>
                  </a:cubicBezTo>
                  <a:cubicBezTo>
                    <a:pt x="268224" y="16459"/>
                    <a:pt x="302362" y="39776"/>
                    <a:pt x="331622" y="63094"/>
                  </a:cubicBezTo>
                  <a:cubicBezTo>
                    <a:pt x="277978" y="124816"/>
                    <a:pt x="187757" y="164592"/>
                    <a:pt x="51206" y="161849"/>
                  </a:cubicBezTo>
                  <a:cubicBezTo>
                    <a:pt x="36576" y="161849"/>
                    <a:pt x="17069" y="161849"/>
                    <a:pt x="0" y="159106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90AB7D4-4D63-6859-DA7F-D623E5466918}"/>
                </a:ext>
              </a:extLst>
            </p:cNvPr>
            <p:cNvSpPr/>
            <p:nvPr/>
          </p:nvSpPr>
          <p:spPr>
            <a:xfrm>
              <a:off x="853440" y="6228435"/>
              <a:ext cx="232087" cy="160476"/>
            </a:xfrm>
            <a:custGeom>
              <a:avLst/>
              <a:gdLst>
                <a:gd name="connsiteX0" fmla="*/ 65837 w 232087"/>
                <a:gd name="connsiteY0" fmla="*/ 0 h 160476"/>
                <a:gd name="connsiteX1" fmla="*/ 231648 w 232087"/>
                <a:gd name="connsiteY1" fmla="*/ 16459 h 160476"/>
                <a:gd name="connsiteX2" fmla="*/ 165811 w 232087"/>
                <a:gd name="connsiteY2" fmla="*/ 145390 h 160476"/>
                <a:gd name="connsiteX3" fmla="*/ 148742 w 232087"/>
                <a:gd name="connsiteY3" fmla="*/ 160477 h 160476"/>
                <a:gd name="connsiteX4" fmla="*/ 0 w 232087"/>
                <a:gd name="connsiteY4" fmla="*/ 137160 h 160476"/>
                <a:gd name="connsiteX5" fmla="*/ 65837 w 232087"/>
                <a:gd name="connsiteY5" fmla="*/ 0 h 16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6">
                  <a:moveTo>
                    <a:pt x="65837" y="0"/>
                  </a:moveTo>
                  <a:cubicBezTo>
                    <a:pt x="121920" y="5486"/>
                    <a:pt x="175565" y="12344"/>
                    <a:pt x="231648" y="16459"/>
                  </a:cubicBezTo>
                  <a:cubicBezTo>
                    <a:pt x="236525" y="58979"/>
                    <a:pt x="199949" y="109728"/>
                    <a:pt x="165811" y="145390"/>
                  </a:cubicBezTo>
                  <a:cubicBezTo>
                    <a:pt x="160934" y="150876"/>
                    <a:pt x="156058" y="156362"/>
                    <a:pt x="148742" y="160477"/>
                  </a:cubicBezTo>
                  <a:cubicBezTo>
                    <a:pt x="102413" y="149504"/>
                    <a:pt x="51206" y="142646"/>
                    <a:pt x="0" y="137160"/>
                  </a:cubicBezTo>
                  <a:cubicBezTo>
                    <a:pt x="31699" y="93269"/>
                    <a:pt x="53645" y="46634"/>
                    <a:pt x="65837" y="0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8310B73-4ACD-3FEC-095A-2908E06A39B7}"/>
                </a:ext>
              </a:extLst>
            </p:cNvPr>
            <p:cNvSpPr/>
            <p:nvPr/>
          </p:nvSpPr>
          <p:spPr>
            <a:xfrm>
              <a:off x="7685837" y="1954530"/>
              <a:ext cx="373412" cy="141274"/>
            </a:xfrm>
            <a:custGeom>
              <a:avLst/>
              <a:gdLst>
                <a:gd name="connsiteX0" fmla="*/ 99974 w 373412"/>
                <a:gd name="connsiteY0" fmla="*/ 141275 h 141274"/>
                <a:gd name="connsiteX1" fmla="*/ 0 w 373412"/>
                <a:gd name="connsiteY1" fmla="*/ 56236 h 141274"/>
                <a:gd name="connsiteX2" fmla="*/ 256032 w 373412"/>
                <a:gd name="connsiteY2" fmla="*/ 1372 h 141274"/>
                <a:gd name="connsiteX3" fmla="*/ 368198 w 373412"/>
                <a:gd name="connsiteY3" fmla="*/ 0 h 141274"/>
                <a:gd name="connsiteX4" fmla="*/ 365760 w 373412"/>
                <a:gd name="connsiteY4" fmla="*/ 50749 h 141274"/>
                <a:gd name="connsiteX5" fmla="*/ 243840 w 373412"/>
                <a:gd name="connsiteY5" fmla="*/ 116586 h 141274"/>
                <a:gd name="connsiteX6" fmla="*/ 99974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99974" y="141275"/>
                  </a:moveTo>
                  <a:cubicBezTo>
                    <a:pt x="68275" y="111100"/>
                    <a:pt x="31699" y="80924"/>
                    <a:pt x="0" y="56236"/>
                  </a:cubicBezTo>
                  <a:cubicBezTo>
                    <a:pt x="82905" y="35662"/>
                    <a:pt x="209702" y="46634"/>
                    <a:pt x="256032" y="1372"/>
                  </a:cubicBezTo>
                  <a:cubicBezTo>
                    <a:pt x="295046" y="2743"/>
                    <a:pt x="331622" y="2743"/>
                    <a:pt x="368198" y="0"/>
                  </a:cubicBezTo>
                  <a:cubicBezTo>
                    <a:pt x="375513" y="16459"/>
                    <a:pt x="375513" y="32918"/>
                    <a:pt x="365760" y="50749"/>
                  </a:cubicBezTo>
                  <a:cubicBezTo>
                    <a:pt x="348691" y="82296"/>
                    <a:pt x="295046" y="102870"/>
                    <a:pt x="243840" y="116586"/>
                  </a:cubicBezTo>
                  <a:cubicBezTo>
                    <a:pt x="197510" y="128930"/>
                    <a:pt x="146304" y="131674"/>
                    <a:pt x="99974" y="141275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6721FEF-E757-32A7-A743-013778D4A50F}"/>
                </a:ext>
              </a:extLst>
            </p:cNvPr>
            <p:cNvSpPr/>
            <p:nvPr/>
          </p:nvSpPr>
          <p:spPr>
            <a:xfrm>
              <a:off x="5774131" y="475945"/>
              <a:ext cx="246278" cy="154990"/>
            </a:xfrm>
            <a:custGeom>
              <a:avLst/>
              <a:gdLst>
                <a:gd name="connsiteX0" fmla="*/ 87782 w 246278"/>
                <a:gd name="connsiteY0" fmla="*/ 154991 h 154990"/>
                <a:gd name="connsiteX1" fmla="*/ 246278 w 246278"/>
                <a:gd name="connsiteY1" fmla="*/ 97384 h 154990"/>
                <a:gd name="connsiteX2" fmla="*/ 212141 w 246278"/>
                <a:gd name="connsiteY2" fmla="*/ 53492 h 154990"/>
                <a:gd name="connsiteX3" fmla="*/ 112166 w 246278"/>
                <a:gd name="connsiteY3" fmla="*/ 0 h 154990"/>
                <a:gd name="connsiteX4" fmla="*/ 0 w 246278"/>
                <a:gd name="connsiteY4" fmla="*/ 64465 h 154990"/>
                <a:gd name="connsiteX5" fmla="*/ 70713 w 246278"/>
                <a:gd name="connsiteY5" fmla="*/ 120701 h 154990"/>
                <a:gd name="connsiteX6" fmla="*/ 87782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87782" y="154991"/>
                  </a:moveTo>
                  <a:cubicBezTo>
                    <a:pt x="138989" y="134417"/>
                    <a:pt x="195072" y="117958"/>
                    <a:pt x="246278" y="97384"/>
                  </a:cubicBezTo>
                  <a:cubicBezTo>
                    <a:pt x="236525" y="82296"/>
                    <a:pt x="226771" y="68580"/>
                    <a:pt x="212141" y="53492"/>
                  </a:cubicBezTo>
                  <a:cubicBezTo>
                    <a:pt x="195072" y="35662"/>
                    <a:pt x="153619" y="13716"/>
                    <a:pt x="112166" y="0"/>
                  </a:cubicBezTo>
                  <a:cubicBezTo>
                    <a:pt x="70713" y="20574"/>
                    <a:pt x="36576" y="42520"/>
                    <a:pt x="0" y="64465"/>
                  </a:cubicBezTo>
                  <a:cubicBezTo>
                    <a:pt x="24384" y="82296"/>
                    <a:pt x="56083" y="98755"/>
                    <a:pt x="70713" y="120701"/>
                  </a:cubicBezTo>
                  <a:cubicBezTo>
                    <a:pt x="78029" y="133045"/>
                    <a:pt x="82905" y="144018"/>
                    <a:pt x="87782" y="154991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7073A-694E-B9B0-913B-894669928DD6}"/>
                </a:ext>
              </a:extLst>
            </p:cNvPr>
            <p:cNvSpPr/>
            <p:nvPr/>
          </p:nvSpPr>
          <p:spPr>
            <a:xfrm>
              <a:off x="3672230" y="1153515"/>
              <a:ext cx="297484" cy="152247"/>
            </a:xfrm>
            <a:custGeom>
              <a:avLst/>
              <a:gdLst>
                <a:gd name="connsiteX0" fmla="*/ 51206 w 297484"/>
                <a:gd name="connsiteY0" fmla="*/ 152248 h 152247"/>
                <a:gd name="connsiteX1" fmla="*/ 0 w 297484"/>
                <a:gd name="connsiteY1" fmla="*/ 58979 h 152247"/>
                <a:gd name="connsiteX2" fmla="*/ 178003 w 297484"/>
                <a:gd name="connsiteY2" fmla="*/ 0 h 152247"/>
                <a:gd name="connsiteX3" fmla="*/ 297485 w 297484"/>
                <a:gd name="connsiteY3" fmla="*/ 0 h 152247"/>
                <a:gd name="connsiteX4" fmla="*/ 119481 w 297484"/>
                <a:gd name="connsiteY4" fmla="*/ 139903 h 152247"/>
                <a:gd name="connsiteX5" fmla="*/ 51206 w 297484"/>
                <a:gd name="connsiteY5" fmla="*/ 152248 h 15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484" h="152247">
                  <a:moveTo>
                    <a:pt x="51206" y="152248"/>
                  </a:moveTo>
                  <a:cubicBezTo>
                    <a:pt x="39014" y="120701"/>
                    <a:pt x="21945" y="89154"/>
                    <a:pt x="0" y="58979"/>
                  </a:cubicBezTo>
                  <a:cubicBezTo>
                    <a:pt x="65837" y="49378"/>
                    <a:pt x="126797" y="30175"/>
                    <a:pt x="178003" y="0"/>
                  </a:cubicBezTo>
                  <a:cubicBezTo>
                    <a:pt x="217017" y="2743"/>
                    <a:pt x="258470" y="2743"/>
                    <a:pt x="297485" y="0"/>
                  </a:cubicBezTo>
                  <a:cubicBezTo>
                    <a:pt x="287731" y="61722"/>
                    <a:pt x="234086" y="112471"/>
                    <a:pt x="119481" y="139903"/>
                  </a:cubicBezTo>
                  <a:cubicBezTo>
                    <a:pt x="97536" y="145390"/>
                    <a:pt x="75590" y="149504"/>
                    <a:pt x="51206" y="152248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556E682-51F9-962E-429C-F02A2A3E4B12}"/>
                </a:ext>
              </a:extLst>
            </p:cNvPr>
            <p:cNvSpPr/>
            <p:nvPr/>
          </p:nvSpPr>
          <p:spPr>
            <a:xfrm>
              <a:off x="10316870" y="261975"/>
              <a:ext cx="251154" cy="134416"/>
            </a:xfrm>
            <a:custGeom>
              <a:avLst/>
              <a:gdLst>
                <a:gd name="connsiteX0" fmla="*/ 0 w 251154"/>
                <a:gd name="connsiteY0" fmla="*/ 89154 h 134416"/>
                <a:gd name="connsiteX1" fmla="*/ 153619 w 251154"/>
                <a:gd name="connsiteY1" fmla="*/ 0 h 134416"/>
                <a:gd name="connsiteX2" fmla="*/ 251155 w 251154"/>
                <a:gd name="connsiteY2" fmla="*/ 46634 h 134416"/>
                <a:gd name="connsiteX3" fmla="*/ 82905 w 251154"/>
                <a:gd name="connsiteY3" fmla="*/ 134417 h 134416"/>
                <a:gd name="connsiteX4" fmla="*/ 0 w 251154"/>
                <a:gd name="connsiteY4" fmla="*/ 89154 h 13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154" h="134416">
                  <a:moveTo>
                    <a:pt x="0" y="89154"/>
                  </a:moveTo>
                  <a:cubicBezTo>
                    <a:pt x="58521" y="64465"/>
                    <a:pt x="112167" y="34290"/>
                    <a:pt x="153619" y="0"/>
                  </a:cubicBezTo>
                  <a:cubicBezTo>
                    <a:pt x="185319" y="16459"/>
                    <a:pt x="217017" y="31547"/>
                    <a:pt x="251155" y="46634"/>
                  </a:cubicBezTo>
                  <a:cubicBezTo>
                    <a:pt x="217017" y="83668"/>
                    <a:pt x="143865" y="113843"/>
                    <a:pt x="82905" y="134417"/>
                  </a:cubicBezTo>
                  <a:cubicBezTo>
                    <a:pt x="56083" y="119329"/>
                    <a:pt x="29260" y="104242"/>
                    <a:pt x="0" y="89154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</p:grpSp>
      <p:pic>
        <p:nvPicPr>
          <p:cNvPr id="3" name="Picture 2" descr="A picture containing toy, doll, decorated&#10;&#10;Description automatically generated">
            <a:extLst>
              <a:ext uri="{FF2B5EF4-FFF2-40B4-BE49-F238E27FC236}">
                <a16:creationId xmlns:a16="http://schemas.microsoft.com/office/drawing/2014/main" id="{78F3704D-C88C-0130-7B5E-61E95958F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88" y="2329977"/>
            <a:ext cx="6595085" cy="44502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1C42A7-BAFF-4EEB-BA51-1CFF76323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560" y="1294593"/>
            <a:ext cx="10132430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7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5429250" y="1107153"/>
            <a:ext cx="6386293" cy="3883947"/>
          </a:xfrm>
          <a:custGeom>
            <a:avLst/>
            <a:gdLst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6293" h="3883947" fill="none" extrusionOk="0">
                <a:moveTo>
                  <a:pt x="0" y="647336"/>
                </a:moveTo>
                <a:cubicBezTo>
                  <a:pt x="1313" y="307818"/>
                  <a:pt x="109793" y="18508"/>
                  <a:pt x="266697" y="0"/>
                </a:cubicBezTo>
                <a:cubicBezTo>
                  <a:pt x="616979" y="26909"/>
                  <a:pt x="795666" y="-65580"/>
                  <a:pt x="1064381" y="0"/>
                </a:cubicBezTo>
                <a:lnTo>
                  <a:pt x="1064381" y="0"/>
                </a:lnTo>
                <a:cubicBezTo>
                  <a:pt x="1675363" y="265728"/>
                  <a:pt x="2475132" y="43383"/>
                  <a:pt x="2660954" y="0"/>
                </a:cubicBezTo>
                <a:cubicBezTo>
                  <a:pt x="3660441" y="-389791"/>
                  <a:pt x="5481085" y="335013"/>
                  <a:pt x="6119595" y="0"/>
                </a:cubicBezTo>
                <a:cubicBezTo>
                  <a:pt x="6298979" y="38501"/>
                  <a:pt x="6370187" y="344063"/>
                  <a:pt x="6386293" y="647336"/>
                </a:cubicBezTo>
                <a:cubicBezTo>
                  <a:pt x="6391975" y="1257721"/>
                  <a:pt x="6356428" y="1907867"/>
                  <a:pt x="6386293" y="2265636"/>
                </a:cubicBezTo>
                <a:lnTo>
                  <a:pt x="6386293" y="2265636"/>
                </a:lnTo>
                <a:cubicBezTo>
                  <a:pt x="6363316" y="2752014"/>
                  <a:pt x="6382289" y="3142554"/>
                  <a:pt x="6386293" y="3236623"/>
                </a:cubicBezTo>
                <a:cubicBezTo>
                  <a:pt x="6386293" y="3236621"/>
                  <a:pt x="6386293" y="3236615"/>
                  <a:pt x="6386293" y="3236610"/>
                </a:cubicBezTo>
                <a:cubicBezTo>
                  <a:pt x="6375339" y="3564300"/>
                  <a:pt x="6271735" y="3898895"/>
                  <a:pt x="6119595" y="3883947"/>
                </a:cubicBezTo>
                <a:cubicBezTo>
                  <a:pt x="4643719" y="4322379"/>
                  <a:pt x="3138594" y="3419634"/>
                  <a:pt x="2660954" y="3883947"/>
                </a:cubicBezTo>
                <a:cubicBezTo>
                  <a:pt x="2158421" y="3880219"/>
                  <a:pt x="1396216" y="4204572"/>
                  <a:pt x="1064381" y="3883947"/>
                </a:cubicBezTo>
                <a:lnTo>
                  <a:pt x="1064381" y="3883947"/>
                </a:lnTo>
                <a:cubicBezTo>
                  <a:pt x="801350" y="3774973"/>
                  <a:pt x="600942" y="3999722"/>
                  <a:pt x="266697" y="3883947"/>
                </a:cubicBezTo>
                <a:cubicBezTo>
                  <a:pt x="61964" y="3852529"/>
                  <a:pt x="37236" y="3544562"/>
                  <a:pt x="0" y="3236610"/>
                </a:cubicBezTo>
                <a:cubicBezTo>
                  <a:pt x="-1" y="3236615"/>
                  <a:pt x="0" y="3236618"/>
                  <a:pt x="0" y="3236623"/>
                </a:cubicBezTo>
                <a:cubicBezTo>
                  <a:pt x="-373243" y="3787213"/>
                  <a:pt x="-1083346" y="4513320"/>
                  <a:pt x="-1280069" y="4579327"/>
                </a:cubicBezTo>
                <a:cubicBezTo>
                  <a:pt x="-857416" y="3847812"/>
                  <a:pt x="-547036" y="3246141"/>
                  <a:pt x="0" y="2265636"/>
                </a:cubicBezTo>
                <a:cubicBezTo>
                  <a:pt x="-68380" y="1970056"/>
                  <a:pt x="8195" y="985346"/>
                  <a:pt x="0" y="647336"/>
                </a:cubicBezTo>
                <a:close/>
              </a:path>
              <a:path w="6386293" h="3883947" stroke="0" extrusionOk="0">
                <a:moveTo>
                  <a:pt x="0" y="647336"/>
                </a:moveTo>
                <a:cubicBezTo>
                  <a:pt x="7277" y="356706"/>
                  <a:pt x="103074" y="-15468"/>
                  <a:pt x="266697" y="0"/>
                </a:cubicBezTo>
                <a:cubicBezTo>
                  <a:pt x="393480" y="-159923"/>
                  <a:pt x="946093" y="-77464"/>
                  <a:pt x="1064381" y="0"/>
                </a:cubicBezTo>
                <a:lnTo>
                  <a:pt x="1064381" y="0"/>
                </a:lnTo>
                <a:cubicBezTo>
                  <a:pt x="1712215" y="-267925"/>
                  <a:pt x="2473069" y="-260311"/>
                  <a:pt x="2660954" y="0"/>
                </a:cubicBezTo>
                <a:cubicBezTo>
                  <a:pt x="3798235" y="-432114"/>
                  <a:pt x="5810840" y="489755"/>
                  <a:pt x="6119595" y="0"/>
                </a:cubicBezTo>
                <a:cubicBezTo>
                  <a:pt x="6269135" y="-22536"/>
                  <a:pt x="6392039" y="249013"/>
                  <a:pt x="6386293" y="647336"/>
                </a:cubicBezTo>
                <a:cubicBezTo>
                  <a:pt x="6431872" y="1344652"/>
                  <a:pt x="6436231" y="1990134"/>
                  <a:pt x="6386293" y="2265636"/>
                </a:cubicBezTo>
                <a:lnTo>
                  <a:pt x="6386293" y="2265636"/>
                </a:lnTo>
                <a:cubicBezTo>
                  <a:pt x="6406393" y="2592814"/>
                  <a:pt x="6356671" y="2788513"/>
                  <a:pt x="6386293" y="3236623"/>
                </a:cubicBezTo>
                <a:cubicBezTo>
                  <a:pt x="6386294" y="3236621"/>
                  <a:pt x="6386292" y="3236612"/>
                  <a:pt x="6386293" y="3236610"/>
                </a:cubicBezTo>
                <a:cubicBezTo>
                  <a:pt x="6397624" y="3600024"/>
                  <a:pt x="6247973" y="3896220"/>
                  <a:pt x="6119595" y="3883947"/>
                </a:cubicBezTo>
                <a:cubicBezTo>
                  <a:pt x="4804722" y="3911359"/>
                  <a:pt x="3736796" y="4195815"/>
                  <a:pt x="2660954" y="3883947"/>
                </a:cubicBezTo>
                <a:cubicBezTo>
                  <a:pt x="2093288" y="3802983"/>
                  <a:pt x="1398337" y="4002998"/>
                  <a:pt x="1064381" y="3883947"/>
                </a:cubicBezTo>
                <a:lnTo>
                  <a:pt x="1064381" y="3883947"/>
                </a:lnTo>
                <a:cubicBezTo>
                  <a:pt x="726514" y="3959558"/>
                  <a:pt x="409282" y="3776793"/>
                  <a:pt x="266697" y="3883947"/>
                </a:cubicBezTo>
                <a:cubicBezTo>
                  <a:pt x="73743" y="3820181"/>
                  <a:pt x="19722" y="3540072"/>
                  <a:pt x="0" y="3236610"/>
                </a:cubicBezTo>
                <a:cubicBezTo>
                  <a:pt x="0" y="3236617"/>
                  <a:pt x="0" y="3236621"/>
                  <a:pt x="0" y="3236623"/>
                </a:cubicBezTo>
                <a:cubicBezTo>
                  <a:pt x="-255247" y="3750336"/>
                  <a:pt x="-841735" y="3831114"/>
                  <a:pt x="-1280069" y="4579327"/>
                </a:cubicBezTo>
                <a:cubicBezTo>
                  <a:pt x="-879618" y="3591834"/>
                  <a:pt x="-487512" y="3064770"/>
                  <a:pt x="0" y="2265636"/>
                </a:cubicBezTo>
                <a:cubicBezTo>
                  <a:pt x="-36697" y="1733862"/>
                  <a:pt x="-53374" y="1085011"/>
                  <a:pt x="0" y="647336"/>
                </a:cubicBezTo>
                <a:close/>
              </a:path>
              <a:path w="6386293" h="3883947" fill="none" stroke="0" extrusionOk="0">
                <a:moveTo>
                  <a:pt x="0" y="647336"/>
                </a:moveTo>
                <a:cubicBezTo>
                  <a:pt x="11033" y="344868"/>
                  <a:pt x="128541" y="-2213"/>
                  <a:pt x="266697" y="0"/>
                </a:cubicBezTo>
                <a:cubicBezTo>
                  <a:pt x="591947" y="40523"/>
                  <a:pt x="808688" y="-59059"/>
                  <a:pt x="1064381" y="0"/>
                </a:cubicBezTo>
                <a:lnTo>
                  <a:pt x="1064381" y="0"/>
                </a:lnTo>
                <a:cubicBezTo>
                  <a:pt x="1676667" y="270218"/>
                  <a:pt x="2487074" y="39520"/>
                  <a:pt x="2660954" y="0"/>
                </a:cubicBezTo>
                <a:cubicBezTo>
                  <a:pt x="3707953" y="-470140"/>
                  <a:pt x="5406324" y="393663"/>
                  <a:pt x="6119595" y="0"/>
                </a:cubicBezTo>
                <a:cubicBezTo>
                  <a:pt x="6259536" y="-313"/>
                  <a:pt x="6410682" y="264072"/>
                  <a:pt x="6386293" y="647336"/>
                </a:cubicBezTo>
                <a:cubicBezTo>
                  <a:pt x="6422961" y="1250333"/>
                  <a:pt x="6373833" y="1850190"/>
                  <a:pt x="6386293" y="2265636"/>
                </a:cubicBezTo>
                <a:lnTo>
                  <a:pt x="6386293" y="2265636"/>
                </a:lnTo>
                <a:cubicBezTo>
                  <a:pt x="6378813" y="2738627"/>
                  <a:pt x="6382041" y="3152947"/>
                  <a:pt x="6386293" y="3236623"/>
                </a:cubicBezTo>
                <a:cubicBezTo>
                  <a:pt x="6386294" y="3236619"/>
                  <a:pt x="6386293" y="3236616"/>
                  <a:pt x="6386293" y="3236610"/>
                </a:cubicBezTo>
                <a:cubicBezTo>
                  <a:pt x="6383510" y="3572111"/>
                  <a:pt x="6270154" y="3907020"/>
                  <a:pt x="6119595" y="3883947"/>
                </a:cubicBezTo>
                <a:cubicBezTo>
                  <a:pt x="4690545" y="4315508"/>
                  <a:pt x="3079014" y="3469225"/>
                  <a:pt x="2660954" y="3883947"/>
                </a:cubicBezTo>
                <a:cubicBezTo>
                  <a:pt x="2203228" y="3811774"/>
                  <a:pt x="1373547" y="4139310"/>
                  <a:pt x="1064381" y="3883947"/>
                </a:cubicBezTo>
                <a:lnTo>
                  <a:pt x="1064381" y="3883947"/>
                </a:lnTo>
                <a:cubicBezTo>
                  <a:pt x="792535" y="3754966"/>
                  <a:pt x="615460" y="3991789"/>
                  <a:pt x="266697" y="3883947"/>
                </a:cubicBezTo>
                <a:cubicBezTo>
                  <a:pt x="52166" y="3896754"/>
                  <a:pt x="57425" y="3518871"/>
                  <a:pt x="0" y="3236610"/>
                </a:cubicBezTo>
                <a:cubicBezTo>
                  <a:pt x="-1" y="3236615"/>
                  <a:pt x="1" y="3236618"/>
                  <a:pt x="0" y="3236623"/>
                </a:cubicBezTo>
                <a:cubicBezTo>
                  <a:pt x="-400625" y="3809241"/>
                  <a:pt x="-1090599" y="4503793"/>
                  <a:pt x="-1280069" y="4579327"/>
                </a:cubicBezTo>
                <a:cubicBezTo>
                  <a:pt x="-754757" y="3884493"/>
                  <a:pt x="-609969" y="3146219"/>
                  <a:pt x="0" y="2265636"/>
                </a:cubicBezTo>
                <a:cubicBezTo>
                  <a:pt x="-61209" y="2007486"/>
                  <a:pt x="26349" y="967596"/>
                  <a:pt x="0" y="64733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 bạn nhỏ đang học nhóm cùng nhau. Các bạn giảng cho nhau nghe những câu hỏi, những bài tập khó.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 học cùng nhau làm cho các bạn ai cũng thấy vui vẻ, hào hứng.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87C34-C663-4DED-AE2E-968DFDA40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4" y="1319212"/>
            <a:ext cx="4562475" cy="481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1167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3787401" y="1126203"/>
            <a:ext cx="7499724" cy="2108064"/>
          </a:xfrm>
          <a:custGeom>
            <a:avLst/>
            <a:gdLst>
              <a:gd name="connsiteX0" fmla="*/ 0 w 7499724"/>
              <a:gd name="connsiteY0" fmla="*/ 351350 h 2108064"/>
              <a:gd name="connsiteX1" fmla="*/ 313195 w 7499724"/>
              <a:gd name="connsiteY1" fmla="*/ 0 h 2108064"/>
              <a:gd name="connsiteX2" fmla="*/ 1249953 w 7499724"/>
              <a:gd name="connsiteY2" fmla="*/ 0 h 2108064"/>
              <a:gd name="connsiteX3" fmla="*/ 1249953 w 7499724"/>
              <a:gd name="connsiteY3" fmla="*/ 0 h 2108064"/>
              <a:gd name="connsiteX4" fmla="*/ 3124884 w 7499724"/>
              <a:gd name="connsiteY4" fmla="*/ 0 h 2108064"/>
              <a:gd name="connsiteX5" fmla="*/ 7186528 w 7499724"/>
              <a:gd name="connsiteY5" fmla="*/ 0 h 2108064"/>
              <a:gd name="connsiteX6" fmla="*/ 7499724 w 7499724"/>
              <a:gd name="connsiteY6" fmla="*/ 351350 h 2108064"/>
              <a:gd name="connsiteX7" fmla="*/ 7499724 w 7499724"/>
              <a:gd name="connsiteY7" fmla="*/ 1229704 h 2108064"/>
              <a:gd name="connsiteX8" fmla="*/ 7499724 w 7499724"/>
              <a:gd name="connsiteY8" fmla="*/ 1229704 h 2108064"/>
              <a:gd name="connsiteX9" fmla="*/ 7499724 w 7499724"/>
              <a:gd name="connsiteY9" fmla="*/ 1756720 h 2108064"/>
              <a:gd name="connsiteX10" fmla="*/ 7499724 w 7499724"/>
              <a:gd name="connsiteY10" fmla="*/ 1756713 h 2108064"/>
              <a:gd name="connsiteX11" fmla="*/ 7186528 w 7499724"/>
              <a:gd name="connsiteY11" fmla="*/ 2108064 h 2108064"/>
              <a:gd name="connsiteX12" fmla="*/ 3124884 w 7499724"/>
              <a:gd name="connsiteY12" fmla="*/ 2108064 h 2108064"/>
              <a:gd name="connsiteX13" fmla="*/ 1249953 w 7499724"/>
              <a:gd name="connsiteY13" fmla="*/ 2108064 h 2108064"/>
              <a:gd name="connsiteX14" fmla="*/ 1249953 w 7499724"/>
              <a:gd name="connsiteY14" fmla="*/ 2108064 h 2108064"/>
              <a:gd name="connsiteX15" fmla="*/ 313195 w 7499724"/>
              <a:gd name="connsiteY15" fmla="*/ 2108064 h 2108064"/>
              <a:gd name="connsiteX16" fmla="*/ 0 w 7499724"/>
              <a:gd name="connsiteY16" fmla="*/ 1756713 h 2108064"/>
              <a:gd name="connsiteX17" fmla="*/ 0 w 7499724"/>
              <a:gd name="connsiteY17" fmla="*/ 1756720 h 2108064"/>
              <a:gd name="connsiteX18" fmla="*/ -1503245 w 7499724"/>
              <a:gd name="connsiteY18" fmla="*/ 2485491 h 2108064"/>
              <a:gd name="connsiteX19" fmla="*/ 0 w 7499724"/>
              <a:gd name="connsiteY19" fmla="*/ 1229704 h 2108064"/>
              <a:gd name="connsiteX20" fmla="*/ 0 w 7499724"/>
              <a:gd name="connsiteY20" fmla="*/ 351350 h 2108064"/>
              <a:gd name="connsiteX0" fmla="*/ 0 w 7499724"/>
              <a:gd name="connsiteY0" fmla="*/ 351350 h 2108064"/>
              <a:gd name="connsiteX1" fmla="*/ 313195 w 7499724"/>
              <a:gd name="connsiteY1" fmla="*/ 0 h 2108064"/>
              <a:gd name="connsiteX2" fmla="*/ 1249953 w 7499724"/>
              <a:gd name="connsiteY2" fmla="*/ 0 h 2108064"/>
              <a:gd name="connsiteX3" fmla="*/ 1249953 w 7499724"/>
              <a:gd name="connsiteY3" fmla="*/ 0 h 2108064"/>
              <a:gd name="connsiteX4" fmla="*/ 3124884 w 7499724"/>
              <a:gd name="connsiteY4" fmla="*/ 0 h 2108064"/>
              <a:gd name="connsiteX5" fmla="*/ 7186528 w 7499724"/>
              <a:gd name="connsiteY5" fmla="*/ 0 h 2108064"/>
              <a:gd name="connsiteX6" fmla="*/ 7499724 w 7499724"/>
              <a:gd name="connsiteY6" fmla="*/ 351350 h 2108064"/>
              <a:gd name="connsiteX7" fmla="*/ 7499724 w 7499724"/>
              <a:gd name="connsiteY7" fmla="*/ 1229704 h 2108064"/>
              <a:gd name="connsiteX8" fmla="*/ 7499724 w 7499724"/>
              <a:gd name="connsiteY8" fmla="*/ 1229704 h 2108064"/>
              <a:gd name="connsiteX9" fmla="*/ 7499724 w 7499724"/>
              <a:gd name="connsiteY9" fmla="*/ 1756720 h 2108064"/>
              <a:gd name="connsiteX10" fmla="*/ 7499724 w 7499724"/>
              <a:gd name="connsiteY10" fmla="*/ 1756713 h 2108064"/>
              <a:gd name="connsiteX11" fmla="*/ 7186528 w 7499724"/>
              <a:gd name="connsiteY11" fmla="*/ 2108064 h 2108064"/>
              <a:gd name="connsiteX12" fmla="*/ 3124884 w 7499724"/>
              <a:gd name="connsiteY12" fmla="*/ 2108064 h 2108064"/>
              <a:gd name="connsiteX13" fmla="*/ 1249953 w 7499724"/>
              <a:gd name="connsiteY13" fmla="*/ 2108064 h 2108064"/>
              <a:gd name="connsiteX14" fmla="*/ 1249953 w 7499724"/>
              <a:gd name="connsiteY14" fmla="*/ 2108064 h 2108064"/>
              <a:gd name="connsiteX15" fmla="*/ 313195 w 7499724"/>
              <a:gd name="connsiteY15" fmla="*/ 2108064 h 2108064"/>
              <a:gd name="connsiteX16" fmla="*/ 0 w 7499724"/>
              <a:gd name="connsiteY16" fmla="*/ 1756713 h 2108064"/>
              <a:gd name="connsiteX17" fmla="*/ 0 w 7499724"/>
              <a:gd name="connsiteY17" fmla="*/ 1756720 h 2108064"/>
              <a:gd name="connsiteX18" fmla="*/ -1503245 w 7499724"/>
              <a:gd name="connsiteY18" fmla="*/ 2485491 h 2108064"/>
              <a:gd name="connsiteX19" fmla="*/ 0 w 7499724"/>
              <a:gd name="connsiteY19" fmla="*/ 1229704 h 2108064"/>
              <a:gd name="connsiteX20" fmla="*/ 0 w 7499724"/>
              <a:gd name="connsiteY20" fmla="*/ 351350 h 210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99724" h="2108064" fill="none" extrusionOk="0">
                <a:moveTo>
                  <a:pt x="0" y="351350"/>
                </a:moveTo>
                <a:cubicBezTo>
                  <a:pt x="44670" y="183376"/>
                  <a:pt x="92259" y="20048"/>
                  <a:pt x="313195" y="0"/>
                </a:cubicBezTo>
                <a:cubicBezTo>
                  <a:pt x="677019" y="31271"/>
                  <a:pt x="1011599" y="-90856"/>
                  <a:pt x="1249953" y="0"/>
                </a:cubicBezTo>
                <a:lnTo>
                  <a:pt x="1249953" y="0"/>
                </a:lnTo>
                <a:cubicBezTo>
                  <a:pt x="1933798" y="123495"/>
                  <a:pt x="2938437" y="48317"/>
                  <a:pt x="3124884" y="0"/>
                </a:cubicBezTo>
                <a:cubicBezTo>
                  <a:pt x="4401419" y="-290918"/>
                  <a:pt x="6349673" y="247388"/>
                  <a:pt x="7186528" y="0"/>
                </a:cubicBezTo>
                <a:cubicBezTo>
                  <a:pt x="7374732" y="26834"/>
                  <a:pt x="7458750" y="163349"/>
                  <a:pt x="7499724" y="351350"/>
                </a:cubicBezTo>
                <a:cubicBezTo>
                  <a:pt x="7561252" y="700002"/>
                  <a:pt x="7510436" y="970190"/>
                  <a:pt x="7499724" y="1229704"/>
                </a:cubicBezTo>
                <a:lnTo>
                  <a:pt x="7499724" y="1229704"/>
                </a:lnTo>
                <a:cubicBezTo>
                  <a:pt x="7477513" y="1491122"/>
                  <a:pt x="7492136" y="1711898"/>
                  <a:pt x="7499724" y="1756720"/>
                </a:cubicBezTo>
                <a:lnTo>
                  <a:pt x="7499724" y="1756713"/>
                </a:lnTo>
                <a:cubicBezTo>
                  <a:pt x="7476222" y="1920612"/>
                  <a:pt x="7346599" y="2151447"/>
                  <a:pt x="7186528" y="2108064"/>
                </a:cubicBezTo>
                <a:cubicBezTo>
                  <a:pt x="5502344" y="2407158"/>
                  <a:pt x="3686783" y="1923464"/>
                  <a:pt x="3124884" y="2108064"/>
                </a:cubicBezTo>
                <a:cubicBezTo>
                  <a:pt x="2450092" y="2055968"/>
                  <a:pt x="1652221" y="2319141"/>
                  <a:pt x="1249953" y="2108064"/>
                </a:cubicBezTo>
                <a:lnTo>
                  <a:pt x="1249953" y="2108064"/>
                </a:lnTo>
                <a:cubicBezTo>
                  <a:pt x="947091" y="2017023"/>
                  <a:pt x="715600" y="2149198"/>
                  <a:pt x="313195" y="2108064"/>
                </a:cubicBezTo>
                <a:cubicBezTo>
                  <a:pt x="97473" y="2107877"/>
                  <a:pt x="10230" y="1927652"/>
                  <a:pt x="0" y="1756713"/>
                </a:cubicBezTo>
                <a:lnTo>
                  <a:pt x="0" y="1756720"/>
                </a:lnTo>
                <a:cubicBezTo>
                  <a:pt x="-460341" y="2075961"/>
                  <a:pt x="-1293854" y="2464233"/>
                  <a:pt x="-1503245" y="2485491"/>
                </a:cubicBezTo>
                <a:cubicBezTo>
                  <a:pt x="-934199" y="2098382"/>
                  <a:pt x="-588329" y="1711981"/>
                  <a:pt x="0" y="1229704"/>
                </a:cubicBezTo>
                <a:cubicBezTo>
                  <a:pt x="-38251" y="1074647"/>
                  <a:pt x="24557" y="527510"/>
                  <a:pt x="0" y="351350"/>
                </a:cubicBezTo>
                <a:close/>
              </a:path>
              <a:path w="7499724" h="2108064" stroke="0" extrusionOk="0">
                <a:moveTo>
                  <a:pt x="0" y="351350"/>
                </a:moveTo>
                <a:cubicBezTo>
                  <a:pt x="-12021" y="173825"/>
                  <a:pt x="161612" y="18880"/>
                  <a:pt x="313195" y="0"/>
                </a:cubicBezTo>
                <a:cubicBezTo>
                  <a:pt x="452437" y="-92612"/>
                  <a:pt x="1105388" y="-31264"/>
                  <a:pt x="1249953" y="0"/>
                </a:cubicBezTo>
                <a:lnTo>
                  <a:pt x="1249953" y="0"/>
                </a:lnTo>
                <a:cubicBezTo>
                  <a:pt x="2019237" y="-140186"/>
                  <a:pt x="2896994" y="-99396"/>
                  <a:pt x="3124884" y="0"/>
                </a:cubicBezTo>
                <a:cubicBezTo>
                  <a:pt x="4399503" y="-276940"/>
                  <a:pt x="6765640" y="207336"/>
                  <a:pt x="7186528" y="0"/>
                </a:cubicBezTo>
                <a:cubicBezTo>
                  <a:pt x="7373063" y="-11989"/>
                  <a:pt x="7493315" y="146317"/>
                  <a:pt x="7499724" y="351350"/>
                </a:cubicBezTo>
                <a:cubicBezTo>
                  <a:pt x="7580885" y="727253"/>
                  <a:pt x="7515219" y="1050575"/>
                  <a:pt x="7499724" y="1229704"/>
                </a:cubicBezTo>
                <a:lnTo>
                  <a:pt x="7499724" y="1229704"/>
                </a:lnTo>
                <a:cubicBezTo>
                  <a:pt x="7515108" y="1384728"/>
                  <a:pt x="7508573" y="1515382"/>
                  <a:pt x="7499724" y="1756720"/>
                </a:cubicBezTo>
                <a:lnTo>
                  <a:pt x="7499724" y="1756713"/>
                </a:lnTo>
                <a:cubicBezTo>
                  <a:pt x="7509881" y="1951295"/>
                  <a:pt x="7357465" y="2133789"/>
                  <a:pt x="7186528" y="2108064"/>
                </a:cubicBezTo>
                <a:cubicBezTo>
                  <a:pt x="5764052" y="2233909"/>
                  <a:pt x="4377462" y="1981246"/>
                  <a:pt x="3124884" y="2108064"/>
                </a:cubicBezTo>
                <a:cubicBezTo>
                  <a:pt x="2448854" y="2090095"/>
                  <a:pt x="1625927" y="2154167"/>
                  <a:pt x="1249953" y="2108064"/>
                </a:cubicBezTo>
                <a:lnTo>
                  <a:pt x="1249953" y="2108064"/>
                </a:lnTo>
                <a:cubicBezTo>
                  <a:pt x="862942" y="2174400"/>
                  <a:pt x="483859" y="2042956"/>
                  <a:pt x="313195" y="2108064"/>
                </a:cubicBezTo>
                <a:cubicBezTo>
                  <a:pt x="127332" y="2106102"/>
                  <a:pt x="34754" y="1941425"/>
                  <a:pt x="0" y="1756713"/>
                </a:cubicBezTo>
                <a:lnTo>
                  <a:pt x="0" y="1756720"/>
                </a:lnTo>
                <a:cubicBezTo>
                  <a:pt x="-357830" y="2136330"/>
                  <a:pt x="-863743" y="2041338"/>
                  <a:pt x="-1503245" y="2485491"/>
                </a:cubicBezTo>
                <a:cubicBezTo>
                  <a:pt x="-1146094" y="2059038"/>
                  <a:pt x="-604155" y="1768800"/>
                  <a:pt x="0" y="1229704"/>
                </a:cubicBezTo>
                <a:cubicBezTo>
                  <a:pt x="-49259" y="998929"/>
                  <a:pt x="38563" y="619747"/>
                  <a:pt x="0" y="351350"/>
                </a:cubicBezTo>
                <a:close/>
              </a:path>
              <a:path w="7499724" h="2108064" fill="none" stroke="0" extrusionOk="0">
                <a:moveTo>
                  <a:pt x="0" y="351350"/>
                </a:moveTo>
                <a:cubicBezTo>
                  <a:pt x="15346" y="197579"/>
                  <a:pt x="149199" y="-9571"/>
                  <a:pt x="313195" y="0"/>
                </a:cubicBezTo>
                <a:cubicBezTo>
                  <a:pt x="706208" y="11105"/>
                  <a:pt x="967948" y="-42761"/>
                  <a:pt x="1249953" y="0"/>
                </a:cubicBezTo>
                <a:lnTo>
                  <a:pt x="1249953" y="0"/>
                </a:lnTo>
                <a:cubicBezTo>
                  <a:pt x="1970620" y="154904"/>
                  <a:pt x="2910895" y="-2064"/>
                  <a:pt x="3124884" y="0"/>
                </a:cubicBezTo>
                <a:cubicBezTo>
                  <a:pt x="4321510" y="-274015"/>
                  <a:pt x="6263551" y="157155"/>
                  <a:pt x="7186528" y="0"/>
                </a:cubicBezTo>
                <a:cubicBezTo>
                  <a:pt x="7361054" y="-3878"/>
                  <a:pt x="7506283" y="140816"/>
                  <a:pt x="7499724" y="351350"/>
                </a:cubicBezTo>
                <a:cubicBezTo>
                  <a:pt x="7542158" y="671896"/>
                  <a:pt x="7483888" y="1014819"/>
                  <a:pt x="7499724" y="1229704"/>
                </a:cubicBezTo>
                <a:lnTo>
                  <a:pt x="7499724" y="1229704"/>
                </a:lnTo>
                <a:cubicBezTo>
                  <a:pt x="7475986" y="1490353"/>
                  <a:pt x="7492552" y="1705147"/>
                  <a:pt x="7499724" y="1756720"/>
                </a:cubicBezTo>
                <a:lnTo>
                  <a:pt x="7499724" y="1756713"/>
                </a:lnTo>
                <a:cubicBezTo>
                  <a:pt x="7508593" y="1942709"/>
                  <a:pt x="7343041" y="2124464"/>
                  <a:pt x="7186528" y="2108064"/>
                </a:cubicBezTo>
                <a:cubicBezTo>
                  <a:pt x="5519184" y="2318806"/>
                  <a:pt x="3765962" y="1871505"/>
                  <a:pt x="3124884" y="2108064"/>
                </a:cubicBezTo>
                <a:cubicBezTo>
                  <a:pt x="2512669" y="2039490"/>
                  <a:pt x="1616482" y="2283381"/>
                  <a:pt x="1249953" y="2108064"/>
                </a:cubicBezTo>
                <a:lnTo>
                  <a:pt x="1249953" y="2108064"/>
                </a:lnTo>
                <a:cubicBezTo>
                  <a:pt x="996533" y="2048637"/>
                  <a:pt x="670741" y="2160783"/>
                  <a:pt x="313195" y="2108064"/>
                </a:cubicBezTo>
                <a:cubicBezTo>
                  <a:pt x="117959" y="2097592"/>
                  <a:pt x="19901" y="1928536"/>
                  <a:pt x="0" y="1756713"/>
                </a:cubicBezTo>
                <a:lnTo>
                  <a:pt x="0" y="1756720"/>
                </a:lnTo>
                <a:cubicBezTo>
                  <a:pt x="-499613" y="2074171"/>
                  <a:pt x="-1276445" y="2446335"/>
                  <a:pt x="-1503245" y="2485491"/>
                </a:cubicBezTo>
                <a:cubicBezTo>
                  <a:pt x="-940251" y="2080106"/>
                  <a:pt x="-618069" y="1609268"/>
                  <a:pt x="0" y="1229704"/>
                </a:cubicBezTo>
                <a:cubicBezTo>
                  <a:pt x="-37797" y="1079953"/>
                  <a:pt x="-2407" y="513150"/>
                  <a:pt x="0" y="35135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vi-VN" sz="3600" b="1" i="1" dirty="0">
                <a:solidFill>
                  <a:srgbClr val="002060"/>
                </a:solidFill>
                <a:latin typeface="Calibri" panose="020F0502020204030204"/>
              </a:rPr>
              <a:t>Trao đổi với bạn: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Để làm việc nhóm hiệu quả, cần lưu ý những gì?</a:t>
            </a:r>
          </a:p>
        </p:txBody>
      </p:sp>
    </p:spTree>
    <p:extLst>
      <p:ext uri="{BB962C8B-B14F-4D97-AF65-F5344CB8AC3E}">
        <p14:creationId xmlns:p14="http://schemas.microsoft.com/office/powerpoint/2010/main" val="109971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A256348-B115-49BC-9A46-F829981B0E70}"/>
              </a:ext>
            </a:extLst>
          </p:cNvPr>
          <p:cNvSpPr/>
          <p:nvPr/>
        </p:nvSpPr>
        <p:spPr>
          <a:xfrm>
            <a:off x="5229225" y="723901"/>
            <a:ext cx="6648450" cy="1695450"/>
          </a:xfrm>
          <a:custGeom>
            <a:avLst/>
            <a:gdLst>
              <a:gd name="connsiteX0" fmla="*/ 0 w 6648450"/>
              <a:gd name="connsiteY0" fmla="*/ 282581 h 1695450"/>
              <a:gd name="connsiteX1" fmla="*/ 282581 w 6648450"/>
              <a:gd name="connsiteY1" fmla="*/ 0 h 1695450"/>
              <a:gd name="connsiteX2" fmla="*/ 670563 w 6648450"/>
              <a:gd name="connsiteY2" fmla="*/ 0 h 1695450"/>
              <a:gd name="connsiteX3" fmla="*/ 1108075 w 6648450"/>
              <a:gd name="connsiteY3" fmla="*/ 0 h 1695450"/>
              <a:gd name="connsiteX4" fmla="*/ 1108075 w 6648450"/>
              <a:gd name="connsiteY4" fmla="*/ 0 h 1695450"/>
              <a:gd name="connsiteX5" fmla="*/ 1612249 w 6648450"/>
              <a:gd name="connsiteY5" fmla="*/ 0 h 1695450"/>
              <a:gd name="connsiteX6" fmla="*/ 2166287 w 6648450"/>
              <a:gd name="connsiteY6" fmla="*/ 0 h 1695450"/>
              <a:gd name="connsiteX7" fmla="*/ 2770188 w 6648450"/>
              <a:gd name="connsiteY7" fmla="*/ 0 h 1695450"/>
              <a:gd name="connsiteX8" fmla="*/ 3297555 w 6648450"/>
              <a:gd name="connsiteY8" fmla="*/ 0 h 1695450"/>
              <a:gd name="connsiteX9" fmla="*/ 3968748 w 6648450"/>
              <a:gd name="connsiteY9" fmla="*/ 0 h 1695450"/>
              <a:gd name="connsiteX10" fmla="*/ 4496115 w 6648450"/>
              <a:gd name="connsiteY10" fmla="*/ 0 h 1695450"/>
              <a:gd name="connsiteX11" fmla="*/ 5095395 w 6648450"/>
              <a:gd name="connsiteY11" fmla="*/ 0 h 1695450"/>
              <a:gd name="connsiteX12" fmla="*/ 5586805 w 6648450"/>
              <a:gd name="connsiteY12" fmla="*/ 0 h 1695450"/>
              <a:gd name="connsiteX13" fmla="*/ 6365869 w 6648450"/>
              <a:gd name="connsiteY13" fmla="*/ 0 h 1695450"/>
              <a:gd name="connsiteX14" fmla="*/ 6648450 w 6648450"/>
              <a:gd name="connsiteY14" fmla="*/ 282581 h 1695450"/>
              <a:gd name="connsiteX15" fmla="*/ 6648450 w 6648450"/>
              <a:gd name="connsiteY15" fmla="*/ 614604 h 1695450"/>
              <a:gd name="connsiteX16" fmla="*/ 6648450 w 6648450"/>
              <a:gd name="connsiteY16" fmla="*/ 989013 h 1695450"/>
              <a:gd name="connsiteX17" fmla="*/ 6648450 w 6648450"/>
              <a:gd name="connsiteY17" fmla="*/ 989013 h 1695450"/>
              <a:gd name="connsiteX18" fmla="*/ 6648450 w 6648450"/>
              <a:gd name="connsiteY18" fmla="*/ 1412875 h 1695450"/>
              <a:gd name="connsiteX19" fmla="*/ 6648450 w 6648450"/>
              <a:gd name="connsiteY19" fmla="*/ 1412869 h 1695450"/>
              <a:gd name="connsiteX20" fmla="*/ 6365869 w 6648450"/>
              <a:gd name="connsiteY20" fmla="*/ 1695450 h 1695450"/>
              <a:gd name="connsiteX21" fmla="*/ 5802546 w 6648450"/>
              <a:gd name="connsiteY21" fmla="*/ 1695450 h 1695450"/>
              <a:gd name="connsiteX22" fmla="*/ 5167309 w 6648450"/>
              <a:gd name="connsiteY22" fmla="*/ 1695450 h 1695450"/>
              <a:gd name="connsiteX23" fmla="*/ 4496115 w 6648450"/>
              <a:gd name="connsiteY23" fmla="*/ 1695450 h 1695450"/>
              <a:gd name="connsiteX24" fmla="*/ 3860878 w 6648450"/>
              <a:gd name="connsiteY24" fmla="*/ 1695450 h 1695450"/>
              <a:gd name="connsiteX25" fmla="*/ 3333511 w 6648450"/>
              <a:gd name="connsiteY25" fmla="*/ 1695450 h 1695450"/>
              <a:gd name="connsiteX26" fmla="*/ 2770188 w 6648450"/>
              <a:gd name="connsiteY26" fmla="*/ 1695450 h 1695450"/>
              <a:gd name="connsiteX27" fmla="*/ 2181021 w 6648450"/>
              <a:gd name="connsiteY27" fmla="*/ 1739956 h 1695450"/>
              <a:gd name="connsiteX28" fmla="*/ 1591854 w 6648450"/>
              <a:gd name="connsiteY28" fmla="*/ 1784461 h 1695450"/>
              <a:gd name="connsiteX29" fmla="*/ 1002686 w 6648450"/>
              <a:gd name="connsiteY29" fmla="*/ 1828967 h 1695450"/>
              <a:gd name="connsiteX30" fmla="*/ 469630 w 6648450"/>
              <a:gd name="connsiteY30" fmla="*/ 1869233 h 1695450"/>
              <a:gd name="connsiteX31" fmla="*/ -35370 w 6648450"/>
              <a:gd name="connsiteY31" fmla="*/ 1907381 h 1695450"/>
              <a:gd name="connsiteX32" fmla="*/ 502049 w 6648450"/>
              <a:gd name="connsiteY32" fmla="*/ 1807773 h 1695450"/>
              <a:gd name="connsiteX33" fmla="*/ 1108075 w 6648450"/>
              <a:gd name="connsiteY33" fmla="*/ 1695450 h 1695450"/>
              <a:gd name="connsiteX34" fmla="*/ 711838 w 6648450"/>
              <a:gd name="connsiteY34" fmla="*/ 1695450 h 1695450"/>
              <a:gd name="connsiteX35" fmla="*/ 282581 w 6648450"/>
              <a:gd name="connsiteY35" fmla="*/ 1695450 h 1695450"/>
              <a:gd name="connsiteX36" fmla="*/ 0 w 6648450"/>
              <a:gd name="connsiteY36" fmla="*/ 1412869 h 1695450"/>
              <a:gd name="connsiteX37" fmla="*/ 0 w 6648450"/>
              <a:gd name="connsiteY37" fmla="*/ 1412875 h 1695450"/>
              <a:gd name="connsiteX38" fmla="*/ 0 w 6648450"/>
              <a:gd name="connsiteY38" fmla="*/ 989013 h 1695450"/>
              <a:gd name="connsiteX39" fmla="*/ 0 w 6648450"/>
              <a:gd name="connsiteY39" fmla="*/ 989013 h 1695450"/>
              <a:gd name="connsiteX40" fmla="*/ 0 w 6648450"/>
              <a:gd name="connsiteY40" fmla="*/ 649926 h 1695450"/>
              <a:gd name="connsiteX41" fmla="*/ 0 w 6648450"/>
              <a:gd name="connsiteY41" fmla="*/ 282581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48450" h="1695450" fill="none" extrusionOk="0">
                <a:moveTo>
                  <a:pt x="0" y="282581"/>
                </a:moveTo>
                <a:cubicBezTo>
                  <a:pt x="25785" y="143456"/>
                  <a:pt x="133247" y="13776"/>
                  <a:pt x="282581" y="0"/>
                </a:cubicBezTo>
                <a:cubicBezTo>
                  <a:pt x="412091" y="-4802"/>
                  <a:pt x="478235" y="23882"/>
                  <a:pt x="670563" y="0"/>
                </a:cubicBezTo>
                <a:cubicBezTo>
                  <a:pt x="862891" y="-23882"/>
                  <a:pt x="1013926" y="36238"/>
                  <a:pt x="1108075" y="0"/>
                </a:cubicBezTo>
                <a:lnTo>
                  <a:pt x="1108075" y="0"/>
                </a:lnTo>
                <a:cubicBezTo>
                  <a:pt x="1324542" y="-31770"/>
                  <a:pt x="1459454" y="32882"/>
                  <a:pt x="1612249" y="0"/>
                </a:cubicBezTo>
                <a:cubicBezTo>
                  <a:pt x="1765044" y="-32882"/>
                  <a:pt x="2002396" y="29606"/>
                  <a:pt x="2166287" y="0"/>
                </a:cubicBezTo>
                <a:cubicBezTo>
                  <a:pt x="2330178" y="-29606"/>
                  <a:pt x="2601735" y="21709"/>
                  <a:pt x="2770188" y="0"/>
                </a:cubicBezTo>
                <a:cubicBezTo>
                  <a:pt x="2894524" y="-16767"/>
                  <a:pt x="3063881" y="20157"/>
                  <a:pt x="3297555" y="0"/>
                </a:cubicBezTo>
                <a:cubicBezTo>
                  <a:pt x="3531229" y="-20157"/>
                  <a:pt x="3638696" y="74321"/>
                  <a:pt x="3968748" y="0"/>
                </a:cubicBezTo>
                <a:cubicBezTo>
                  <a:pt x="4298800" y="-74321"/>
                  <a:pt x="4353888" y="62031"/>
                  <a:pt x="4496115" y="0"/>
                </a:cubicBezTo>
                <a:cubicBezTo>
                  <a:pt x="4638342" y="-62031"/>
                  <a:pt x="4943601" y="3575"/>
                  <a:pt x="5095395" y="0"/>
                </a:cubicBezTo>
                <a:cubicBezTo>
                  <a:pt x="5247189" y="-3575"/>
                  <a:pt x="5393544" y="1844"/>
                  <a:pt x="5586805" y="0"/>
                </a:cubicBezTo>
                <a:cubicBezTo>
                  <a:pt x="5780066" y="-1844"/>
                  <a:pt x="6126342" y="91101"/>
                  <a:pt x="6365869" y="0"/>
                </a:cubicBezTo>
                <a:cubicBezTo>
                  <a:pt x="6518262" y="-41910"/>
                  <a:pt x="6643668" y="114410"/>
                  <a:pt x="6648450" y="282581"/>
                </a:cubicBezTo>
                <a:cubicBezTo>
                  <a:pt x="6686738" y="414003"/>
                  <a:pt x="6634174" y="534148"/>
                  <a:pt x="6648450" y="614604"/>
                </a:cubicBezTo>
                <a:cubicBezTo>
                  <a:pt x="6662726" y="695060"/>
                  <a:pt x="6610688" y="846117"/>
                  <a:pt x="6648450" y="989013"/>
                </a:cubicBezTo>
                <a:lnTo>
                  <a:pt x="6648450" y="989013"/>
                </a:lnTo>
                <a:cubicBezTo>
                  <a:pt x="6691518" y="1183342"/>
                  <a:pt x="6636484" y="1264860"/>
                  <a:pt x="6648450" y="1412875"/>
                </a:cubicBezTo>
                <a:lnTo>
                  <a:pt x="6648450" y="1412869"/>
                </a:lnTo>
                <a:cubicBezTo>
                  <a:pt x="6660045" y="1605815"/>
                  <a:pt x="6517565" y="1692831"/>
                  <a:pt x="6365869" y="1695450"/>
                </a:cubicBezTo>
                <a:cubicBezTo>
                  <a:pt x="6163476" y="1730344"/>
                  <a:pt x="5960686" y="1688404"/>
                  <a:pt x="5802546" y="1695450"/>
                </a:cubicBezTo>
                <a:cubicBezTo>
                  <a:pt x="5644406" y="1702496"/>
                  <a:pt x="5311271" y="1641726"/>
                  <a:pt x="5167309" y="1695450"/>
                </a:cubicBezTo>
                <a:cubicBezTo>
                  <a:pt x="5023347" y="1749174"/>
                  <a:pt x="4821769" y="1650113"/>
                  <a:pt x="4496115" y="1695450"/>
                </a:cubicBezTo>
                <a:cubicBezTo>
                  <a:pt x="4170461" y="1740787"/>
                  <a:pt x="4136986" y="1687500"/>
                  <a:pt x="3860878" y="1695450"/>
                </a:cubicBezTo>
                <a:cubicBezTo>
                  <a:pt x="3584770" y="1703400"/>
                  <a:pt x="3449460" y="1640768"/>
                  <a:pt x="3333511" y="1695450"/>
                </a:cubicBezTo>
                <a:cubicBezTo>
                  <a:pt x="3217562" y="1750132"/>
                  <a:pt x="2925056" y="1646204"/>
                  <a:pt x="2770188" y="1695450"/>
                </a:cubicBezTo>
                <a:cubicBezTo>
                  <a:pt x="2616820" y="1716263"/>
                  <a:pt x="2404637" y="1690142"/>
                  <a:pt x="2181021" y="1739956"/>
                </a:cubicBezTo>
                <a:cubicBezTo>
                  <a:pt x="1957405" y="1789770"/>
                  <a:pt x="1870835" y="1698341"/>
                  <a:pt x="1591854" y="1784461"/>
                </a:cubicBezTo>
                <a:cubicBezTo>
                  <a:pt x="1312873" y="1870582"/>
                  <a:pt x="1273272" y="1789624"/>
                  <a:pt x="1002686" y="1828967"/>
                </a:cubicBezTo>
                <a:cubicBezTo>
                  <a:pt x="732100" y="1868310"/>
                  <a:pt x="726344" y="1793557"/>
                  <a:pt x="469630" y="1869233"/>
                </a:cubicBezTo>
                <a:cubicBezTo>
                  <a:pt x="212917" y="1944909"/>
                  <a:pt x="96081" y="1846359"/>
                  <a:pt x="-35370" y="1907381"/>
                </a:cubicBezTo>
                <a:cubicBezTo>
                  <a:pt x="152888" y="1817257"/>
                  <a:pt x="288001" y="1851939"/>
                  <a:pt x="502049" y="1807773"/>
                </a:cubicBezTo>
                <a:cubicBezTo>
                  <a:pt x="716098" y="1763607"/>
                  <a:pt x="994251" y="1762807"/>
                  <a:pt x="1108075" y="1695450"/>
                </a:cubicBezTo>
                <a:cubicBezTo>
                  <a:pt x="956180" y="1702971"/>
                  <a:pt x="873555" y="1673377"/>
                  <a:pt x="711838" y="1695450"/>
                </a:cubicBezTo>
                <a:cubicBezTo>
                  <a:pt x="550121" y="1717523"/>
                  <a:pt x="399460" y="1668612"/>
                  <a:pt x="282581" y="1695450"/>
                </a:cubicBezTo>
                <a:cubicBezTo>
                  <a:pt x="140669" y="1717845"/>
                  <a:pt x="3878" y="1527304"/>
                  <a:pt x="0" y="1412869"/>
                </a:cubicBezTo>
                <a:lnTo>
                  <a:pt x="0" y="1412875"/>
                </a:lnTo>
                <a:cubicBezTo>
                  <a:pt x="-11751" y="1277924"/>
                  <a:pt x="41825" y="1083065"/>
                  <a:pt x="0" y="989013"/>
                </a:cubicBezTo>
                <a:lnTo>
                  <a:pt x="0" y="989013"/>
                </a:lnTo>
                <a:cubicBezTo>
                  <a:pt x="-10004" y="869448"/>
                  <a:pt x="12087" y="772073"/>
                  <a:pt x="0" y="649926"/>
                </a:cubicBezTo>
                <a:cubicBezTo>
                  <a:pt x="-12087" y="527779"/>
                  <a:pt x="35228" y="417321"/>
                  <a:pt x="0" y="282581"/>
                </a:cubicBezTo>
                <a:close/>
              </a:path>
              <a:path w="6648450" h="1695450" stroke="0" extrusionOk="0">
                <a:moveTo>
                  <a:pt x="0" y="282581"/>
                </a:moveTo>
                <a:cubicBezTo>
                  <a:pt x="-43568" y="117524"/>
                  <a:pt x="121158" y="1861"/>
                  <a:pt x="282581" y="0"/>
                </a:cubicBezTo>
                <a:cubicBezTo>
                  <a:pt x="411308" y="-28014"/>
                  <a:pt x="573530" y="39260"/>
                  <a:pt x="711838" y="0"/>
                </a:cubicBezTo>
                <a:cubicBezTo>
                  <a:pt x="850146" y="-39260"/>
                  <a:pt x="926000" y="27990"/>
                  <a:pt x="1108075" y="0"/>
                </a:cubicBezTo>
                <a:lnTo>
                  <a:pt x="1108075" y="0"/>
                </a:lnTo>
                <a:cubicBezTo>
                  <a:pt x="1262861" y="-2947"/>
                  <a:pt x="1556192" y="55795"/>
                  <a:pt x="1695355" y="0"/>
                </a:cubicBezTo>
                <a:cubicBezTo>
                  <a:pt x="1834518" y="-55795"/>
                  <a:pt x="2057315" y="57432"/>
                  <a:pt x="2249393" y="0"/>
                </a:cubicBezTo>
                <a:cubicBezTo>
                  <a:pt x="2441471" y="-57432"/>
                  <a:pt x="2549504" y="26099"/>
                  <a:pt x="2770188" y="0"/>
                </a:cubicBezTo>
                <a:cubicBezTo>
                  <a:pt x="2947051" y="-16842"/>
                  <a:pt x="3077417" y="55110"/>
                  <a:pt x="3261598" y="0"/>
                </a:cubicBezTo>
                <a:cubicBezTo>
                  <a:pt x="3445779" y="-55110"/>
                  <a:pt x="3514874" y="19081"/>
                  <a:pt x="3753007" y="0"/>
                </a:cubicBezTo>
                <a:cubicBezTo>
                  <a:pt x="3991140" y="-19081"/>
                  <a:pt x="4159285" y="69904"/>
                  <a:pt x="4352288" y="0"/>
                </a:cubicBezTo>
                <a:cubicBezTo>
                  <a:pt x="4545291" y="-69904"/>
                  <a:pt x="4664166" y="15863"/>
                  <a:pt x="4843697" y="0"/>
                </a:cubicBezTo>
                <a:cubicBezTo>
                  <a:pt x="5023228" y="-15863"/>
                  <a:pt x="5166043" y="45915"/>
                  <a:pt x="5371064" y="0"/>
                </a:cubicBezTo>
                <a:cubicBezTo>
                  <a:pt x="5576085" y="-45915"/>
                  <a:pt x="6032871" y="100152"/>
                  <a:pt x="6365869" y="0"/>
                </a:cubicBezTo>
                <a:cubicBezTo>
                  <a:pt x="6530258" y="-4222"/>
                  <a:pt x="6618604" y="141345"/>
                  <a:pt x="6648450" y="282581"/>
                </a:cubicBezTo>
                <a:cubicBezTo>
                  <a:pt x="6656991" y="377182"/>
                  <a:pt x="6620427" y="472999"/>
                  <a:pt x="6648450" y="621668"/>
                </a:cubicBezTo>
                <a:cubicBezTo>
                  <a:pt x="6676473" y="770337"/>
                  <a:pt x="6635800" y="908260"/>
                  <a:pt x="6648450" y="989013"/>
                </a:cubicBezTo>
                <a:lnTo>
                  <a:pt x="6648450" y="989013"/>
                </a:lnTo>
                <a:cubicBezTo>
                  <a:pt x="6666120" y="1173751"/>
                  <a:pt x="6606699" y="1243232"/>
                  <a:pt x="6648450" y="1412875"/>
                </a:cubicBezTo>
                <a:lnTo>
                  <a:pt x="6648450" y="1412869"/>
                </a:lnTo>
                <a:cubicBezTo>
                  <a:pt x="6640164" y="1547794"/>
                  <a:pt x="6524646" y="1700317"/>
                  <a:pt x="6365869" y="1695450"/>
                </a:cubicBezTo>
                <a:cubicBezTo>
                  <a:pt x="6226218" y="1705016"/>
                  <a:pt x="5990343" y="1636667"/>
                  <a:pt x="5694675" y="1695450"/>
                </a:cubicBezTo>
                <a:cubicBezTo>
                  <a:pt x="5399007" y="1754233"/>
                  <a:pt x="5437541" y="1658021"/>
                  <a:pt x="5203265" y="1695450"/>
                </a:cubicBezTo>
                <a:cubicBezTo>
                  <a:pt x="4968989" y="1732879"/>
                  <a:pt x="4784400" y="1641447"/>
                  <a:pt x="4675899" y="1695450"/>
                </a:cubicBezTo>
                <a:cubicBezTo>
                  <a:pt x="4567398" y="1749453"/>
                  <a:pt x="4367051" y="1678389"/>
                  <a:pt x="4148532" y="1695450"/>
                </a:cubicBezTo>
                <a:cubicBezTo>
                  <a:pt x="3930013" y="1712511"/>
                  <a:pt x="3653119" y="1635570"/>
                  <a:pt x="3513295" y="1695450"/>
                </a:cubicBezTo>
                <a:cubicBezTo>
                  <a:pt x="3373471" y="1755330"/>
                  <a:pt x="3111198" y="1669414"/>
                  <a:pt x="2770188" y="1695450"/>
                </a:cubicBezTo>
                <a:cubicBezTo>
                  <a:pt x="2574910" y="1779584"/>
                  <a:pt x="2349248" y="1692919"/>
                  <a:pt x="2181021" y="1739956"/>
                </a:cubicBezTo>
                <a:cubicBezTo>
                  <a:pt x="2012793" y="1786993"/>
                  <a:pt x="1809928" y="1729186"/>
                  <a:pt x="1704076" y="1775984"/>
                </a:cubicBezTo>
                <a:cubicBezTo>
                  <a:pt x="1598224" y="1822782"/>
                  <a:pt x="1252807" y="1783361"/>
                  <a:pt x="1114909" y="1820489"/>
                </a:cubicBezTo>
                <a:cubicBezTo>
                  <a:pt x="977011" y="1857617"/>
                  <a:pt x="811939" y="1782188"/>
                  <a:pt x="525742" y="1864995"/>
                </a:cubicBezTo>
                <a:cubicBezTo>
                  <a:pt x="239545" y="1947802"/>
                  <a:pt x="218431" y="1824827"/>
                  <a:pt x="-35370" y="1907381"/>
                </a:cubicBezTo>
                <a:cubicBezTo>
                  <a:pt x="207225" y="1833511"/>
                  <a:pt x="344922" y="1884596"/>
                  <a:pt x="536353" y="1801416"/>
                </a:cubicBezTo>
                <a:cubicBezTo>
                  <a:pt x="727784" y="1718236"/>
                  <a:pt x="926393" y="1769879"/>
                  <a:pt x="1108075" y="1695450"/>
                </a:cubicBezTo>
                <a:cubicBezTo>
                  <a:pt x="1025590" y="1735198"/>
                  <a:pt x="818432" y="1652495"/>
                  <a:pt x="703583" y="1695450"/>
                </a:cubicBezTo>
                <a:cubicBezTo>
                  <a:pt x="588734" y="1738405"/>
                  <a:pt x="388200" y="1651464"/>
                  <a:pt x="282581" y="1695450"/>
                </a:cubicBezTo>
                <a:cubicBezTo>
                  <a:pt x="118953" y="1718661"/>
                  <a:pt x="-25422" y="1568602"/>
                  <a:pt x="0" y="1412869"/>
                </a:cubicBezTo>
                <a:lnTo>
                  <a:pt x="0" y="1412875"/>
                </a:lnTo>
                <a:cubicBezTo>
                  <a:pt x="-4799" y="1282035"/>
                  <a:pt x="23109" y="1153692"/>
                  <a:pt x="0" y="989013"/>
                </a:cubicBezTo>
                <a:lnTo>
                  <a:pt x="0" y="989013"/>
                </a:lnTo>
                <a:cubicBezTo>
                  <a:pt x="-997" y="877470"/>
                  <a:pt x="25053" y="782406"/>
                  <a:pt x="0" y="656990"/>
                </a:cubicBezTo>
                <a:cubicBezTo>
                  <a:pt x="-25053" y="531574"/>
                  <a:pt x="41806" y="402463"/>
                  <a:pt x="0" y="282581"/>
                </a:cubicBezTo>
                <a:close/>
              </a:path>
            </a:pathLst>
          </a:custGeom>
          <a:solidFill>
            <a:srgbClr val="FFCCFF"/>
          </a:solidFill>
          <a:ln w="57150">
            <a:extLst>
              <a:ext uri="{C807C97D-BFC1-408E-A445-0C87EB9F89A2}">
                <ask:lineSketchStyleProps xmlns:ask="http://schemas.microsoft.com/office/drawing/2018/sketchyshapes" xmlns="" sd="1605793260">
                  <a:prstGeom prst="wedgeRoundRectCallout">
                    <a:avLst>
                      <a:gd name="adj1" fmla="val -50532"/>
                      <a:gd name="adj2" fmla="val 62500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quả làm việc nhóm sẽ thế nào nếu mỗi người trong nhóm không biết mình phải làm việc gì?</a:t>
            </a:r>
            <a:endParaRPr lang="en-US" sz="32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2290C99-6E07-4098-80A5-8E2EBBDC017A}"/>
              </a:ext>
            </a:extLst>
          </p:cNvPr>
          <p:cNvSpPr/>
          <p:nvPr/>
        </p:nvSpPr>
        <p:spPr>
          <a:xfrm>
            <a:off x="5200650" y="2857500"/>
            <a:ext cx="6648450" cy="1600199"/>
          </a:xfrm>
          <a:custGeom>
            <a:avLst/>
            <a:gdLst>
              <a:gd name="connsiteX0" fmla="*/ 0 w 6648450"/>
              <a:gd name="connsiteY0" fmla="*/ 266705 h 1600199"/>
              <a:gd name="connsiteX1" fmla="*/ 266705 w 6648450"/>
              <a:gd name="connsiteY1" fmla="*/ 0 h 1600199"/>
              <a:gd name="connsiteX2" fmla="*/ 687390 w 6648450"/>
              <a:gd name="connsiteY2" fmla="*/ 0 h 1600199"/>
              <a:gd name="connsiteX3" fmla="*/ 1108075 w 6648450"/>
              <a:gd name="connsiteY3" fmla="*/ 0 h 1600199"/>
              <a:gd name="connsiteX4" fmla="*/ 1108075 w 6648450"/>
              <a:gd name="connsiteY4" fmla="*/ 0 h 1600199"/>
              <a:gd name="connsiteX5" fmla="*/ 1612249 w 6648450"/>
              <a:gd name="connsiteY5" fmla="*/ 0 h 1600199"/>
              <a:gd name="connsiteX6" fmla="*/ 2133045 w 6648450"/>
              <a:gd name="connsiteY6" fmla="*/ 0 h 1600199"/>
              <a:gd name="connsiteX7" fmla="*/ 2770188 w 6648450"/>
              <a:gd name="connsiteY7" fmla="*/ 0 h 1600199"/>
              <a:gd name="connsiteX8" fmla="*/ 3177778 w 6648450"/>
              <a:gd name="connsiteY8" fmla="*/ 0 h 1600199"/>
              <a:gd name="connsiteX9" fmla="*/ 3693715 w 6648450"/>
              <a:gd name="connsiteY9" fmla="*/ 0 h 1600199"/>
              <a:gd name="connsiteX10" fmla="*/ 4101305 w 6648450"/>
              <a:gd name="connsiteY10" fmla="*/ 0 h 1600199"/>
              <a:gd name="connsiteX11" fmla="*/ 4689473 w 6648450"/>
              <a:gd name="connsiteY11" fmla="*/ 0 h 1600199"/>
              <a:gd name="connsiteX12" fmla="*/ 5169294 w 6648450"/>
              <a:gd name="connsiteY12" fmla="*/ 0 h 1600199"/>
              <a:gd name="connsiteX13" fmla="*/ 5757462 w 6648450"/>
              <a:gd name="connsiteY13" fmla="*/ 0 h 1600199"/>
              <a:gd name="connsiteX14" fmla="*/ 6381745 w 6648450"/>
              <a:gd name="connsiteY14" fmla="*/ 0 h 1600199"/>
              <a:gd name="connsiteX15" fmla="*/ 6648450 w 6648450"/>
              <a:gd name="connsiteY15" fmla="*/ 266705 h 1600199"/>
              <a:gd name="connsiteX16" fmla="*/ 6648450 w 6648450"/>
              <a:gd name="connsiteY16" fmla="*/ 586742 h 1600199"/>
              <a:gd name="connsiteX17" fmla="*/ 6648450 w 6648450"/>
              <a:gd name="connsiteY17" fmla="*/ 933449 h 1600199"/>
              <a:gd name="connsiteX18" fmla="*/ 6648450 w 6648450"/>
              <a:gd name="connsiteY18" fmla="*/ 933449 h 1600199"/>
              <a:gd name="connsiteX19" fmla="*/ 6648450 w 6648450"/>
              <a:gd name="connsiteY19" fmla="*/ 1333499 h 1600199"/>
              <a:gd name="connsiteX20" fmla="*/ 6648450 w 6648450"/>
              <a:gd name="connsiteY20" fmla="*/ 1333494 h 1600199"/>
              <a:gd name="connsiteX21" fmla="*/ 6381745 w 6648450"/>
              <a:gd name="connsiteY21" fmla="*/ 1600199 h 1600199"/>
              <a:gd name="connsiteX22" fmla="*/ 5938039 w 6648450"/>
              <a:gd name="connsiteY22" fmla="*/ 1600199 h 1600199"/>
              <a:gd name="connsiteX23" fmla="*/ 5494334 w 6648450"/>
              <a:gd name="connsiteY23" fmla="*/ 1600199 h 1600199"/>
              <a:gd name="connsiteX24" fmla="*/ 4978397 w 6648450"/>
              <a:gd name="connsiteY24" fmla="*/ 1600199 h 1600199"/>
              <a:gd name="connsiteX25" fmla="*/ 4426345 w 6648450"/>
              <a:gd name="connsiteY25" fmla="*/ 1600199 h 1600199"/>
              <a:gd name="connsiteX26" fmla="*/ 3874293 w 6648450"/>
              <a:gd name="connsiteY26" fmla="*/ 1600199 h 1600199"/>
              <a:gd name="connsiteX27" fmla="*/ 3322240 w 6648450"/>
              <a:gd name="connsiteY27" fmla="*/ 1600199 h 1600199"/>
              <a:gd name="connsiteX28" fmla="*/ 2770188 w 6648450"/>
              <a:gd name="connsiteY28" fmla="*/ 1600199 h 1600199"/>
              <a:gd name="connsiteX29" fmla="*/ 2265188 w 6648450"/>
              <a:gd name="connsiteY29" fmla="*/ 1636204 h 1600199"/>
              <a:gd name="connsiteX30" fmla="*/ 1788243 w 6648450"/>
              <a:gd name="connsiteY30" fmla="*/ 1670208 h 1600199"/>
              <a:gd name="connsiteX31" fmla="*/ 1311298 w 6648450"/>
              <a:gd name="connsiteY31" fmla="*/ 1704212 h 1600199"/>
              <a:gd name="connsiteX32" fmla="*/ 722131 w 6648450"/>
              <a:gd name="connsiteY32" fmla="*/ 1746217 h 1600199"/>
              <a:gd name="connsiteX33" fmla="*/ -35370 w 6648450"/>
              <a:gd name="connsiteY33" fmla="*/ 1800224 h 1600199"/>
              <a:gd name="connsiteX34" fmla="*/ 502049 w 6648450"/>
              <a:gd name="connsiteY34" fmla="*/ 1706212 h 1600199"/>
              <a:gd name="connsiteX35" fmla="*/ 1108075 w 6648450"/>
              <a:gd name="connsiteY35" fmla="*/ 1600199 h 1600199"/>
              <a:gd name="connsiteX36" fmla="*/ 678976 w 6648450"/>
              <a:gd name="connsiteY36" fmla="*/ 1600199 h 1600199"/>
              <a:gd name="connsiteX37" fmla="*/ 266705 w 6648450"/>
              <a:gd name="connsiteY37" fmla="*/ 1600199 h 1600199"/>
              <a:gd name="connsiteX38" fmla="*/ 0 w 6648450"/>
              <a:gd name="connsiteY38" fmla="*/ 1333494 h 1600199"/>
              <a:gd name="connsiteX39" fmla="*/ 0 w 6648450"/>
              <a:gd name="connsiteY39" fmla="*/ 1333499 h 1600199"/>
              <a:gd name="connsiteX40" fmla="*/ 0 w 6648450"/>
              <a:gd name="connsiteY40" fmla="*/ 933449 h 1600199"/>
              <a:gd name="connsiteX41" fmla="*/ 0 w 6648450"/>
              <a:gd name="connsiteY41" fmla="*/ 933449 h 1600199"/>
              <a:gd name="connsiteX42" fmla="*/ 0 w 6648450"/>
              <a:gd name="connsiteY42" fmla="*/ 606744 h 1600199"/>
              <a:gd name="connsiteX43" fmla="*/ 0 w 6648450"/>
              <a:gd name="connsiteY43" fmla="*/ 266705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648450" h="1600199" fill="none" extrusionOk="0">
                <a:moveTo>
                  <a:pt x="0" y="266705"/>
                </a:moveTo>
                <a:cubicBezTo>
                  <a:pt x="-7859" y="116104"/>
                  <a:pt x="77842" y="7326"/>
                  <a:pt x="266705" y="0"/>
                </a:cubicBezTo>
                <a:cubicBezTo>
                  <a:pt x="423661" y="-6940"/>
                  <a:pt x="498789" y="21407"/>
                  <a:pt x="687390" y="0"/>
                </a:cubicBezTo>
                <a:cubicBezTo>
                  <a:pt x="875992" y="-21407"/>
                  <a:pt x="997182" y="27322"/>
                  <a:pt x="1108075" y="0"/>
                </a:cubicBezTo>
                <a:lnTo>
                  <a:pt x="1108075" y="0"/>
                </a:lnTo>
                <a:cubicBezTo>
                  <a:pt x="1274684" y="-1444"/>
                  <a:pt x="1444433" y="49988"/>
                  <a:pt x="1612249" y="0"/>
                </a:cubicBezTo>
                <a:cubicBezTo>
                  <a:pt x="1780065" y="-49988"/>
                  <a:pt x="1975070" y="11657"/>
                  <a:pt x="2133045" y="0"/>
                </a:cubicBezTo>
                <a:cubicBezTo>
                  <a:pt x="2291020" y="-11657"/>
                  <a:pt x="2466317" y="50247"/>
                  <a:pt x="2770188" y="0"/>
                </a:cubicBezTo>
                <a:cubicBezTo>
                  <a:pt x="2866230" y="-5214"/>
                  <a:pt x="3074710" y="47257"/>
                  <a:pt x="3177778" y="0"/>
                </a:cubicBezTo>
                <a:cubicBezTo>
                  <a:pt x="3280846" y="-47257"/>
                  <a:pt x="3510660" y="35902"/>
                  <a:pt x="3693715" y="0"/>
                </a:cubicBezTo>
                <a:cubicBezTo>
                  <a:pt x="3876770" y="-35902"/>
                  <a:pt x="3920900" y="31608"/>
                  <a:pt x="4101305" y="0"/>
                </a:cubicBezTo>
                <a:cubicBezTo>
                  <a:pt x="4281710" y="-31608"/>
                  <a:pt x="4484082" y="7235"/>
                  <a:pt x="4689473" y="0"/>
                </a:cubicBezTo>
                <a:cubicBezTo>
                  <a:pt x="4894864" y="-7235"/>
                  <a:pt x="5029186" y="15815"/>
                  <a:pt x="5169294" y="0"/>
                </a:cubicBezTo>
                <a:cubicBezTo>
                  <a:pt x="5309402" y="-15815"/>
                  <a:pt x="5562070" y="45712"/>
                  <a:pt x="5757462" y="0"/>
                </a:cubicBezTo>
                <a:cubicBezTo>
                  <a:pt x="5952854" y="-45712"/>
                  <a:pt x="6225617" y="15777"/>
                  <a:pt x="6381745" y="0"/>
                </a:cubicBezTo>
                <a:cubicBezTo>
                  <a:pt x="6561735" y="10442"/>
                  <a:pt x="6608194" y="129839"/>
                  <a:pt x="6648450" y="266705"/>
                </a:cubicBezTo>
                <a:cubicBezTo>
                  <a:pt x="6667717" y="404485"/>
                  <a:pt x="6615844" y="491774"/>
                  <a:pt x="6648450" y="586742"/>
                </a:cubicBezTo>
                <a:cubicBezTo>
                  <a:pt x="6681056" y="681710"/>
                  <a:pt x="6607174" y="844816"/>
                  <a:pt x="6648450" y="933449"/>
                </a:cubicBezTo>
                <a:lnTo>
                  <a:pt x="6648450" y="933449"/>
                </a:lnTo>
                <a:cubicBezTo>
                  <a:pt x="6662652" y="1014722"/>
                  <a:pt x="6629693" y="1248783"/>
                  <a:pt x="6648450" y="1333499"/>
                </a:cubicBezTo>
                <a:lnTo>
                  <a:pt x="6648450" y="1333494"/>
                </a:lnTo>
                <a:cubicBezTo>
                  <a:pt x="6651666" y="1472574"/>
                  <a:pt x="6529772" y="1593870"/>
                  <a:pt x="6381745" y="1600199"/>
                </a:cubicBezTo>
                <a:cubicBezTo>
                  <a:pt x="6249569" y="1606744"/>
                  <a:pt x="6143786" y="1593207"/>
                  <a:pt x="5938039" y="1600199"/>
                </a:cubicBezTo>
                <a:cubicBezTo>
                  <a:pt x="5732292" y="1607191"/>
                  <a:pt x="5606835" y="1563734"/>
                  <a:pt x="5494334" y="1600199"/>
                </a:cubicBezTo>
                <a:cubicBezTo>
                  <a:pt x="5381833" y="1636664"/>
                  <a:pt x="5143847" y="1565688"/>
                  <a:pt x="4978397" y="1600199"/>
                </a:cubicBezTo>
                <a:cubicBezTo>
                  <a:pt x="4812947" y="1634710"/>
                  <a:pt x="4608946" y="1547964"/>
                  <a:pt x="4426345" y="1600199"/>
                </a:cubicBezTo>
                <a:cubicBezTo>
                  <a:pt x="4243744" y="1652434"/>
                  <a:pt x="4057237" y="1559876"/>
                  <a:pt x="3874293" y="1600199"/>
                </a:cubicBezTo>
                <a:cubicBezTo>
                  <a:pt x="3691349" y="1640522"/>
                  <a:pt x="3561121" y="1592463"/>
                  <a:pt x="3322240" y="1600199"/>
                </a:cubicBezTo>
                <a:cubicBezTo>
                  <a:pt x="3083359" y="1607935"/>
                  <a:pt x="3013043" y="1534189"/>
                  <a:pt x="2770188" y="1600199"/>
                </a:cubicBezTo>
                <a:cubicBezTo>
                  <a:pt x="2527343" y="1632642"/>
                  <a:pt x="2398867" y="1591869"/>
                  <a:pt x="2265188" y="1636204"/>
                </a:cubicBezTo>
                <a:cubicBezTo>
                  <a:pt x="2131509" y="1680539"/>
                  <a:pt x="1937469" y="1631938"/>
                  <a:pt x="1788243" y="1670208"/>
                </a:cubicBezTo>
                <a:cubicBezTo>
                  <a:pt x="1639017" y="1708478"/>
                  <a:pt x="1521462" y="1653546"/>
                  <a:pt x="1311298" y="1704212"/>
                </a:cubicBezTo>
                <a:cubicBezTo>
                  <a:pt x="1101134" y="1754878"/>
                  <a:pt x="987645" y="1662796"/>
                  <a:pt x="722131" y="1746217"/>
                </a:cubicBezTo>
                <a:cubicBezTo>
                  <a:pt x="456617" y="1829638"/>
                  <a:pt x="135862" y="1787744"/>
                  <a:pt x="-35370" y="1800224"/>
                </a:cubicBezTo>
                <a:cubicBezTo>
                  <a:pt x="146817" y="1754629"/>
                  <a:pt x="268311" y="1810339"/>
                  <a:pt x="502049" y="1706212"/>
                </a:cubicBezTo>
                <a:cubicBezTo>
                  <a:pt x="735787" y="1602085"/>
                  <a:pt x="975446" y="1662854"/>
                  <a:pt x="1108075" y="1600199"/>
                </a:cubicBezTo>
                <a:cubicBezTo>
                  <a:pt x="950599" y="1649508"/>
                  <a:pt x="811844" y="1552677"/>
                  <a:pt x="678976" y="1600199"/>
                </a:cubicBezTo>
                <a:cubicBezTo>
                  <a:pt x="546108" y="1647721"/>
                  <a:pt x="377137" y="1579542"/>
                  <a:pt x="266705" y="1600199"/>
                </a:cubicBezTo>
                <a:cubicBezTo>
                  <a:pt x="89360" y="1613376"/>
                  <a:pt x="-11936" y="1471240"/>
                  <a:pt x="0" y="1333494"/>
                </a:cubicBezTo>
                <a:lnTo>
                  <a:pt x="0" y="1333499"/>
                </a:lnTo>
                <a:cubicBezTo>
                  <a:pt x="-7031" y="1239246"/>
                  <a:pt x="39507" y="1121639"/>
                  <a:pt x="0" y="933449"/>
                </a:cubicBezTo>
                <a:lnTo>
                  <a:pt x="0" y="933449"/>
                </a:lnTo>
                <a:cubicBezTo>
                  <a:pt x="-16559" y="841948"/>
                  <a:pt x="34626" y="769673"/>
                  <a:pt x="0" y="606744"/>
                </a:cubicBezTo>
                <a:cubicBezTo>
                  <a:pt x="-34626" y="443816"/>
                  <a:pt x="11122" y="368130"/>
                  <a:pt x="0" y="266705"/>
                </a:cubicBezTo>
                <a:close/>
              </a:path>
              <a:path w="6648450" h="1600199" stroke="0" extrusionOk="0">
                <a:moveTo>
                  <a:pt x="0" y="266705"/>
                </a:moveTo>
                <a:cubicBezTo>
                  <a:pt x="-3629" y="118659"/>
                  <a:pt x="82437" y="12839"/>
                  <a:pt x="266705" y="0"/>
                </a:cubicBezTo>
                <a:cubicBezTo>
                  <a:pt x="369900" y="-20201"/>
                  <a:pt x="539503" y="25881"/>
                  <a:pt x="704217" y="0"/>
                </a:cubicBezTo>
                <a:cubicBezTo>
                  <a:pt x="868931" y="-25881"/>
                  <a:pt x="1007341" y="40996"/>
                  <a:pt x="1108075" y="0"/>
                </a:cubicBezTo>
                <a:lnTo>
                  <a:pt x="1108075" y="0"/>
                </a:lnTo>
                <a:cubicBezTo>
                  <a:pt x="1262861" y="-2947"/>
                  <a:pt x="1556192" y="55795"/>
                  <a:pt x="1695355" y="0"/>
                </a:cubicBezTo>
                <a:cubicBezTo>
                  <a:pt x="1834518" y="-55795"/>
                  <a:pt x="2057315" y="57432"/>
                  <a:pt x="2249393" y="0"/>
                </a:cubicBezTo>
                <a:cubicBezTo>
                  <a:pt x="2441471" y="-57432"/>
                  <a:pt x="2549504" y="26099"/>
                  <a:pt x="2770188" y="0"/>
                </a:cubicBezTo>
                <a:cubicBezTo>
                  <a:pt x="2958721" y="-45378"/>
                  <a:pt x="2989969" y="48745"/>
                  <a:pt x="3177778" y="0"/>
                </a:cubicBezTo>
                <a:cubicBezTo>
                  <a:pt x="3365587" y="-48745"/>
                  <a:pt x="3383740" y="3848"/>
                  <a:pt x="3585368" y="0"/>
                </a:cubicBezTo>
                <a:cubicBezTo>
                  <a:pt x="3786996" y="-3848"/>
                  <a:pt x="3947659" y="20039"/>
                  <a:pt x="4101305" y="0"/>
                </a:cubicBezTo>
                <a:cubicBezTo>
                  <a:pt x="4254951" y="-20039"/>
                  <a:pt x="4404507" y="26865"/>
                  <a:pt x="4508895" y="0"/>
                </a:cubicBezTo>
                <a:cubicBezTo>
                  <a:pt x="4613283" y="-26865"/>
                  <a:pt x="4752053" y="36008"/>
                  <a:pt x="4952600" y="0"/>
                </a:cubicBezTo>
                <a:cubicBezTo>
                  <a:pt x="5153148" y="-36008"/>
                  <a:pt x="5205603" y="25163"/>
                  <a:pt x="5396306" y="0"/>
                </a:cubicBezTo>
                <a:cubicBezTo>
                  <a:pt x="5587009" y="-25163"/>
                  <a:pt x="6037635" y="36031"/>
                  <a:pt x="6381745" y="0"/>
                </a:cubicBezTo>
                <a:cubicBezTo>
                  <a:pt x="6558372" y="-15034"/>
                  <a:pt x="6642424" y="116217"/>
                  <a:pt x="6648450" y="266705"/>
                </a:cubicBezTo>
                <a:cubicBezTo>
                  <a:pt x="6652655" y="392434"/>
                  <a:pt x="6619545" y="429227"/>
                  <a:pt x="6648450" y="580075"/>
                </a:cubicBezTo>
                <a:cubicBezTo>
                  <a:pt x="6677355" y="730923"/>
                  <a:pt x="6613018" y="789872"/>
                  <a:pt x="6648450" y="933449"/>
                </a:cubicBezTo>
                <a:lnTo>
                  <a:pt x="6648450" y="933449"/>
                </a:lnTo>
                <a:cubicBezTo>
                  <a:pt x="6662782" y="1064898"/>
                  <a:pt x="6625533" y="1236647"/>
                  <a:pt x="6648450" y="1333499"/>
                </a:cubicBezTo>
                <a:lnTo>
                  <a:pt x="6648450" y="1333494"/>
                </a:lnTo>
                <a:cubicBezTo>
                  <a:pt x="6644539" y="1494699"/>
                  <a:pt x="6559714" y="1623826"/>
                  <a:pt x="6381745" y="1600199"/>
                </a:cubicBezTo>
                <a:cubicBezTo>
                  <a:pt x="6247062" y="1625890"/>
                  <a:pt x="6130347" y="1564841"/>
                  <a:pt x="5974155" y="1600199"/>
                </a:cubicBezTo>
                <a:cubicBezTo>
                  <a:pt x="5817963" y="1635557"/>
                  <a:pt x="5714198" y="1593859"/>
                  <a:pt x="5530449" y="1600199"/>
                </a:cubicBezTo>
                <a:cubicBezTo>
                  <a:pt x="5346700" y="1606539"/>
                  <a:pt x="5190646" y="1576721"/>
                  <a:pt x="5086744" y="1600199"/>
                </a:cubicBezTo>
                <a:cubicBezTo>
                  <a:pt x="4982843" y="1623677"/>
                  <a:pt x="4809997" y="1570088"/>
                  <a:pt x="4534692" y="1600199"/>
                </a:cubicBezTo>
                <a:cubicBezTo>
                  <a:pt x="4259387" y="1630310"/>
                  <a:pt x="4251432" y="1590996"/>
                  <a:pt x="4054870" y="1600199"/>
                </a:cubicBezTo>
                <a:cubicBezTo>
                  <a:pt x="3858308" y="1609402"/>
                  <a:pt x="3756302" y="1566454"/>
                  <a:pt x="3502818" y="1600199"/>
                </a:cubicBezTo>
                <a:cubicBezTo>
                  <a:pt x="3249334" y="1633944"/>
                  <a:pt x="3026251" y="1571050"/>
                  <a:pt x="2770188" y="1600199"/>
                </a:cubicBezTo>
                <a:cubicBezTo>
                  <a:pt x="2512866" y="1646248"/>
                  <a:pt x="2320128" y="1565809"/>
                  <a:pt x="2152965" y="1644205"/>
                </a:cubicBezTo>
                <a:cubicBezTo>
                  <a:pt x="1985802" y="1722601"/>
                  <a:pt x="1819367" y="1600307"/>
                  <a:pt x="1563798" y="1686210"/>
                </a:cubicBezTo>
                <a:cubicBezTo>
                  <a:pt x="1308229" y="1772113"/>
                  <a:pt x="1277776" y="1660043"/>
                  <a:pt x="1030742" y="1724215"/>
                </a:cubicBezTo>
                <a:cubicBezTo>
                  <a:pt x="783708" y="1788386"/>
                  <a:pt x="662045" y="1687357"/>
                  <a:pt x="469630" y="1764220"/>
                </a:cubicBezTo>
                <a:cubicBezTo>
                  <a:pt x="277215" y="1841083"/>
                  <a:pt x="184829" y="1755887"/>
                  <a:pt x="-35370" y="1800224"/>
                </a:cubicBezTo>
                <a:cubicBezTo>
                  <a:pt x="87263" y="1753841"/>
                  <a:pt x="382134" y="1776515"/>
                  <a:pt x="536353" y="1700212"/>
                </a:cubicBezTo>
                <a:cubicBezTo>
                  <a:pt x="690572" y="1623909"/>
                  <a:pt x="968437" y="1634662"/>
                  <a:pt x="1108075" y="1600199"/>
                </a:cubicBezTo>
                <a:cubicBezTo>
                  <a:pt x="928504" y="1632386"/>
                  <a:pt x="764005" y="1578442"/>
                  <a:pt x="670563" y="1600199"/>
                </a:cubicBezTo>
                <a:cubicBezTo>
                  <a:pt x="577121" y="1621956"/>
                  <a:pt x="348801" y="1557735"/>
                  <a:pt x="266705" y="1600199"/>
                </a:cubicBezTo>
                <a:cubicBezTo>
                  <a:pt x="138687" y="1593800"/>
                  <a:pt x="-5292" y="1522419"/>
                  <a:pt x="0" y="1333494"/>
                </a:cubicBezTo>
                <a:lnTo>
                  <a:pt x="0" y="1333499"/>
                </a:lnTo>
                <a:cubicBezTo>
                  <a:pt x="-18345" y="1196838"/>
                  <a:pt x="41799" y="1132699"/>
                  <a:pt x="0" y="933449"/>
                </a:cubicBezTo>
                <a:lnTo>
                  <a:pt x="0" y="933449"/>
                </a:lnTo>
                <a:cubicBezTo>
                  <a:pt x="-31572" y="823722"/>
                  <a:pt x="29810" y="714534"/>
                  <a:pt x="0" y="600077"/>
                </a:cubicBezTo>
                <a:cubicBezTo>
                  <a:pt x="-29810" y="485620"/>
                  <a:pt x="5851" y="399657"/>
                  <a:pt x="0" y="266705"/>
                </a:cubicBezTo>
                <a:close/>
              </a:path>
            </a:pathLst>
          </a:custGeom>
          <a:solidFill>
            <a:srgbClr val="FFCCFF"/>
          </a:solidFill>
          <a:ln w="57150">
            <a:extLst>
              <a:ext uri="{C807C97D-BFC1-408E-A445-0C87EB9F89A2}">
                <ask:lineSketchStyleProps xmlns:ask="http://schemas.microsoft.com/office/drawing/2018/sketchyshapes" xmlns="" sd="1605793260">
                  <a:prstGeom prst="wedgeRoundRectCallout">
                    <a:avLst>
                      <a:gd name="adj1" fmla="val -50532"/>
                      <a:gd name="adj2" fmla="val 62500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quả làm việc nhóm sẽ thế nào </a:t>
            </a:r>
            <a:r>
              <a:rPr lang="en-US" sz="3200" dirty="0">
                <a:solidFill>
                  <a:prstClr val="black"/>
                </a:solidFill>
                <a:cs typeface="Calibri" panose="020F0502020204030204" pitchFamily="34" charset="0"/>
              </a:rPr>
              <a:t>n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ếu mọi người không tích cực làm việc,  không cố gắng làm việc?</a:t>
            </a:r>
            <a:endParaRPr lang="en-US" sz="32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35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3D5E86-D64E-FBA0-F218-EB5A94CDB2CB}"/>
              </a:ext>
            </a:extLst>
          </p:cNvPr>
          <p:cNvGrpSpPr/>
          <p:nvPr/>
        </p:nvGrpSpPr>
        <p:grpSpPr>
          <a:xfrm>
            <a:off x="3607508" y="80658"/>
            <a:ext cx="4976984" cy="1323439"/>
            <a:chOff x="2114281" y="108649"/>
            <a:chExt cx="7265378" cy="13234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4C21E1E-C487-FA1B-2E41-806EB647E95E}"/>
                </a:ext>
              </a:extLst>
            </p:cNvPr>
            <p:cNvSpPr txBox="1"/>
            <p:nvPr/>
          </p:nvSpPr>
          <p:spPr>
            <a:xfrm>
              <a:off x="2114282" y="108649"/>
              <a:ext cx="726537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 w="2921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8000" b="1" i="0" u="none" strike="noStrike" kern="1200" cap="none" spc="0" normalizeH="0" baseline="0" noProof="0" dirty="0">
                  <a:ln w="2921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2921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Mẫu</a:t>
              </a:r>
              <a:endParaRPr kumimoji="0" lang="en-US" sz="8000" b="1" i="0" u="none" strike="noStrike" kern="1200" cap="none" spc="0" normalizeH="0" baseline="0" noProof="0" dirty="0">
                <a:ln w="292100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7B5C88-25E2-8BB2-ACA1-344D41B32267}"/>
                </a:ext>
              </a:extLst>
            </p:cNvPr>
            <p:cNvSpPr txBox="1"/>
            <p:nvPr/>
          </p:nvSpPr>
          <p:spPr>
            <a:xfrm>
              <a:off x="2114281" y="108649"/>
              <a:ext cx="726537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8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Mẫu</a:t>
              </a:r>
              <a:endPara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9EAB6B-FC5D-2DB4-EEA4-0B74C366B149}"/>
              </a:ext>
            </a:extLst>
          </p:cNvPr>
          <p:cNvGrpSpPr/>
          <p:nvPr/>
        </p:nvGrpSpPr>
        <p:grpSpPr>
          <a:xfrm>
            <a:off x="419650" y="1564304"/>
            <a:ext cx="3172408" cy="1636095"/>
            <a:chOff x="139959" y="1387023"/>
            <a:chExt cx="3172408" cy="163609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1727D8F-EDD1-F205-7E13-2B48EDB19851}"/>
                </a:ext>
              </a:extLst>
            </p:cNvPr>
            <p:cNvSpPr/>
            <p:nvPr/>
          </p:nvSpPr>
          <p:spPr>
            <a:xfrm>
              <a:off x="456732" y="1860552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Mắt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dõi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24F3991-C482-0602-6833-53C81227A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959" y="1387023"/>
              <a:ext cx="947057" cy="94705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C131877-8376-C6AD-215C-D21E720FCA21}"/>
              </a:ext>
            </a:extLst>
          </p:cNvPr>
          <p:cNvGrpSpPr/>
          <p:nvPr/>
        </p:nvGrpSpPr>
        <p:grpSpPr>
          <a:xfrm>
            <a:off x="4319691" y="3200399"/>
            <a:ext cx="3397434" cy="1559458"/>
            <a:chOff x="4424729" y="3902060"/>
            <a:chExt cx="3397434" cy="1559458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5F1AD15-98BC-A429-E340-790E7EA15B5C}"/>
                </a:ext>
              </a:extLst>
            </p:cNvPr>
            <p:cNvSpPr/>
            <p:nvPr/>
          </p:nvSpPr>
          <p:spPr>
            <a:xfrm>
              <a:off x="4966528" y="4298952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Tai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8E11133-1F76-1120-E272-6F04C7042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4729" y="3902060"/>
              <a:ext cx="1083597" cy="1083597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397369-07BC-C848-DAFE-87DF2C794748}"/>
              </a:ext>
            </a:extLst>
          </p:cNvPr>
          <p:cNvGrpSpPr/>
          <p:nvPr/>
        </p:nvGrpSpPr>
        <p:grpSpPr>
          <a:xfrm>
            <a:off x="8110962" y="1828720"/>
            <a:ext cx="3329164" cy="1371679"/>
            <a:chOff x="8110962" y="1828720"/>
            <a:chExt cx="3329164" cy="137167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4732762-A4D3-BADE-1A93-2513093E63F5}"/>
                </a:ext>
              </a:extLst>
            </p:cNvPr>
            <p:cNvSpPr/>
            <p:nvPr/>
          </p:nvSpPr>
          <p:spPr>
            <a:xfrm>
              <a:off x="8584491" y="2037833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dò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A195B20-C200-FCEC-E4AB-B13812715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10962" y="1828720"/>
              <a:ext cx="1023707" cy="1023707"/>
            </a:xfrm>
            <a:prstGeom prst="rect">
              <a:avLst/>
            </a:prstGeom>
          </p:spPr>
        </p:pic>
      </p:grpSp>
      <p:pic>
        <p:nvPicPr>
          <p:cNvPr id="14" name="Picture 13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C71AFD9E-FC2C-C4ED-A90F-DE532092CE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50" y="3673928"/>
            <a:ext cx="1881074" cy="2759523"/>
          </a:xfrm>
          <a:prstGeom prst="rect">
            <a:avLst/>
          </a:prstGeom>
        </p:spPr>
      </p:pic>
      <p:pic>
        <p:nvPicPr>
          <p:cNvPr id="16" name="Picture 1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3E92C47-D80E-852D-56E3-BFE9531603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" y="3742197"/>
            <a:ext cx="2775524" cy="2759522"/>
          </a:xfrm>
          <a:prstGeom prst="rect">
            <a:avLst/>
          </a:prstGeom>
        </p:spPr>
      </p:pic>
      <p:pic>
        <p:nvPicPr>
          <p:cNvPr id="18" name="Picture 1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928E1E8-868C-07CD-A525-961D97545E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939" y="3779042"/>
            <a:ext cx="3192302" cy="2654409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5605FB05-A8C6-BD31-634B-B49CDE52C4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07" y="3742197"/>
            <a:ext cx="1912243" cy="27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9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4B726E-4EBA-A1E3-B09D-2B33A8D5DCB7}"/>
              </a:ext>
            </a:extLst>
          </p:cNvPr>
          <p:cNvSpPr/>
          <p:nvPr/>
        </p:nvSpPr>
        <p:spPr>
          <a:xfrm>
            <a:off x="152399" y="142875"/>
            <a:ext cx="11782425" cy="6591300"/>
          </a:xfrm>
          <a:custGeom>
            <a:avLst/>
            <a:gdLst>
              <a:gd name="connsiteX0" fmla="*/ 0 w 11782425"/>
              <a:gd name="connsiteY0" fmla="*/ 825956 h 6591300"/>
              <a:gd name="connsiteX1" fmla="*/ 825956 w 11782425"/>
              <a:gd name="connsiteY1" fmla="*/ 0 h 6591300"/>
              <a:gd name="connsiteX2" fmla="*/ 1501324 w 11782425"/>
              <a:gd name="connsiteY2" fmla="*/ 0 h 6591300"/>
              <a:gd name="connsiteX3" fmla="*/ 2075386 w 11782425"/>
              <a:gd name="connsiteY3" fmla="*/ 0 h 6591300"/>
              <a:gd name="connsiteX4" fmla="*/ 2446838 w 11782425"/>
              <a:gd name="connsiteY4" fmla="*/ 0 h 6591300"/>
              <a:gd name="connsiteX5" fmla="*/ 3020900 w 11782425"/>
              <a:gd name="connsiteY5" fmla="*/ 0 h 6591300"/>
              <a:gd name="connsiteX6" fmla="*/ 3594963 w 11782425"/>
              <a:gd name="connsiteY6" fmla="*/ 0 h 6591300"/>
              <a:gd name="connsiteX7" fmla="*/ 3966415 w 11782425"/>
              <a:gd name="connsiteY7" fmla="*/ 0 h 6591300"/>
              <a:gd name="connsiteX8" fmla="*/ 4439172 w 11782425"/>
              <a:gd name="connsiteY8" fmla="*/ 0 h 6591300"/>
              <a:gd name="connsiteX9" fmla="*/ 4810624 w 11782425"/>
              <a:gd name="connsiteY9" fmla="*/ 0 h 6591300"/>
              <a:gd name="connsiteX10" fmla="*/ 5688602 w 11782425"/>
              <a:gd name="connsiteY10" fmla="*/ 0 h 6591300"/>
              <a:gd name="connsiteX11" fmla="*/ 6161360 w 11782425"/>
              <a:gd name="connsiteY11" fmla="*/ 0 h 6591300"/>
              <a:gd name="connsiteX12" fmla="*/ 6634117 w 11782425"/>
              <a:gd name="connsiteY12" fmla="*/ 0 h 6591300"/>
              <a:gd name="connsiteX13" fmla="*/ 7512095 w 11782425"/>
              <a:gd name="connsiteY13" fmla="*/ 0 h 6591300"/>
              <a:gd name="connsiteX14" fmla="*/ 7883547 w 11782425"/>
              <a:gd name="connsiteY14" fmla="*/ 0 h 6591300"/>
              <a:gd name="connsiteX15" fmla="*/ 8660219 w 11782425"/>
              <a:gd name="connsiteY15" fmla="*/ 0 h 6591300"/>
              <a:gd name="connsiteX16" fmla="*/ 9335587 w 11782425"/>
              <a:gd name="connsiteY16" fmla="*/ 0 h 6591300"/>
              <a:gd name="connsiteX17" fmla="*/ 10112260 w 11782425"/>
              <a:gd name="connsiteY17" fmla="*/ 0 h 6591300"/>
              <a:gd name="connsiteX18" fmla="*/ 10956469 w 11782425"/>
              <a:gd name="connsiteY18" fmla="*/ 0 h 6591300"/>
              <a:gd name="connsiteX19" fmla="*/ 11782425 w 11782425"/>
              <a:gd name="connsiteY19" fmla="*/ 825956 h 6591300"/>
              <a:gd name="connsiteX20" fmla="*/ 11782425 w 11782425"/>
              <a:gd name="connsiteY20" fmla="*/ 1344592 h 6591300"/>
              <a:gd name="connsiteX21" fmla="*/ 11782425 w 11782425"/>
              <a:gd name="connsiteY21" fmla="*/ 1912621 h 6591300"/>
              <a:gd name="connsiteX22" fmla="*/ 11782425 w 11782425"/>
              <a:gd name="connsiteY22" fmla="*/ 2480651 h 6591300"/>
              <a:gd name="connsiteX23" fmla="*/ 11782425 w 11782425"/>
              <a:gd name="connsiteY23" fmla="*/ 3098074 h 6591300"/>
              <a:gd name="connsiteX24" fmla="*/ 11782425 w 11782425"/>
              <a:gd name="connsiteY24" fmla="*/ 3814286 h 6591300"/>
              <a:gd name="connsiteX25" fmla="*/ 11782425 w 11782425"/>
              <a:gd name="connsiteY25" fmla="*/ 4382315 h 6591300"/>
              <a:gd name="connsiteX26" fmla="*/ 11782425 w 11782425"/>
              <a:gd name="connsiteY26" fmla="*/ 4999739 h 6591300"/>
              <a:gd name="connsiteX27" fmla="*/ 11782425 w 11782425"/>
              <a:gd name="connsiteY27" fmla="*/ 5765344 h 6591300"/>
              <a:gd name="connsiteX28" fmla="*/ 10956469 w 11782425"/>
              <a:gd name="connsiteY28" fmla="*/ 6591300 h 6591300"/>
              <a:gd name="connsiteX29" fmla="*/ 10483712 w 11782425"/>
              <a:gd name="connsiteY29" fmla="*/ 6591300 h 6591300"/>
              <a:gd name="connsiteX30" fmla="*/ 9605734 w 11782425"/>
              <a:gd name="connsiteY30" fmla="*/ 6591300 h 6591300"/>
              <a:gd name="connsiteX31" fmla="*/ 8930366 w 11782425"/>
              <a:gd name="connsiteY31" fmla="*/ 6591300 h 6591300"/>
              <a:gd name="connsiteX32" fmla="*/ 8457609 w 11782425"/>
              <a:gd name="connsiteY32" fmla="*/ 6591300 h 6591300"/>
              <a:gd name="connsiteX33" fmla="*/ 7579631 w 11782425"/>
              <a:gd name="connsiteY33" fmla="*/ 6591300 h 6591300"/>
              <a:gd name="connsiteX34" fmla="*/ 6701654 w 11782425"/>
              <a:gd name="connsiteY34" fmla="*/ 6591300 h 6591300"/>
              <a:gd name="connsiteX35" fmla="*/ 6228896 w 11782425"/>
              <a:gd name="connsiteY35" fmla="*/ 6591300 h 6591300"/>
              <a:gd name="connsiteX36" fmla="*/ 5654834 w 11782425"/>
              <a:gd name="connsiteY36" fmla="*/ 6591300 h 6591300"/>
              <a:gd name="connsiteX37" fmla="*/ 4878161 w 11782425"/>
              <a:gd name="connsiteY37" fmla="*/ 6591300 h 6591300"/>
              <a:gd name="connsiteX38" fmla="*/ 4101489 w 11782425"/>
              <a:gd name="connsiteY38" fmla="*/ 6591300 h 6591300"/>
              <a:gd name="connsiteX39" fmla="*/ 3223511 w 11782425"/>
              <a:gd name="connsiteY39" fmla="*/ 6591300 h 6591300"/>
              <a:gd name="connsiteX40" fmla="*/ 2852059 w 11782425"/>
              <a:gd name="connsiteY40" fmla="*/ 6591300 h 6591300"/>
              <a:gd name="connsiteX41" fmla="*/ 2379301 w 11782425"/>
              <a:gd name="connsiteY41" fmla="*/ 6591300 h 6591300"/>
              <a:gd name="connsiteX42" fmla="*/ 1703934 w 11782425"/>
              <a:gd name="connsiteY42" fmla="*/ 6591300 h 6591300"/>
              <a:gd name="connsiteX43" fmla="*/ 825956 w 11782425"/>
              <a:gd name="connsiteY43" fmla="*/ 6591300 h 6591300"/>
              <a:gd name="connsiteX44" fmla="*/ 0 w 11782425"/>
              <a:gd name="connsiteY44" fmla="*/ 5765344 h 6591300"/>
              <a:gd name="connsiteX45" fmla="*/ 0 w 11782425"/>
              <a:gd name="connsiteY45" fmla="*/ 5049133 h 6591300"/>
              <a:gd name="connsiteX46" fmla="*/ 0 w 11782425"/>
              <a:gd name="connsiteY46" fmla="*/ 4431709 h 6591300"/>
              <a:gd name="connsiteX47" fmla="*/ 0 w 11782425"/>
              <a:gd name="connsiteY47" fmla="*/ 3962467 h 6591300"/>
              <a:gd name="connsiteX48" fmla="*/ 0 w 11782425"/>
              <a:gd name="connsiteY48" fmla="*/ 3295650 h 6591300"/>
              <a:gd name="connsiteX49" fmla="*/ 0 w 11782425"/>
              <a:gd name="connsiteY49" fmla="*/ 2727620 h 6591300"/>
              <a:gd name="connsiteX50" fmla="*/ 0 w 11782425"/>
              <a:gd name="connsiteY50" fmla="*/ 2110197 h 6591300"/>
              <a:gd name="connsiteX51" fmla="*/ 0 w 11782425"/>
              <a:gd name="connsiteY51" fmla="*/ 1591561 h 6591300"/>
              <a:gd name="connsiteX52" fmla="*/ 0 w 11782425"/>
              <a:gd name="connsiteY52" fmla="*/ 825956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782425" h="6591300" fill="none" extrusionOk="0">
                <a:moveTo>
                  <a:pt x="0" y="825956"/>
                </a:moveTo>
                <a:cubicBezTo>
                  <a:pt x="-31041" y="310406"/>
                  <a:pt x="435224" y="-19623"/>
                  <a:pt x="825956" y="0"/>
                </a:cubicBezTo>
                <a:cubicBezTo>
                  <a:pt x="1087981" y="-31407"/>
                  <a:pt x="1179400" y="29802"/>
                  <a:pt x="1501324" y="0"/>
                </a:cubicBezTo>
                <a:cubicBezTo>
                  <a:pt x="1823248" y="-29802"/>
                  <a:pt x="1960525" y="28048"/>
                  <a:pt x="2075386" y="0"/>
                </a:cubicBezTo>
                <a:cubicBezTo>
                  <a:pt x="2190247" y="-28048"/>
                  <a:pt x="2321662" y="-5071"/>
                  <a:pt x="2446838" y="0"/>
                </a:cubicBezTo>
                <a:cubicBezTo>
                  <a:pt x="2572014" y="5071"/>
                  <a:pt x="2837242" y="2415"/>
                  <a:pt x="3020900" y="0"/>
                </a:cubicBezTo>
                <a:cubicBezTo>
                  <a:pt x="3204558" y="-2415"/>
                  <a:pt x="3437317" y="8218"/>
                  <a:pt x="3594963" y="0"/>
                </a:cubicBezTo>
                <a:cubicBezTo>
                  <a:pt x="3752609" y="-8218"/>
                  <a:pt x="3782807" y="7559"/>
                  <a:pt x="3966415" y="0"/>
                </a:cubicBezTo>
                <a:cubicBezTo>
                  <a:pt x="4150023" y="-7559"/>
                  <a:pt x="4267900" y="22356"/>
                  <a:pt x="4439172" y="0"/>
                </a:cubicBezTo>
                <a:cubicBezTo>
                  <a:pt x="4610444" y="-22356"/>
                  <a:pt x="4670284" y="10658"/>
                  <a:pt x="4810624" y="0"/>
                </a:cubicBezTo>
                <a:cubicBezTo>
                  <a:pt x="4950964" y="-10658"/>
                  <a:pt x="5293996" y="15824"/>
                  <a:pt x="5688602" y="0"/>
                </a:cubicBezTo>
                <a:cubicBezTo>
                  <a:pt x="6083208" y="-15824"/>
                  <a:pt x="5983131" y="9386"/>
                  <a:pt x="6161360" y="0"/>
                </a:cubicBezTo>
                <a:cubicBezTo>
                  <a:pt x="6339589" y="-9386"/>
                  <a:pt x="6476132" y="1002"/>
                  <a:pt x="6634117" y="0"/>
                </a:cubicBezTo>
                <a:cubicBezTo>
                  <a:pt x="6792102" y="-1002"/>
                  <a:pt x="7216516" y="-38005"/>
                  <a:pt x="7512095" y="0"/>
                </a:cubicBezTo>
                <a:cubicBezTo>
                  <a:pt x="7807674" y="38005"/>
                  <a:pt x="7747069" y="17925"/>
                  <a:pt x="7883547" y="0"/>
                </a:cubicBezTo>
                <a:cubicBezTo>
                  <a:pt x="8020025" y="-17925"/>
                  <a:pt x="8293805" y="4920"/>
                  <a:pt x="8660219" y="0"/>
                </a:cubicBezTo>
                <a:cubicBezTo>
                  <a:pt x="9026633" y="-4920"/>
                  <a:pt x="9076200" y="28353"/>
                  <a:pt x="9335587" y="0"/>
                </a:cubicBezTo>
                <a:cubicBezTo>
                  <a:pt x="9594974" y="-28353"/>
                  <a:pt x="9864310" y="25781"/>
                  <a:pt x="10112260" y="0"/>
                </a:cubicBezTo>
                <a:cubicBezTo>
                  <a:pt x="10360210" y="-25781"/>
                  <a:pt x="10685386" y="-20254"/>
                  <a:pt x="10956469" y="0"/>
                </a:cubicBezTo>
                <a:cubicBezTo>
                  <a:pt x="11422639" y="71271"/>
                  <a:pt x="11757132" y="365755"/>
                  <a:pt x="11782425" y="825956"/>
                </a:cubicBezTo>
                <a:cubicBezTo>
                  <a:pt x="11802414" y="1058122"/>
                  <a:pt x="11769766" y="1136952"/>
                  <a:pt x="11782425" y="1344592"/>
                </a:cubicBezTo>
                <a:cubicBezTo>
                  <a:pt x="11795084" y="1552232"/>
                  <a:pt x="11800891" y="1744151"/>
                  <a:pt x="11782425" y="1912621"/>
                </a:cubicBezTo>
                <a:cubicBezTo>
                  <a:pt x="11763959" y="2081091"/>
                  <a:pt x="11771181" y="2283994"/>
                  <a:pt x="11782425" y="2480651"/>
                </a:cubicBezTo>
                <a:cubicBezTo>
                  <a:pt x="11793670" y="2677308"/>
                  <a:pt x="11764950" y="2943179"/>
                  <a:pt x="11782425" y="3098074"/>
                </a:cubicBezTo>
                <a:cubicBezTo>
                  <a:pt x="11799900" y="3252969"/>
                  <a:pt x="11815162" y="3566973"/>
                  <a:pt x="11782425" y="3814286"/>
                </a:cubicBezTo>
                <a:cubicBezTo>
                  <a:pt x="11749688" y="4061599"/>
                  <a:pt x="11780144" y="4248833"/>
                  <a:pt x="11782425" y="4382315"/>
                </a:cubicBezTo>
                <a:cubicBezTo>
                  <a:pt x="11784706" y="4515797"/>
                  <a:pt x="11759870" y="4854265"/>
                  <a:pt x="11782425" y="4999739"/>
                </a:cubicBezTo>
                <a:cubicBezTo>
                  <a:pt x="11804980" y="5145213"/>
                  <a:pt x="11769781" y="5579944"/>
                  <a:pt x="11782425" y="5765344"/>
                </a:cubicBezTo>
                <a:cubicBezTo>
                  <a:pt x="11672917" y="6237219"/>
                  <a:pt x="11366849" y="6620048"/>
                  <a:pt x="10956469" y="6591300"/>
                </a:cubicBezTo>
                <a:cubicBezTo>
                  <a:pt x="10722063" y="6613748"/>
                  <a:pt x="10580370" y="6576774"/>
                  <a:pt x="10483712" y="6591300"/>
                </a:cubicBezTo>
                <a:cubicBezTo>
                  <a:pt x="10387054" y="6605826"/>
                  <a:pt x="9921410" y="6625846"/>
                  <a:pt x="9605734" y="6591300"/>
                </a:cubicBezTo>
                <a:cubicBezTo>
                  <a:pt x="9290058" y="6556754"/>
                  <a:pt x="9237966" y="6579880"/>
                  <a:pt x="8930366" y="6591300"/>
                </a:cubicBezTo>
                <a:cubicBezTo>
                  <a:pt x="8622766" y="6602720"/>
                  <a:pt x="8626430" y="6579152"/>
                  <a:pt x="8457609" y="6591300"/>
                </a:cubicBezTo>
                <a:cubicBezTo>
                  <a:pt x="8288788" y="6603448"/>
                  <a:pt x="7810891" y="6610495"/>
                  <a:pt x="7579631" y="6591300"/>
                </a:cubicBezTo>
                <a:cubicBezTo>
                  <a:pt x="7348371" y="6572105"/>
                  <a:pt x="6878397" y="6574172"/>
                  <a:pt x="6701654" y="6591300"/>
                </a:cubicBezTo>
                <a:cubicBezTo>
                  <a:pt x="6524911" y="6608428"/>
                  <a:pt x="6359252" y="6601043"/>
                  <a:pt x="6228896" y="6591300"/>
                </a:cubicBezTo>
                <a:cubicBezTo>
                  <a:pt x="6098540" y="6581557"/>
                  <a:pt x="5889822" y="6611909"/>
                  <a:pt x="5654834" y="6591300"/>
                </a:cubicBezTo>
                <a:cubicBezTo>
                  <a:pt x="5419846" y="6570691"/>
                  <a:pt x="5252383" y="6606877"/>
                  <a:pt x="4878161" y="6591300"/>
                </a:cubicBezTo>
                <a:cubicBezTo>
                  <a:pt x="4503939" y="6575723"/>
                  <a:pt x="4440546" y="6625522"/>
                  <a:pt x="4101489" y="6591300"/>
                </a:cubicBezTo>
                <a:cubicBezTo>
                  <a:pt x="3762432" y="6557078"/>
                  <a:pt x="3547585" y="6634612"/>
                  <a:pt x="3223511" y="6591300"/>
                </a:cubicBezTo>
                <a:cubicBezTo>
                  <a:pt x="2899437" y="6547988"/>
                  <a:pt x="2956612" y="6589126"/>
                  <a:pt x="2852059" y="6591300"/>
                </a:cubicBezTo>
                <a:cubicBezTo>
                  <a:pt x="2747506" y="6593474"/>
                  <a:pt x="2525896" y="6603687"/>
                  <a:pt x="2379301" y="6591300"/>
                </a:cubicBezTo>
                <a:cubicBezTo>
                  <a:pt x="2232706" y="6578913"/>
                  <a:pt x="1891948" y="6578588"/>
                  <a:pt x="1703934" y="6591300"/>
                </a:cubicBezTo>
                <a:cubicBezTo>
                  <a:pt x="1515920" y="6604012"/>
                  <a:pt x="1132977" y="6603425"/>
                  <a:pt x="825956" y="6591300"/>
                </a:cubicBezTo>
                <a:cubicBezTo>
                  <a:pt x="388956" y="6530096"/>
                  <a:pt x="28980" y="6150296"/>
                  <a:pt x="0" y="5765344"/>
                </a:cubicBezTo>
                <a:cubicBezTo>
                  <a:pt x="27345" y="5543743"/>
                  <a:pt x="6874" y="5289718"/>
                  <a:pt x="0" y="5049133"/>
                </a:cubicBezTo>
                <a:cubicBezTo>
                  <a:pt x="-6874" y="4808548"/>
                  <a:pt x="2361" y="4560975"/>
                  <a:pt x="0" y="4431709"/>
                </a:cubicBezTo>
                <a:cubicBezTo>
                  <a:pt x="-2361" y="4302443"/>
                  <a:pt x="22033" y="4086334"/>
                  <a:pt x="0" y="3962467"/>
                </a:cubicBezTo>
                <a:cubicBezTo>
                  <a:pt x="-22033" y="3838600"/>
                  <a:pt x="-10990" y="3430526"/>
                  <a:pt x="0" y="3295650"/>
                </a:cubicBezTo>
                <a:cubicBezTo>
                  <a:pt x="10990" y="3160774"/>
                  <a:pt x="22462" y="2896351"/>
                  <a:pt x="0" y="2727620"/>
                </a:cubicBezTo>
                <a:cubicBezTo>
                  <a:pt x="-22462" y="2558889"/>
                  <a:pt x="9521" y="2266741"/>
                  <a:pt x="0" y="2110197"/>
                </a:cubicBezTo>
                <a:cubicBezTo>
                  <a:pt x="-9521" y="1953653"/>
                  <a:pt x="893" y="1824657"/>
                  <a:pt x="0" y="1591561"/>
                </a:cubicBezTo>
                <a:cubicBezTo>
                  <a:pt x="-893" y="1358465"/>
                  <a:pt x="-36069" y="1114263"/>
                  <a:pt x="0" y="825956"/>
                </a:cubicBezTo>
                <a:close/>
              </a:path>
              <a:path w="11782425" h="6591300" stroke="0" extrusionOk="0">
                <a:moveTo>
                  <a:pt x="0" y="825956"/>
                </a:moveTo>
                <a:cubicBezTo>
                  <a:pt x="3076" y="463846"/>
                  <a:pt x="412937" y="77094"/>
                  <a:pt x="825956" y="0"/>
                </a:cubicBezTo>
                <a:cubicBezTo>
                  <a:pt x="1156087" y="-31485"/>
                  <a:pt x="1303110" y="13314"/>
                  <a:pt x="1602629" y="0"/>
                </a:cubicBezTo>
                <a:cubicBezTo>
                  <a:pt x="1902148" y="-13314"/>
                  <a:pt x="1923985" y="-7531"/>
                  <a:pt x="2075386" y="0"/>
                </a:cubicBezTo>
                <a:cubicBezTo>
                  <a:pt x="2226787" y="7531"/>
                  <a:pt x="2312409" y="13526"/>
                  <a:pt x="2548143" y="0"/>
                </a:cubicBezTo>
                <a:cubicBezTo>
                  <a:pt x="2783877" y="-13526"/>
                  <a:pt x="2993055" y="28342"/>
                  <a:pt x="3324816" y="0"/>
                </a:cubicBezTo>
                <a:cubicBezTo>
                  <a:pt x="3656577" y="-28342"/>
                  <a:pt x="3660534" y="-2400"/>
                  <a:pt x="3898878" y="0"/>
                </a:cubicBezTo>
                <a:cubicBezTo>
                  <a:pt x="4137222" y="2400"/>
                  <a:pt x="4454159" y="-43424"/>
                  <a:pt x="4776856" y="0"/>
                </a:cubicBezTo>
                <a:cubicBezTo>
                  <a:pt x="5099553" y="43424"/>
                  <a:pt x="5328600" y="39467"/>
                  <a:pt x="5654834" y="0"/>
                </a:cubicBezTo>
                <a:cubicBezTo>
                  <a:pt x="5981068" y="-39467"/>
                  <a:pt x="6170485" y="1441"/>
                  <a:pt x="6431507" y="0"/>
                </a:cubicBezTo>
                <a:cubicBezTo>
                  <a:pt x="6692529" y="-1441"/>
                  <a:pt x="6789616" y="23530"/>
                  <a:pt x="6904264" y="0"/>
                </a:cubicBezTo>
                <a:cubicBezTo>
                  <a:pt x="7018912" y="-23530"/>
                  <a:pt x="7165018" y="13794"/>
                  <a:pt x="7275716" y="0"/>
                </a:cubicBezTo>
                <a:cubicBezTo>
                  <a:pt x="7386414" y="-13794"/>
                  <a:pt x="7921330" y="4494"/>
                  <a:pt x="8153694" y="0"/>
                </a:cubicBezTo>
                <a:cubicBezTo>
                  <a:pt x="8386058" y="-4494"/>
                  <a:pt x="8661237" y="14540"/>
                  <a:pt x="8829061" y="0"/>
                </a:cubicBezTo>
                <a:cubicBezTo>
                  <a:pt x="8996885" y="-14540"/>
                  <a:pt x="9275977" y="19805"/>
                  <a:pt x="9504429" y="0"/>
                </a:cubicBezTo>
                <a:cubicBezTo>
                  <a:pt x="9732881" y="-19805"/>
                  <a:pt x="9870897" y="4413"/>
                  <a:pt x="9977186" y="0"/>
                </a:cubicBezTo>
                <a:cubicBezTo>
                  <a:pt x="10083475" y="-4413"/>
                  <a:pt x="10701638" y="-6463"/>
                  <a:pt x="10956469" y="0"/>
                </a:cubicBezTo>
                <a:cubicBezTo>
                  <a:pt x="11499328" y="19674"/>
                  <a:pt x="11746176" y="357795"/>
                  <a:pt x="11782425" y="825956"/>
                </a:cubicBezTo>
                <a:cubicBezTo>
                  <a:pt x="11780179" y="935009"/>
                  <a:pt x="11787911" y="1234379"/>
                  <a:pt x="11782425" y="1344592"/>
                </a:cubicBezTo>
                <a:cubicBezTo>
                  <a:pt x="11776939" y="1454805"/>
                  <a:pt x="11747693" y="1797041"/>
                  <a:pt x="11782425" y="2060803"/>
                </a:cubicBezTo>
                <a:cubicBezTo>
                  <a:pt x="11817157" y="2324565"/>
                  <a:pt x="11781096" y="2539657"/>
                  <a:pt x="11782425" y="2727620"/>
                </a:cubicBezTo>
                <a:cubicBezTo>
                  <a:pt x="11783754" y="2915583"/>
                  <a:pt x="11764051" y="3159496"/>
                  <a:pt x="11782425" y="3295650"/>
                </a:cubicBezTo>
                <a:cubicBezTo>
                  <a:pt x="11800800" y="3431804"/>
                  <a:pt x="11795261" y="3636177"/>
                  <a:pt x="11782425" y="3814286"/>
                </a:cubicBezTo>
                <a:cubicBezTo>
                  <a:pt x="11769589" y="3992395"/>
                  <a:pt x="11766834" y="4176182"/>
                  <a:pt x="11782425" y="4332921"/>
                </a:cubicBezTo>
                <a:cubicBezTo>
                  <a:pt x="11798016" y="4489661"/>
                  <a:pt x="11761075" y="4736883"/>
                  <a:pt x="11782425" y="5049133"/>
                </a:cubicBezTo>
                <a:cubicBezTo>
                  <a:pt x="11803775" y="5361383"/>
                  <a:pt x="11804052" y="5430192"/>
                  <a:pt x="11782425" y="5765344"/>
                </a:cubicBezTo>
                <a:cubicBezTo>
                  <a:pt x="11778282" y="6208126"/>
                  <a:pt x="11406006" y="6606104"/>
                  <a:pt x="10956469" y="6591300"/>
                </a:cubicBezTo>
                <a:cubicBezTo>
                  <a:pt x="10570799" y="6609786"/>
                  <a:pt x="10383708" y="6605044"/>
                  <a:pt x="10078491" y="6591300"/>
                </a:cubicBezTo>
                <a:cubicBezTo>
                  <a:pt x="9773274" y="6577556"/>
                  <a:pt x="9864481" y="6588244"/>
                  <a:pt x="9707039" y="6591300"/>
                </a:cubicBezTo>
                <a:cubicBezTo>
                  <a:pt x="9549597" y="6594356"/>
                  <a:pt x="9399818" y="6607565"/>
                  <a:pt x="9234282" y="6591300"/>
                </a:cubicBezTo>
                <a:cubicBezTo>
                  <a:pt x="9068746" y="6575035"/>
                  <a:pt x="8922834" y="6572554"/>
                  <a:pt x="8761525" y="6591300"/>
                </a:cubicBezTo>
                <a:cubicBezTo>
                  <a:pt x="8600216" y="6610046"/>
                  <a:pt x="8162043" y="6623710"/>
                  <a:pt x="7984852" y="6591300"/>
                </a:cubicBezTo>
                <a:cubicBezTo>
                  <a:pt x="7807661" y="6558890"/>
                  <a:pt x="7703196" y="6573140"/>
                  <a:pt x="7613400" y="6591300"/>
                </a:cubicBezTo>
                <a:cubicBezTo>
                  <a:pt x="7523604" y="6609460"/>
                  <a:pt x="7284803" y="6575734"/>
                  <a:pt x="7140642" y="6591300"/>
                </a:cubicBezTo>
                <a:cubicBezTo>
                  <a:pt x="6996481" y="6606866"/>
                  <a:pt x="6442178" y="6590915"/>
                  <a:pt x="6262665" y="6591300"/>
                </a:cubicBezTo>
                <a:cubicBezTo>
                  <a:pt x="6083152" y="6591685"/>
                  <a:pt x="6011256" y="6602950"/>
                  <a:pt x="5891213" y="6591300"/>
                </a:cubicBezTo>
                <a:cubicBezTo>
                  <a:pt x="5771170" y="6579650"/>
                  <a:pt x="5689842" y="6608971"/>
                  <a:pt x="5519760" y="6591300"/>
                </a:cubicBezTo>
                <a:cubicBezTo>
                  <a:pt x="5349678" y="6573629"/>
                  <a:pt x="5272932" y="6593349"/>
                  <a:pt x="5148308" y="6591300"/>
                </a:cubicBezTo>
                <a:cubicBezTo>
                  <a:pt x="5023684" y="6589251"/>
                  <a:pt x="4705247" y="6611026"/>
                  <a:pt x="4472941" y="6591300"/>
                </a:cubicBezTo>
                <a:cubicBezTo>
                  <a:pt x="4240635" y="6571574"/>
                  <a:pt x="4128592" y="6567660"/>
                  <a:pt x="3797573" y="6591300"/>
                </a:cubicBezTo>
                <a:cubicBezTo>
                  <a:pt x="3466554" y="6614940"/>
                  <a:pt x="3307397" y="6615911"/>
                  <a:pt x="3122206" y="6591300"/>
                </a:cubicBezTo>
                <a:cubicBezTo>
                  <a:pt x="2937015" y="6566689"/>
                  <a:pt x="2540576" y="6633222"/>
                  <a:pt x="2244228" y="6591300"/>
                </a:cubicBezTo>
                <a:cubicBezTo>
                  <a:pt x="1947880" y="6549378"/>
                  <a:pt x="1722680" y="6599683"/>
                  <a:pt x="1568860" y="6591300"/>
                </a:cubicBezTo>
                <a:cubicBezTo>
                  <a:pt x="1415040" y="6582917"/>
                  <a:pt x="1156353" y="6622781"/>
                  <a:pt x="825956" y="6591300"/>
                </a:cubicBezTo>
                <a:cubicBezTo>
                  <a:pt x="342576" y="6533819"/>
                  <a:pt x="-43978" y="6256110"/>
                  <a:pt x="0" y="5765344"/>
                </a:cubicBezTo>
                <a:cubicBezTo>
                  <a:pt x="16914" y="5622377"/>
                  <a:pt x="-20997" y="5429334"/>
                  <a:pt x="0" y="5147921"/>
                </a:cubicBezTo>
                <a:cubicBezTo>
                  <a:pt x="20997" y="4866508"/>
                  <a:pt x="19059" y="4757648"/>
                  <a:pt x="0" y="4579891"/>
                </a:cubicBezTo>
                <a:cubicBezTo>
                  <a:pt x="-19059" y="4402134"/>
                  <a:pt x="3419" y="4224597"/>
                  <a:pt x="0" y="4110649"/>
                </a:cubicBezTo>
                <a:cubicBezTo>
                  <a:pt x="-3419" y="3996701"/>
                  <a:pt x="-17350" y="3712566"/>
                  <a:pt x="0" y="3542619"/>
                </a:cubicBezTo>
                <a:cubicBezTo>
                  <a:pt x="17350" y="3372672"/>
                  <a:pt x="-4957" y="3202038"/>
                  <a:pt x="0" y="3023984"/>
                </a:cubicBezTo>
                <a:cubicBezTo>
                  <a:pt x="4957" y="2845930"/>
                  <a:pt x="9404" y="2749843"/>
                  <a:pt x="0" y="2554742"/>
                </a:cubicBezTo>
                <a:cubicBezTo>
                  <a:pt x="-9404" y="2359641"/>
                  <a:pt x="28752" y="2049588"/>
                  <a:pt x="0" y="1838531"/>
                </a:cubicBezTo>
                <a:cubicBezTo>
                  <a:pt x="-28752" y="1627474"/>
                  <a:pt x="35182" y="1093789"/>
                  <a:pt x="0" y="82595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608" y="369569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em mèo trắng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Vác giỏ đi câu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ngồi bờ ao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ra sông cái.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2A6E7-8ED4-4520-A915-A2737B184107}"/>
              </a:ext>
            </a:extLst>
          </p:cNvPr>
          <p:cNvSpPr/>
          <p:nvPr/>
        </p:nvSpPr>
        <p:spPr>
          <a:xfrm>
            <a:off x="95983" y="2150744"/>
            <a:ext cx="4485541" cy="289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Hiu hiu gió thổi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 ngủ quá chừng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anh ngả lưng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 luôn một giấc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 riêng thầm nhắc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có em rồi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4A9195-4CD6-431C-BF9B-C1A7819AA01D}"/>
              </a:ext>
            </a:extLst>
          </p:cNvPr>
          <p:cNvSpPr/>
          <p:nvPr/>
        </p:nvSpPr>
        <p:spPr>
          <a:xfrm>
            <a:off x="95983" y="4760594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em đang ngồi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bầy thỏ bạn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 chơi múa lượn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 quá là vui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B959CF-E02C-47F0-A974-92B2BD8DFBBC}"/>
              </a:ext>
            </a:extLst>
          </p:cNvPr>
          <p:cNvSpPr/>
          <p:nvPr/>
        </p:nvSpPr>
        <p:spPr>
          <a:xfrm>
            <a:off x="4144108" y="960119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nghĩ: Ồ thôi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câu cũng đủ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 rồi hớn hở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Nhập bọn vui chơi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32E4CF-E275-48BC-BFFC-9C9AFA8D5B51}"/>
              </a:ext>
            </a:extLst>
          </p:cNvPr>
          <p:cNvSpPr/>
          <p:nvPr/>
        </p:nvSpPr>
        <p:spPr>
          <a:xfrm>
            <a:off x="4153633" y="2827019"/>
            <a:ext cx="4485541" cy="2491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 ông mặt trời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 núi đi ngủ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Đôi mèo hối hả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Quay về lều tranh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 em, giỏ 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con cá nhỏ…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1FC60D-4CFA-4FBC-9EFE-9654A82B9E17}"/>
              </a:ext>
            </a:extLst>
          </p:cNvPr>
          <p:cNvSpPr/>
          <p:nvPr/>
        </p:nvSpPr>
        <p:spPr>
          <a:xfrm>
            <a:off x="5772883" y="5208269"/>
            <a:ext cx="4485541" cy="45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0AC6E1-D317-4169-BDD3-E58A8B1E7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886" y="236951"/>
            <a:ext cx="425537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6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6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CC4E70-5D83-4398-80AC-9BF12CBB16FA}"/>
              </a:ext>
            </a:extLst>
          </p:cNvPr>
          <p:cNvGrpSpPr/>
          <p:nvPr/>
        </p:nvGrpSpPr>
        <p:grpSpPr>
          <a:xfrm>
            <a:off x="1676720" y="2301967"/>
            <a:ext cx="4535254" cy="1031631"/>
            <a:chOff x="6308591" y="1081302"/>
            <a:chExt cx="4535254" cy="103163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0464D05-D861-4E5A-A3B1-3EDB25A859DB}"/>
                </a:ext>
              </a:extLst>
            </p:cNvPr>
            <p:cNvSpPr/>
            <p:nvPr/>
          </p:nvSpPr>
          <p:spPr>
            <a:xfrm>
              <a:off x="6824406" y="1268211"/>
              <a:ext cx="4019439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vác</a:t>
              </a:r>
              <a:endPara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6F1DCF-4875-4993-ABF5-0CD1F17A3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8591" y="1081302"/>
              <a:ext cx="1031631" cy="103163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C7F647-EE1A-48DA-A3C5-59EEA78744FE}"/>
              </a:ext>
            </a:extLst>
          </p:cNvPr>
          <p:cNvGrpSpPr/>
          <p:nvPr/>
        </p:nvGrpSpPr>
        <p:grpSpPr>
          <a:xfrm>
            <a:off x="1676720" y="3425350"/>
            <a:ext cx="4535254" cy="1035920"/>
            <a:chOff x="6308591" y="2204685"/>
            <a:chExt cx="4535254" cy="103592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D36138F-D218-4369-B805-229C0A2AD6ED}"/>
                </a:ext>
              </a:extLst>
            </p:cNvPr>
            <p:cNvSpPr/>
            <p:nvPr/>
          </p:nvSpPr>
          <p:spPr>
            <a:xfrm>
              <a:off x="6824407" y="2395883"/>
              <a:ext cx="4019438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giỏ</a:t>
              </a:r>
              <a:endPara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08E88A1-24E1-459A-A398-D473892C3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8591" y="2204685"/>
              <a:ext cx="1031631" cy="1031631"/>
            </a:xfrm>
            <a:prstGeom prst="rect">
              <a:avLst/>
            </a:prstGeom>
          </p:spPr>
        </p:pic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ADC6D8-371F-4699-9721-047AE4D7AD9B}"/>
              </a:ext>
            </a:extLst>
          </p:cNvPr>
          <p:cNvSpPr/>
          <p:nvPr/>
        </p:nvSpPr>
        <p:spPr>
          <a:xfrm>
            <a:off x="3735635" y="1076325"/>
            <a:ext cx="4881770" cy="844722"/>
          </a:xfrm>
          <a:custGeom>
            <a:avLst/>
            <a:gdLst>
              <a:gd name="connsiteX0" fmla="*/ 0 w 4881770"/>
              <a:gd name="connsiteY0" fmla="*/ 422361 h 844722"/>
              <a:gd name="connsiteX1" fmla="*/ 422361 w 4881770"/>
              <a:gd name="connsiteY1" fmla="*/ 0 h 844722"/>
              <a:gd name="connsiteX2" fmla="*/ 1135573 w 4881770"/>
              <a:gd name="connsiteY2" fmla="*/ 0 h 844722"/>
              <a:gd name="connsiteX3" fmla="*/ 1889155 w 4881770"/>
              <a:gd name="connsiteY3" fmla="*/ 0 h 844722"/>
              <a:gd name="connsiteX4" fmla="*/ 2602367 w 4881770"/>
              <a:gd name="connsiteY4" fmla="*/ 0 h 844722"/>
              <a:gd name="connsiteX5" fmla="*/ 3234838 w 4881770"/>
              <a:gd name="connsiteY5" fmla="*/ 0 h 844722"/>
              <a:gd name="connsiteX6" fmla="*/ 3867309 w 4881770"/>
              <a:gd name="connsiteY6" fmla="*/ 0 h 844722"/>
              <a:gd name="connsiteX7" fmla="*/ 4459409 w 4881770"/>
              <a:gd name="connsiteY7" fmla="*/ 0 h 844722"/>
              <a:gd name="connsiteX8" fmla="*/ 4881770 w 4881770"/>
              <a:gd name="connsiteY8" fmla="*/ 422361 h 844722"/>
              <a:gd name="connsiteX9" fmla="*/ 4881770 w 4881770"/>
              <a:gd name="connsiteY9" fmla="*/ 422361 h 844722"/>
              <a:gd name="connsiteX10" fmla="*/ 4459409 w 4881770"/>
              <a:gd name="connsiteY10" fmla="*/ 844722 h 844722"/>
              <a:gd name="connsiteX11" fmla="*/ 3746197 w 4881770"/>
              <a:gd name="connsiteY11" fmla="*/ 844722 h 844722"/>
              <a:gd name="connsiteX12" fmla="*/ 3154097 w 4881770"/>
              <a:gd name="connsiteY12" fmla="*/ 844722 h 844722"/>
              <a:gd name="connsiteX13" fmla="*/ 2481255 w 4881770"/>
              <a:gd name="connsiteY13" fmla="*/ 844722 h 844722"/>
              <a:gd name="connsiteX14" fmla="*/ 1929526 w 4881770"/>
              <a:gd name="connsiteY14" fmla="*/ 844722 h 844722"/>
              <a:gd name="connsiteX15" fmla="*/ 1377796 w 4881770"/>
              <a:gd name="connsiteY15" fmla="*/ 844722 h 844722"/>
              <a:gd name="connsiteX16" fmla="*/ 422361 w 4881770"/>
              <a:gd name="connsiteY16" fmla="*/ 844722 h 844722"/>
              <a:gd name="connsiteX17" fmla="*/ 0 w 4881770"/>
              <a:gd name="connsiteY17" fmla="*/ 422361 h 84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81770" h="844722" fill="none" extrusionOk="0">
                <a:moveTo>
                  <a:pt x="0" y="422361"/>
                </a:moveTo>
                <a:cubicBezTo>
                  <a:pt x="13372" y="208062"/>
                  <a:pt x="179292" y="-28592"/>
                  <a:pt x="422361" y="0"/>
                </a:cubicBezTo>
                <a:cubicBezTo>
                  <a:pt x="775591" y="24639"/>
                  <a:pt x="975047" y="-22289"/>
                  <a:pt x="1135573" y="0"/>
                </a:cubicBezTo>
                <a:cubicBezTo>
                  <a:pt x="1296099" y="22289"/>
                  <a:pt x="1595124" y="18895"/>
                  <a:pt x="1889155" y="0"/>
                </a:cubicBezTo>
                <a:cubicBezTo>
                  <a:pt x="2183186" y="-18895"/>
                  <a:pt x="2326840" y="12919"/>
                  <a:pt x="2602367" y="0"/>
                </a:cubicBezTo>
                <a:cubicBezTo>
                  <a:pt x="2877894" y="-12919"/>
                  <a:pt x="3094056" y="26062"/>
                  <a:pt x="3234838" y="0"/>
                </a:cubicBezTo>
                <a:cubicBezTo>
                  <a:pt x="3375620" y="-26062"/>
                  <a:pt x="3574444" y="25157"/>
                  <a:pt x="3867309" y="0"/>
                </a:cubicBezTo>
                <a:cubicBezTo>
                  <a:pt x="4160174" y="-25157"/>
                  <a:pt x="4253437" y="19508"/>
                  <a:pt x="4459409" y="0"/>
                </a:cubicBezTo>
                <a:cubicBezTo>
                  <a:pt x="4703369" y="-11765"/>
                  <a:pt x="4864043" y="237362"/>
                  <a:pt x="4881770" y="422361"/>
                </a:cubicBezTo>
                <a:lnTo>
                  <a:pt x="4881770" y="422361"/>
                </a:lnTo>
                <a:cubicBezTo>
                  <a:pt x="4860004" y="645653"/>
                  <a:pt x="4714377" y="811005"/>
                  <a:pt x="4459409" y="844722"/>
                </a:cubicBezTo>
                <a:cubicBezTo>
                  <a:pt x="4235873" y="822273"/>
                  <a:pt x="3961079" y="845340"/>
                  <a:pt x="3746197" y="844722"/>
                </a:cubicBezTo>
                <a:cubicBezTo>
                  <a:pt x="3531315" y="844104"/>
                  <a:pt x="3364110" y="862346"/>
                  <a:pt x="3154097" y="844722"/>
                </a:cubicBezTo>
                <a:cubicBezTo>
                  <a:pt x="2944084" y="827098"/>
                  <a:pt x="2673668" y="876006"/>
                  <a:pt x="2481255" y="844722"/>
                </a:cubicBezTo>
                <a:cubicBezTo>
                  <a:pt x="2288842" y="813438"/>
                  <a:pt x="2047444" y="823116"/>
                  <a:pt x="1929526" y="844722"/>
                </a:cubicBezTo>
                <a:cubicBezTo>
                  <a:pt x="1811608" y="866328"/>
                  <a:pt x="1503483" y="832731"/>
                  <a:pt x="1377796" y="844722"/>
                </a:cubicBezTo>
                <a:cubicBezTo>
                  <a:pt x="1252109" y="856714"/>
                  <a:pt x="710063" y="851589"/>
                  <a:pt x="422361" y="844722"/>
                </a:cubicBezTo>
                <a:cubicBezTo>
                  <a:pt x="232393" y="843308"/>
                  <a:pt x="-19223" y="682674"/>
                  <a:pt x="0" y="422361"/>
                </a:cubicBezTo>
                <a:close/>
              </a:path>
              <a:path w="4881770" h="844722" stroke="0" extrusionOk="0">
                <a:moveTo>
                  <a:pt x="0" y="422361"/>
                </a:moveTo>
                <a:cubicBezTo>
                  <a:pt x="-37759" y="228727"/>
                  <a:pt x="199994" y="46098"/>
                  <a:pt x="422361" y="0"/>
                </a:cubicBezTo>
                <a:cubicBezTo>
                  <a:pt x="624503" y="15680"/>
                  <a:pt x="806952" y="19741"/>
                  <a:pt x="1014461" y="0"/>
                </a:cubicBezTo>
                <a:cubicBezTo>
                  <a:pt x="1221970" y="-19741"/>
                  <a:pt x="1365552" y="-14820"/>
                  <a:pt x="1646932" y="0"/>
                </a:cubicBezTo>
                <a:cubicBezTo>
                  <a:pt x="1928312" y="14820"/>
                  <a:pt x="1937911" y="-5625"/>
                  <a:pt x="2198662" y="0"/>
                </a:cubicBezTo>
                <a:cubicBezTo>
                  <a:pt x="2459413" y="5625"/>
                  <a:pt x="2729303" y="18505"/>
                  <a:pt x="2911874" y="0"/>
                </a:cubicBezTo>
                <a:cubicBezTo>
                  <a:pt x="3094445" y="-18505"/>
                  <a:pt x="3333363" y="-11544"/>
                  <a:pt x="3463604" y="0"/>
                </a:cubicBezTo>
                <a:cubicBezTo>
                  <a:pt x="3593845" y="11544"/>
                  <a:pt x="4245978" y="-3105"/>
                  <a:pt x="4459409" y="0"/>
                </a:cubicBezTo>
                <a:cubicBezTo>
                  <a:pt x="4666005" y="-2994"/>
                  <a:pt x="4896040" y="206266"/>
                  <a:pt x="4881770" y="422361"/>
                </a:cubicBezTo>
                <a:lnTo>
                  <a:pt x="4881770" y="422361"/>
                </a:lnTo>
                <a:cubicBezTo>
                  <a:pt x="4914439" y="681231"/>
                  <a:pt x="4679975" y="852405"/>
                  <a:pt x="4459409" y="844722"/>
                </a:cubicBezTo>
                <a:cubicBezTo>
                  <a:pt x="4157359" y="878179"/>
                  <a:pt x="4027239" y="825280"/>
                  <a:pt x="3786568" y="844722"/>
                </a:cubicBezTo>
                <a:cubicBezTo>
                  <a:pt x="3545897" y="864164"/>
                  <a:pt x="3463765" y="866241"/>
                  <a:pt x="3234838" y="844722"/>
                </a:cubicBezTo>
                <a:cubicBezTo>
                  <a:pt x="3005911" y="823204"/>
                  <a:pt x="2819113" y="816791"/>
                  <a:pt x="2642737" y="844722"/>
                </a:cubicBezTo>
                <a:cubicBezTo>
                  <a:pt x="2466361" y="872653"/>
                  <a:pt x="2238897" y="861999"/>
                  <a:pt x="1929526" y="844722"/>
                </a:cubicBezTo>
                <a:cubicBezTo>
                  <a:pt x="1620155" y="827445"/>
                  <a:pt x="1456208" y="840987"/>
                  <a:pt x="1297055" y="844722"/>
                </a:cubicBezTo>
                <a:cubicBezTo>
                  <a:pt x="1137902" y="848457"/>
                  <a:pt x="780737" y="861340"/>
                  <a:pt x="422361" y="844722"/>
                </a:cubicBezTo>
                <a:cubicBezTo>
                  <a:pt x="164294" y="850495"/>
                  <a:pt x="46731" y="626004"/>
                  <a:pt x="0" y="422361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9B3287-FE3B-432C-A197-736FF7DED504}"/>
              </a:ext>
            </a:extLst>
          </p:cNvPr>
          <p:cNvGrpSpPr/>
          <p:nvPr/>
        </p:nvGrpSpPr>
        <p:grpSpPr>
          <a:xfrm>
            <a:off x="7147000" y="2107185"/>
            <a:ext cx="3432554" cy="1121791"/>
            <a:chOff x="6273421" y="3334445"/>
            <a:chExt cx="3432554" cy="112179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146FEC3-6149-4423-A877-F40EBD7845F3}"/>
                </a:ext>
              </a:extLst>
            </p:cNvPr>
            <p:cNvSpPr/>
            <p:nvPr/>
          </p:nvSpPr>
          <p:spPr>
            <a:xfrm>
              <a:off x="6972299" y="3523556"/>
              <a:ext cx="2733676" cy="932680"/>
            </a:xfrm>
            <a:prstGeom prst="roundRect">
              <a:avLst>
                <a:gd name="adj" fmla="val 15549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lòng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riêng</a:t>
              </a:r>
              <a:endPara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4DDF9B4-3747-4F31-A59E-58468628F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3421" y="3334445"/>
              <a:ext cx="1031631" cy="1031631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DEAF4AF-33CA-4274-B9F9-1D833813F34F}"/>
              </a:ext>
            </a:extLst>
          </p:cNvPr>
          <p:cNvGrpSpPr/>
          <p:nvPr/>
        </p:nvGrpSpPr>
        <p:grpSpPr>
          <a:xfrm>
            <a:off x="7182170" y="3433283"/>
            <a:ext cx="3438205" cy="1031631"/>
            <a:chOff x="6308591" y="5708293"/>
            <a:chExt cx="3438205" cy="1031631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F884847-7EFD-46D3-A953-B12A29FA3770}"/>
                </a:ext>
              </a:extLst>
            </p:cNvPr>
            <p:cNvSpPr/>
            <p:nvPr/>
          </p:nvSpPr>
          <p:spPr>
            <a:xfrm>
              <a:off x="6824407" y="5848302"/>
              <a:ext cx="2922389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ngả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lưng</a:t>
              </a:r>
              <a:endPara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BA9CF8E-1431-49E7-9956-10E1C6E6C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8591" y="5708293"/>
              <a:ext cx="1031631" cy="1031631"/>
            </a:xfrm>
            <a:prstGeom prst="rect">
              <a:avLst/>
            </a:prstGeom>
          </p:spPr>
        </p:pic>
      </p:grpSp>
      <p:pic>
        <p:nvPicPr>
          <p:cNvPr id="25" name="Picture 24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6A933AF8-1625-4880-903A-458BD653F3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26" y="3988253"/>
            <a:ext cx="1881074" cy="2759523"/>
          </a:xfrm>
          <a:prstGeom prst="rect">
            <a:avLst/>
          </a:prstGeom>
        </p:spPr>
      </p:pic>
      <p:pic>
        <p:nvPicPr>
          <p:cNvPr id="26" name="Picture 2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9F56ABA-6C7E-4729-B416-E2DD87B2EA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732" y="4180347"/>
            <a:ext cx="2775524" cy="27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0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ADC6D8-371F-4699-9721-047AE4D7AD9B}"/>
              </a:ext>
            </a:extLst>
          </p:cNvPr>
          <p:cNvSpPr/>
          <p:nvPr/>
        </p:nvSpPr>
        <p:spPr>
          <a:xfrm>
            <a:off x="3735635" y="1076325"/>
            <a:ext cx="4881770" cy="844722"/>
          </a:xfrm>
          <a:custGeom>
            <a:avLst/>
            <a:gdLst>
              <a:gd name="connsiteX0" fmla="*/ 0 w 4881770"/>
              <a:gd name="connsiteY0" fmla="*/ 422361 h 844722"/>
              <a:gd name="connsiteX1" fmla="*/ 422361 w 4881770"/>
              <a:gd name="connsiteY1" fmla="*/ 0 h 844722"/>
              <a:gd name="connsiteX2" fmla="*/ 1135573 w 4881770"/>
              <a:gd name="connsiteY2" fmla="*/ 0 h 844722"/>
              <a:gd name="connsiteX3" fmla="*/ 1889155 w 4881770"/>
              <a:gd name="connsiteY3" fmla="*/ 0 h 844722"/>
              <a:gd name="connsiteX4" fmla="*/ 2602367 w 4881770"/>
              <a:gd name="connsiteY4" fmla="*/ 0 h 844722"/>
              <a:gd name="connsiteX5" fmla="*/ 3234838 w 4881770"/>
              <a:gd name="connsiteY5" fmla="*/ 0 h 844722"/>
              <a:gd name="connsiteX6" fmla="*/ 3867309 w 4881770"/>
              <a:gd name="connsiteY6" fmla="*/ 0 h 844722"/>
              <a:gd name="connsiteX7" fmla="*/ 4459409 w 4881770"/>
              <a:gd name="connsiteY7" fmla="*/ 0 h 844722"/>
              <a:gd name="connsiteX8" fmla="*/ 4881770 w 4881770"/>
              <a:gd name="connsiteY8" fmla="*/ 422361 h 844722"/>
              <a:gd name="connsiteX9" fmla="*/ 4881770 w 4881770"/>
              <a:gd name="connsiteY9" fmla="*/ 422361 h 844722"/>
              <a:gd name="connsiteX10" fmla="*/ 4459409 w 4881770"/>
              <a:gd name="connsiteY10" fmla="*/ 844722 h 844722"/>
              <a:gd name="connsiteX11" fmla="*/ 3746197 w 4881770"/>
              <a:gd name="connsiteY11" fmla="*/ 844722 h 844722"/>
              <a:gd name="connsiteX12" fmla="*/ 3154097 w 4881770"/>
              <a:gd name="connsiteY12" fmla="*/ 844722 h 844722"/>
              <a:gd name="connsiteX13" fmla="*/ 2481255 w 4881770"/>
              <a:gd name="connsiteY13" fmla="*/ 844722 h 844722"/>
              <a:gd name="connsiteX14" fmla="*/ 1929526 w 4881770"/>
              <a:gd name="connsiteY14" fmla="*/ 844722 h 844722"/>
              <a:gd name="connsiteX15" fmla="*/ 1377796 w 4881770"/>
              <a:gd name="connsiteY15" fmla="*/ 844722 h 844722"/>
              <a:gd name="connsiteX16" fmla="*/ 422361 w 4881770"/>
              <a:gd name="connsiteY16" fmla="*/ 844722 h 844722"/>
              <a:gd name="connsiteX17" fmla="*/ 0 w 4881770"/>
              <a:gd name="connsiteY17" fmla="*/ 422361 h 84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81770" h="844722" fill="none" extrusionOk="0">
                <a:moveTo>
                  <a:pt x="0" y="422361"/>
                </a:moveTo>
                <a:cubicBezTo>
                  <a:pt x="13372" y="208062"/>
                  <a:pt x="179292" y="-28592"/>
                  <a:pt x="422361" y="0"/>
                </a:cubicBezTo>
                <a:cubicBezTo>
                  <a:pt x="775591" y="24639"/>
                  <a:pt x="975047" y="-22289"/>
                  <a:pt x="1135573" y="0"/>
                </a:cubicBezTo>
                <a:cubicBezTo>
                  <a:pt x="1296099" y="22289"/>
                  <a:pt x="1595124" y="18895"/>
                  <a:pt x="1889155" y="0"/>
                </a:cubicBezTo>
                <a:cubicBezTo>
                  <a:pt x="2183186" y="-18895"/>
                  <a:pt x="2326840" y="12919"/>
                  <a:pt x="2602367" y="0"/>
                </a:cubicBezTo>
                <a:cubicBezTo>
                  <a:pt x="2877894" y="-12919"/>
                  <a:pt x="3094056" y="26062"/>
                  <a:pt x="3234838" y="0"/>
                </a:cubicBezTo>
                <a:cubicBezTo>
                  <a:pt x="3375620" y="-26062"/>
                  <a:pt x="3574444" y="25157"/>
                  <a:pt x="3867309" y="0"/>
                </a:cubicBezTo>
                <a:cubicBezTo>
                  <a:pt x="4160174" y="-25157"/>
                  <a:pt x="4253437" y="19508"/>
                  <a:pt x="4459409" y="0"/>
                </a:cubicBezTo>
                <a:cubicBezTo>
                  <a:pt x="4703369" y="-11765"/>
                  <a:pt x="4864043" y="237362"/>
                  <a:pt x="4881770" y="422361"/>
                </a:cubicBezTo>
                <a:lnTo>
                  <a:pt x="4881770" y="422361"/>
                </a:lnTo>
                <a:cubicBezTo>
                  <a:pt x="4860004" y="645653"/>
                  <a:pt x="4714377" y="811005"/>
                  <a:pt x="4459409" y="844722"/>
                </a:cubicBezTo>
                <a:cubicBezTo>
                  <a:pt x="4235873" y="822273"/>
                  <a:pt x="3961079" y="845340"/>
                  <a:pt x="3746197" y="844722"/>
                </a:cubicBezTo>
                <a:cubicBezTo>
                  <a:pt x="3531315" y="844104"/>
                  <a:pt x="3364110" y="862346"/>
                  <a:pt x="3154097" y="844722"/>
                </a:cubicBezTo>
                <a:cubicBezTo>
                  <a:pt x="2944084" y="827098"/>
                  <a:pt x="2673668" y="876006"/>
                  <a:pt x="2481255" y="844722"/>
                </a:cubicBezTo>
                <a:cubicBezTo>
                  <a:pt x="2288842" y="813438"/>
                  <a:pt x="2047444" y="823116"/>
                  <a:pt x="1929526" y="844722"/>
                </a:cubicBezTo>
                <a:cubicBezTo>
                  <a:pt x="1811608" y="866328"/>
                  <a:pt x="1503483" y="832731"/>
                  <a:pt x="1377796" y="844722"/>
                </a:cubicBezTo>
                <a:cubicBezTo>
                  <a:pt x="1252109" y="856714"/>
                  <a:pt x="710063" y="851589"/>
                  <a:pt x="422361" y="844722"/>
                </a:cubicBezTo>
                <a:cubicBezTo>
                  <a:pt x="232393" y="843308"/>
                  <a:pt x="-19223" y="682674"/>
                  <a:pt x="0" y="422361"/>
                </a:cubicBezTo>
                <a:close/>
              </a:path>
              <a:path w="4881770" h="844722" stroke="0" extrusionOk="0">
                <a:moveTo>
                  <a:pt x="0" y="422361"/>
                </a:moveTo>
                <a:cubicBezTo>
                  <a:pt x="-37759" y="228727"/>
                  <a:pt x="199994" y="46098"/>
                  <a:pt x="422361" y="0"/>
                </a:cubicBezTo>
                <a:cubicBezTo>
                  <a:pt x="624503" y="15680"/>
                  <a:pt x="806952" y="19741"/>
                  <a:pt x="1014461" y="0"/>
                </a:cubicBezTo>
                <a:cubicBezTo>
                  <a:pt x="1221970" y="-19741"/>
                  <a:pt x="1365552" y="-14820"/>
                  <a:pt x="1646932" y="0"/>
                </a:cubicBezTo>
                <a:cubicBezTo>
                  <a:pt x="1928312" y="14820"/>
                  <a:pt x="1937911" y="-5625"/>
                  <a:pt x="2198662" y="0"/>
                </a:cubicBezTo>
                <a:cubicBezTo>
                  <a:pt x="2459413" y="5625"/>
                  <a:pt x="2729303" y="18505"/>
                  <a:pt x="2911874" y="0"/>
                </a:cubicBezTo>
                <a:cubicBezTo>
                  <a:pt x="3094445" y="-18505"/>
                  <a:pt x="3333363" y="-11544"/>
                  <a:pt x="3463604" y="0"/>
                </a:cubicBezTo>
                <a:cubicBezTo>
                  <a:pt x="3593845" y="11544"/>
                  <a:pt x="4245978" y="-3105"/>
                  <a:pt x="4459409" y="0"/>
                </a:cubicBezTo>
                <a:cubicBezTo>
                  <a:pt x="4666005" y="-2994"/>
                  <a:pt x="4896040" y="206266"/>
                  <a:pt x="4881770" y="422361"/>
                </a:cubicBezTo>
                <a:lnTo>
                  <a:pt x="4881770" y="422361"/>
                </a:lnTo>
                <a:cubicBezTo>
                  <a:pt x="4914439" y="681231"/>
                  <a:pt x="4679975" y="852405"/>
                  <a:pt x="4459409" y="844722"/>
                </a:cubicBezTo>
                <a:cubicBezTo>
                  <a:pt x="4157359" y="878179"/>
                  <a:pt x="4027239" y="825280"/>
                  <a:pt x="3786568" y="844722"/>
                </a:cubicBezTo>
                <a:cubicBezTo>
                  <a:pt x="3545897" y="864164"/>
                  <a:pt x="3463765" y="866241"/>
                  <a:pt x="3234838" y="844722"/>
                </a:cubicBezTo>
                <a:cubicBezTo>
                  <a:pt x="3005911" y="823204"/>
                  <a:pt x="2819113" y="816791"/>
                  <a:pt x="2642737" y="844722"/>
                </a:cubicBezTo>
                <a:cubicBezTo>
                  <a:pt x="2466361" y="872653"/>
                  <a:pt x="2238897" y="861999"/>
                  <a:pt x="1929526" y="844722"/>
                </a:cubicBezTo>
                <a:cubicBezTo>
                  <a:pt x="1620155" y="827445"/>
                  <a:pt x="1456208" y="840987"/>
                  <a:pt x="1297055" y="844722"/>
                </a:cubicBezTo>
                <a:cubicBezTo>
                  <a:pt x="1137902" y="848457"/>
                  <a:pt x="780737" y="861340"/>
                  <a:pt x="422361" y="844722"/>
                </a:cubicBezTo>
                <a:cubicBezTo>
                  <a:pt x="164294" y="850495"/>
                  <a:pt x="46731" y="626004"/>
                  <a:pt x="0" y="422361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5" name="Picture 24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6A933AF8-1625-4880-903A-458BD653F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26" y="3988253"/>
            <a:ext cx="1881074" cy="2759523"/>
          </a:xfrm>
          <a:prstGeom prst="rect">
            <a:avLst/>
          </a:prstGeom>
        </p:spPr>
      </p:pic>
      <p:pic>
        <p:nvPicPr>
          <p:cNvPr id="26" name="Picture 2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9F56ABA-6C7E-4729-B416-E2DD87B2EA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732" y="4180347"/>
            <a:ext cx="2775524" cy="2759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8E936B-3B42-4120-8102-D1892BCB70F5}"/>
              </a:ext>
            </a:extLst>
          </p:cNvPr>
          <p:cNvSpPr txBox="1"/>
          <p:nvPr/>
        </p:nvSpPr>
        <p:spPr>
          <a:xfrm>
            <a:off x="3829050" y="2200275"/>
            <a:ext cx="5410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44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Vác</a:t>
            </a:r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44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endParaRPr lang="en-US" sz="44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.//</a:t>
            </a:r>
          </a:p>
        </p:txBody>
      </p:sp>
    </p:spTree>
    <p:extLst>
      <p:ext uri="{BB962C8B-B14F-4D97-AF65-F5344CB8AC3E}">
        <p14:creationId xmlns:p14="http://schemas.microsoft.com/office/powerpoint/2010/main" val="217719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2073</Words>
  <Application>Microsoft Office PowerPoint</Application>
  <PresentationFormat>Widescreen</PresentationFormat>
  <Paragraphs>257</Paragraphs>
  <Slides>52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5" baseType="lpstr">
      <vt:lpstr>Arial</vt:lpstr>
      <vt:lpstr>Arial-Rounded</vt:lpstr>
      <vt:lpstr>Calibri</vt:lpstr>
      <vt:lpstr>Cambria</vt:lpstr>
      <vt:lpstr>Coiny</vt:lpstr>
      <vt:lpstr>inpin heiti</vt:lpstr>
      <vt:lpstr>Pattaya</vt:lpstr>
      <vt:lpstr>Segoe UI Historic</vt:lpstr>
      <vt:lpstr>Times New Roman</vt:lpstr>
      <vt:lpstr>Wingdings</vt:lpstr>
      <vt:lpstr>方正清刻本悦宋简体</vt:lpstr>
      <vt:lpstr>视觉坊免费素材shijuef.com(龚帆免费体)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55</cp:revision>
  <dcterms:created xsi:type="dcterms:W3CDTF">2022-11-25T23:36:13Z</dcterms:created>
  <dcterms:modified xsi:type="dcterms:W3CDTF">2025-03-13T03:02:56Z</dcterms:modified>
</cp:coreProperties>
</file>