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4" r:id="rId2"/>
    <p:sldId id="273" r:id="rId3"/>
    <p:sldId id="257" r:id="rId4"/>
    <p:sldId id="258" r:id="rId5"/>
    <p:sldId id="259" r:id="rId6"/>
    <p:sldId id="266" r:id="rId7"/>
    <p:sldId id="267" r:id="rId8"/>
    <p:sldId id="268" r:id="rId9"/>
    <p:sldId id="271" r:id="rId10"/>
    <p:sldId id="272" r:id="rId11"/>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B00"/>
    <a:srgbClr val="A9DA74"/>
    <a:srgbClr val="EBF6F9"/>
    <a:srgbClr val="FBD6B7"/>
    <a:srgbClr val="E824B5"/>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4" d="100"/>
          <a:sy n="114" d="100"/>
        </p:scale>
        <p:origin x="71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7/2/2023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click vào</a:t>
            </a:r>
            <a:r>
              <a:rPr lang="en-US" baseline="0" smtClean="0"/>
              <a:t> từng bông hoa trên từ, hoa sẽ biến mất, chữ xuất hiện, đồng thời hoa trên cây sẽ mọc ra.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053017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7/2/2023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7/2/2023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7/2/2023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7/2/2023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7/2/2023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7/2/2023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7/2/2023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23744" y="2189227"/>
            <a:ext cx="6477002"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3199" y="-979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591894" y="783779"/>
            <a:ext cx="1341530" cy="1107947"/>
          </a:xfrm>
          <a:prstGeom prst="rect">
            <a:avLst/>
          </a:prstGeom>
          <a:noFill/>
        </p:spPr>
        <p:txBody>
          <a:bodyPr wrap="square" lIns="91391" tIns="45696" rIns="91391" bIns="45696" rtlCol="0">
            <a:spAutoFit/>
          </a:bodyPr>
          <a:lstStyle/>
          <a:p>
            <a:pPr algn="ctr"/>
            <a:r>
              <a:rPr lang="en-US" sz="6600" b="1" dirty="0">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2506247" y="355104"/>
            <a:ext cx="6172200" cy="923281"/>
          </a:xfrm>
          <a:prstGeom prst="rect">
            <a:avLst/>
          </a:prstGeom>
          <a:noFill/>
        </p:spPr>
        <p:txBody>
          <a:bodyPr wrap="square" lIns="91391" tIns="45696" rIns="91391" bIns="45696" rtlCol="0">
            <a:spAutoFit/>
          </a:bodyPr>
          <a:lstStyle/>
          <a:p>
            <a:pPr algn="ctr"/>
            <a:r>
              <a:rPr lang="en-US" sz="5400" b="1" dirty="0">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804122" cy="646282"/>
          </a:xfrm>
          <a:prstGeom prst="rect">
            <a:avLst/>
          </a:prstGeom>
          <a:noFill/>
        </p:spPr>
        <p:txBody>
          <a:bodyPr wrap="square" lIns="91391" tIns="45696" rIns="91391" bIns="45696" rtlCol="0">
            <a:spAutoFit/>
          </a:bodyPr>
          <a:lstStyle/>
          <a:p>
            <a:pPr algn="ctr"/>
            <a:r>
              <a:rPr lang="en-US" sz="3600" b="1" dirty="0">
                <a:solidFill>
                  <a:srgbClr val="F68426"/>
                </a:solidFill>
                <a:latin typeface="Arial-Rounded" pitchFamily="34" charset="0"/>
                <a:ea typeface="Arial-Rounded" pitchFamily="34" charset="0"/>
                <a:cs typeface="Arial-Rounded" pitchFamily="34" charset="0"/>
              </a:rPr>
              <a:t>NỤ HÔN TRÊN BÀN TAY</a:t>
            </a:r>
          </a:p>
        </p:txBody>
      </p:sp>
    </p:spTree>
    <p:extLst>
      <p:ext uri="{BB962C8B-B14F-4D97-AF65-F5344CB8AC3E}">
        <p14:creationId xmlns:p14="http://schemas.microsoft.com/office/powerpoint/2010/main" val="3391228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3867150"/>
            <a:ext cx="7162800" cy="954107"/>
          </a:xfrm>
          <a:prstGeom prst="rect">
            <a:avLst/>
          </a:prstGeom>
          <a:solidFill>
            <a:srgbClr val="FFC000"/>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Xem lại bài trang 24 đến trang 27</a:t>
            </a:r>
          </a:p>
          <a:p>
            <a:pPr algn="ctr"/>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Làm Anh </a:t>
            </a:r>
            <a:r>
              <a:rPr lang="en-US" sz="2800" b="1" smtClean="0">
                <a:latin typeface="Arial-Rounded" pitchFamily="34" charset="0"/>
                <a:ea typeface="Arial-Rounded" pitchFamily="34" charset="0"/>
                <a:cs typeface="Arial-Rounded" pitchFamily="34" charset="0"/>
              </a:rPr>
              <a:t>(trang 28 </a:t>
            </a:r>
            <a:r>
              <a:rPr lang="en-US" sz="2800" b="1">
                <a:latin typeface="Arial-Rounded" pitchFamily="34" charset="0"/>
                <a:ea typeface="Arial-Rounded" pitchFamily="34" charset="0"/>
                <a:cs typeface="Arial-Rounded" pitchFamily="34" charset="0"/>
              </a:rPr>
              <a:t>+ </a:t>
            </a:r>
            <a:r>
              <a:rPr lang="en-US" sz="2800" b="1" smtClean="0">
                <a:latin typeface="Arial-Rounded" pitchFamily="34" charset="0"/>
                <a:ea typeface="Arial-Rounded" pitchFamily="34" charset="0"/>
                <a:cs typeface="Arial-Rounded" pitchFamily="34" charset="0"/>
              </a:rPr>
              <a:t>29)</a:t>
            </a:r>
            <a:endParaRPr lang="en-US" sz="2800" b="1">
              <a:latin typeface="Arial-Rounded" pitchFamily="34" charset="0"/>
              <a:ea typeface="Arial-Rounded" pitchFamily="34" charset="0"/>
              <a:cs typeface="Arial-Rounded" pitchFamily="34" charset="0"/>
            </a:endParaRP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FFC000"/>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Chọn từ ngữ để hoàn thiện câu và viết câu vào vở</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893618" y="1457562"/>
            <a:ext cx="6781800" cy="584763"/>
          </a:xfrm>
          <a:prstGeom prst="rect">
            <a:avLst/>
          </a:prstGeom>
          <a:solidFill>
            <a:srgbClr val="F6BB00"/>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bổ ích				</a:t>
            </a:r>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514350" y="2458831"/>
            <a:ext cx="847725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Mỗi lần em bị ốm,  mẹ rất  (…….)  .</a:t>
            </a:r>
            <a:endParaRPr lang="en-US" sz="3600" b="1">
              <a:latin typeface="Arial-Rounded" pitchFamily="34" charset="0"/>
              <a:ea typeface="Arial-Rounded" pitchFamily="34" charset="0"/>
              <a:cs typeface="Arial-Rounded" pitchFamily="34" charset="0"/>
            </a:endParaRPr>
          </a:p>
        </p:txBody>
      </p:sp>
      <p:sp>
        <p:nvSpPr>
          <p:cNvPr id="12" name="TextBox 11"/>
          <p:cNvSpPr txBox="1"/>
          <p:nvPr/>
        </p:nvSpPr>
        <p:spPr>
          <a:xfrm>
            <a:off x="5502985" y="1457562"/>
            <a:ext cx="2112818" cy="584763"/>
          </a:xfrm>
          <a:prstGeom prst="rect">
            <a:avLst/>
          </a:prstGeom>
          <a:solidFill>
            <a:srgbClr val="F6BB00"/>
          </a:solidFill>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thủ thỉ</a:t>
            </a:r>
            <a:endParaRPr lang="en-US" sz="3200" b="1">
              <a:latin typeface="Arial-Rounded" pitchFamily="34" charset="0"/>
              <a:ea typeface="Arial-Rounded" pitchFamily="34" charset="0"/>
              <a:cs typeface="Arial-Rounded" pitchFamily="34" charset="0"/>
            </a:endParaRPr>
          </a:p>
        </p:txBody>
      </p:sp>
      <p:sp>
        <p:nvSpPr>
          <p:cNvPr id="13" name="TextBox 12"/>
          <p:cNvSpPr txBox="1"/>
          <p:nvPr/>
        </p:nvSpPr>
        <p:spPr>
          <a:xfrm>
            <a:off x="893618" y="1457562"/>
            <a:ext cx="2112818" cy="584763"/>
          </a:xfrm>
          <a:prstGeom prst="rect">
            <a:avLst/>
          </a:prstGeom>
          <a:solidFill>
            <a:srgbClr val="F6BB00"/>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mỉm cười</a:t>
            </a:r>
            <a:endParaRPr lang="en-US" sz="3200" b="1">
              <a:latin typeface="Arial-Rounded" pitchFamily="34" charset="0"/>
              <a:ea typeface="Arial-Rounded" pitchFamily="34" charset="0"/>
              <a:cs typeface="Arial-Rounded" pitchFamily="34" charset="0"/>
            </a:endParaRPr>
          </a:p>
        </p:txBody>
      </p:sp>
      <p:sp>
        <p:nvSpPr>
          <p:cNvPr id="10" name="TextBox 9"/>
          <p:cNvSpPr txBox="1"/>
          <p:nvPr/>
        </p:nvSpPr>
        <p:spPr>
          <a:xfrm>
            <a:off x="3489926" y="1447374"/>
            <a:ext cx="1845385" cy="584763"/>
          </a:xfrm>
          <a:prstGeom prst="rect">
            <a:avLst/>
          </a:prstGeom>
          <a:solidFill>
            <a:srgbClr val="F6BB00"/>
          </a:solidFill>
          <a:ln>
            <a:noFill/>
          </a:ln>
        </p:spPr>
        <p:txBody>
          <a:bodyPr wrap="square" lIns="91428" tIns="45714" rIns="91428" bIns="45714" rtlCol="0">
            <a:spAutoFit/>
          </a:bodyPr>
          <a:lstStyle/>
          <a:p>
            <a:pPr algn="ctr"/>
            <a:r>
              <a:rPr lang="en-US" sz="3200" b="1" dirty="0">
                <a:latin typeface="Arial-Rounded" pitchFamily="34" charset="0"/>
                <a:ea typeface="Arial-Rounded" pitchFamily="34" charset="0"/>
                <a:cs typeface="Arial-Rounded" pitchFamily="34" charset="0"/>
              </a:rPr>
              <a:t>l</a:t>
            </a:r>
            <a:r>
              <a:rPr lang="en-US" sz="3200" b="1" dirty="0" smtClean="0">
                <a:latin typeface="Arial-Rounded" pitchFamily="34" charset="0"/>
                <a:ea typeface="Arial-Rounded" pitchFamily="34" charset="0"/>
                <a:cs typeface="Arial-Rounded" pitchFamily="34" charset="0"/>
              </a:rPr>
              <a:t>o </a:t>
            </a:r>
            <a:r>
              <a:rPr lang="en-US" sz="3200" b="1" dirty="0" err="1" smtClean="0">
                <a:latin typeface="Arial-Rounded" pitchFamily="34" charset="0"/>
                <a:ea typeface="Arial-Rounded" pitchFamily="34" charset="0"/>
                <a:cs typeface="Arial-Rounded" pitchFamily="34" charset="0"/>
              </a:rPr>
              <a:t>lắng</a:t>
            </a:r>
            <a:endParaRPr lang="en-US" sz="3200" b="1" dirty="0">
              <a:latin typeface="Arial-Rounded" pitchFamily="34" charset="0"/>
              <a:ea typeface="Arial-Rounded" pitchFamily="34" charset="0"/>
              <a:cs typeface="Arial-Rounded" pitchFamily="34" charset="0"/>
            </a:endParaRPr>
          </a:p>
        </p:txBody>
      </p:sp>
      <p:grpSp>
        <p:nvGrpSpPr>
          <p:cNvPr id="3" name="Group 2"/>
          <p:cNvGrpSpPr/>
          <p:nvPr/>
        </p:nvGrpSpPr>
        <p:grpSpPr>
          <a:xfrm>
            <a:off x="-533400" y="3703407"/>
            <a:ext cx="9448801" cy="1076877"/>
            <a:chOff x="-533400" y="3703407"/>
            <a:chExt cx="9448801" cy="1076877"/>
          </a:xfrm>
        </p:grpSpPr>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0" t="40641" r="-851"/>
            <a:stretch/>
          </p:blipFill>
          <p:spPr bwMode="auto">
            <a:xfrm>
              <a:off x="259081" y="3703407"/>
              <a:ext cx="6557355" cy="107687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0" t="40850" r="66965" b="1"/>
            <a:stretch/>
          </p:blipFill>
          <p:spPr bwMode="auto">
            <a:xfrm>
              <a:off x="6784163" y="3703407"/>
              <a:ext cx="2131238" cy="107306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4950" y="3703407"/>
              <a:ext cx="8680450" cy="1076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33400" y="3925561"/>
              <a:ext cx="9296400" cy="846386"/>
            </a:xfrm>
            <a:prstGeom prst="rect">
              <a:avLst/>
            </a:prstGeom>
          </p:spPr>
          <p:txBody>
            <a:bodyPr wrap="square">
              <a:spAutoFit/>
            </a:bodyPr>
            <a:lstStyle/>
            <a:p>
              <a:pPr algn="ctr"/>
              <a:r>
                <a:rPr lang="en-US" sz="4900" b="1" dirty="0">
                  <a:solidFill>
                    <a:srgbClr val="7030A0"/>
                  </a:solidFill>
                  <a:latin typeface="HP001 4 hàng" pitchFamily="34" charset="0"/>
                  <a:ea typeface="Arial-Rounded" pitchFamily="34" charset="0"/>
                  <a:cs typeface="Arial-Rounded" pitchFamily="34" charset="0"/>
                </a:rPr>
                <a:t> </a:t>
              </a:r>
              <a:r>
                <a:rPr lang="en-US" sz="3600" b="1" dirty="0" err="1" smtClean="0">
                  <a:solidFill>
                    <a:srgbClr val="7030A0"/>
                  </a:solidFill>
                  <a:latin typeface="Times New Roman" panose="02020603050405020304" pitchFamily="18" charset="0"/>
                  <a:ea typeface="Arial-Rounded" pitchFamily="34" charset="0"/>
                  <a:cs typeface="Times New Roman" panose="02020603050405020304" pitchFamily="18" charset="0"/>
                </a:rPr>
                <a:t>Mỗi</a:t>
              </a:r>
              <a:r>
                <a:rPr lang="en-US" sz="3600" b="1" dirty="0" smtClean="0">
                  <a:solidFill>
                    <a:srgbClr val="7030A0"/>
                  </a:solidFill>
                  <a:latin typeface="Times New Roman" panose="02020603050405020304" pitchFamily="18" charset="0"/>
                  <a:ea typeface="Arial-Rounded" pitchFamily="34" charset="0"/>
                  <a:cs typeface="Times New Roman" panose="02020603050405020304" pitchFamily="18" charset="0"/>
                </a:rPr>
                <a:t> </a:t>
              </a:r>
              <a:r>
                <a:rPr lang="en-US" sz="3600" b="1" dirty="0" err="1">
                  <a:solidFill>
                    <a:srgbClr val="7030A0"/>
                  </a:solidFill>
                  <a:latin typeface="Times New Roman" panose="02020603050405020304" pitchFamily="18" charset="0"/>
                  <a:ea typeface="Arial-Rounded" pitchFamily="34" charset="0"/>
                  <a:cs typeface="Times New Roman" panose="02020603050405020304" pitchFamily="18" charset="0"/>
                </a:rPr>
                <a:t>lần</a:t>
              </a:r>
              <a:r>
                <a:rPr lang="en-US" sz="3600" b="1" dirty="0">
                  <a:solidFill>
                    <a:srgbClr val="7030A0"/>
                  </a:solidFill>
                  <a:latin typeface="Times New Roman" panose="02020603050405020304" pitchFamily="18" charset="0"/>
                  <a:ea typeface="Arial-Rounded" pitchFamily="34" charset="0"/>
                  <a:cs typeface="Times New Roman" panose="02020603050405020304" pitchFamily="18" charset="0"/>
                </a:rPr>
                <a:t> </a:t>
              </a:r>
              <a:r>
                <a:rPr lang="en-US" sz="3600" b="1" dirty="0" err="1">
                  <a:solidFill>
                    <a:srgbClr val="7030A0"/>
                  </a:solidFill>
                  <a:latin typeface="Times New Roman" panose="02020603050405020304" pitchFamily="18" charset="0"/>
                  <a:ea typeface="Arial-Rounded" pitchFamily="34" charset="0"/>
                  <a:cs typeface="Times New Roman" panose="02020603050405020304" pitchFamily="18" charset="0"/>
                </a:rPr>
                <a:t>em</a:t>
              </a:r>
              <a:r>
                <a:rPr lang="en-US" sz="3600" b="1" dirty="0">
                  <a:solidFill>
                    <a:srgbClr val="7030A0"/>
                  </a:solidFill>
                  <a:latin typeface="Times New Roman" panose="02020603050405020304" pitchFamily="18" charset="0"/>
                  <a:ea typeface="Arial-Rounded" pitchFamily="34" charset="0"/>
                  <a:cs typeface="Times New Roman" panose="02020603050405020304" pitchFamily="18" charset="0"/>
                </a:rPr>
                <a:t> </a:t>
              </a:r>
              <a:r>
                <a:rPr lang="en-US" sz="3600" b="1" dirty="0" err="1" smtClean="0">
                  <a:solidFill>
                    <a:srgbClr val="7030A0"/>
                  </a:solidFill>
                  <a:latin typeface="Times New Roman" panose="02020603050405020304" pitchFamily="18" charset="0"/>
                  <a:ea typeface="Arial-Rounded" pitchFamily="34" charset="0"/>
                  <a:cs typeface="Times New Roman" panose="02020603050405020304" pitchFamily="18" charset="0"/>
                </a:rPr>
                <a:t>bị</a:t>
              </a:r>
              <a:r>
                <a:rPr lang="en-US" sz="3600" b="1" dirty="0" smtClean="0">
                  <a:solidFill>
                    <a:srgbClr val="7030A0"/>
                  </a:solidFill>
                  <a:latin typeface="Times New Roman" panose="02020603050405020304" pitchFamily="18" charset="0"/>
                  <a:ea typeface="Arial-Rounded" pitchFamily="34" charset="0"/>
                  <a:cs typeface="Times New Roman" panose="02020603050405020304" pitchFamily="18" charset="0"/>
                </a:rPr>
                <a:t> </a:t>
              </a:r>
              <a:r>
                <a:rPr lang="en-US" sz="3600" b="1" dirty="0" err="1" smtClean="0">
                  <a:solidFill>
                    <a:srgbClr val="7030A0"/>
                  </a:solidFill>
                  <a:latin typeface="Times New Roman" panose="02020603050405020304" pitchFamily="18" charset="0"/>
                  <a:ea typeface="Arial-Rounded" pitchFamily="34" charset="0"/>
                  <a:cs typeface="Times New Roman" panose="02020603050405020304" pitchFamily="18" charset="0"/>
                </a:rPr>
                <a:t>ốm</a:t>
              </a:r>
              <a:r>
                <a:rPr lang="en-US" sz="3600" b="1" dirty="0" smtClean="0">
                  <a:solidFill>
                    <a:srgbClr val="7030A0"/>
                  </a:solidFill>
                  <a:latin typeface="Times New Roman" panose="02020603050405020304" pitchFamily="18" charset="0"/>
                  <a:ea typeface="Arial-Rounded" pitchFamily="34" charset="0"/>
                  <a:cs typeface="Times New Roman" panose="02020603050405020304" pitchFamily="18" charset="0"/>
                </a:rPr>
                <a:t>, </a:t>
              </a:r>
              <a:r>
                <a:rPr lang="en-US" sz="3600" b="1" dirty="0" err="1" smtClean="0">
                  <a:solidFill>
                    <a:srgbClr val="7030A0"/>
                  </a:solidFill>
                  <a:latin typeface="Times New Roman" panose="02020603050405020304" pitchFamily="18" charset="0"/>
                  <a:ea typeface="Arial-Rounded" pitchFamily="34" charset="0"/>
                  <a:cs typeface="Times New Roman" panose="02020603050405020304" pitchFamily="18" charset="0"/>
                </a:rPr>
                <a:t>mẹ</a:t>
              </a:r>
              <a:r>
                <a:rPr lang="en-US" sz="3600" b="1" dirty="0" smtClean="0">
                  <a:solidFill>
                    <a:srgbClr val="7030A0"/>
                  </a:solidFill>
                  <a:latin typeface="Times New Roman" panose="02020603050405020304" pitchFamily="18" charset="0"/>
                  <a:ea typeface="Arial-Rounded" pitchFamily="34" charset="0"/>
                  <a:cs typeface="Times New Roman" panose="02020603050405020304" pitchFamily="18" charset="0"/>
                </a:rPr>
                <a:t> </a:t>
              </a:r>
              <a:r>
                <a:rPr lang="en-US" sz="3600" b="1" dirty="0" err="1" smtClean="0">
                  <a:solidFill>
                    <a:srgbClr val="7030A0"/>
                  </a:solidFill>
                  <a:latin typeface="Times New Roman" panose="02020603050405020304" pitchFamily="18" charset="0"/>
                  <a:ea typeface="Arial-Rounded" pitchFamily="34" charset="0"/>
                  <a:cs typeface="Times New Roman" panose="02020603050405020304" pitchFamily="18" charset="0"/>
                </a:rPr>
                <a:t>rất</a:t>
              </a:r>
              <a:r>
                <a:rPr lang="en-US" sz="3600" b="1" dirty="0" smtClean="0">
                  <a:solidFill>
                    <a:srgbClr val="7030A0"/>
                  </a:solidFill>
                  <a:latin typeface="Times New Roman" panose="02020603050405020304" pitchFamily="18" charset="0"/>
                  <a:ea typeface="Arial-Rounded" pitchFamily="34" charset="0"/>
                  <a:cs typeface="Times New Roman" panose="02020603050405020304" pitchFamily="18" charset="0"/>
                </a:rPr>
                <a:t> </a:t>
              </a:r>
              <a:r>
                <a:rPr lang="en-US" sz="3600" b="1" dirty="0">
                  <a:solidFill>
                    <a:srgbClr val="7030A0"/>
                  </a:solidFill>
                  <a:latin typeface="Times New Roman" panose="02020603050405020304" pitchFamily="18" charset="0"/>
                  <a:ea typeface="Arial-Rounded" pitchFamily="34" charset="0"/>
                  <a:cs typeface="Times New Roman" panose="02020603050405020304" pitchFamily="18" charset="0"/>
                </a:rPr>
                <a:t>lo </a:t>
              </a:r>
              <a:r>
                <a:rPr lang="en-US" sz="3600" b="1" dirty="0" err="1" smtClean="0">
                  <a:solidFill>
                    <a:srgbClr val="7030A0"/>
                  </a:solidFill>
                  <a:latin typeface="Times New Roman" panose="02020603050405020304" pitchFamily="18" charset="0"/>
                  <a:ea typeface="Arial-Rounded" pitchFamily="34" charset="0"/>
                  <a:cs typeface="Times New Roman" panose="02020603050405020304" pitchFamily="18" charset="0"/>
                </a:rPr>
                <a:t>lắng</a:t>
              </a:r>
              <a:r>
                <a:rPr lang="en-US" sz="3600" b="1" dirty="0" smtClean="0">
                  <a:solidFill>
                    <a:srgbClr val="7030A0"/>
                  </a:solidFill>
                  <a:latin typeface="Times New Roman" panose="02020603050405020304" pitchFamily="18" charset="0"/>
                  <a:ea typeface="Arial-Rounded" pitchFamily="34" charset="0"/>
                  <a:cs typeface="Times New Roman" panose="02020603050405020304" pitchFamily="18" charset="0"/>
                </a:rPr>
                <a:t>.</a:t>
              </a:r>
              <a:endParaRPr lang="en-US" sz="4900" b="1" dirty="0">
                <a:solidFill>
                  <a:srgbClr val="7030A0"/>
                </a:solidFill>
                <a:latin typeface="Times New Roman" panose="02020603050405020304" pitchFamily="18" charset="0"/>
                <a:ea typeface="Arial-Rounded" pitchFamily="34" charset="0"/>
                <a:cs typeface="Times New Roman" panose="02020603050405020304" pitchFamily="18" charset="0"/>
              </a:endParaRPr>
            </a:p>
          </p:txBody>
        </p:sp>
      </p:gr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2"/>
                                        </p:tgtEl>
                                        <p:attrNameLst>
                                          <p:attrName>r</p:attrName>
                                        </p:attrNameLst>
                                      </p:cBhvr>
                                    </p:animRot>
                                    <p:animRot by="-240000">
                                      <p:cBhvr>
                                        <p:cTn id="22" dur="200" fill="hold">
                                          <p:stCondLst>
                                            <p:cond delay="200"/>
                                          </p:stCondLst>
                                        </p:cTn>
                                        <p:tgtEl>
                                          <p:spTgt spid="12"/>
                                        </p:tgtEl>
                                        <p:attrNameLst>
                                          <p:attrName>r</p:attrName>
                                        </p:attrNameLst>
                                      </p:cBhvr>
                                    </p:animRot>
                                    <p:animRot by="240000">
                                      <p:cBhvr>
                                        <p:cTn id="23" dur="200" fill="hold">
                                          <p:stCondLst>
                                            <p:cond delay="400"/>
                                          </p:stCondLst>
                                        </p:cTn>
                                        <p:tgtEl>
                                          <p:spTgt spid="12"/>
                                        </p:tgtEl>
                                        <p:attrNameLst>
                                          <p:attrName>r</p:attrName>
                                        </p:attrNameLst>
                                      </p:cBhvr>
                                    </p:animRot>
                                    <p:animRot by="-240000">
                                      <p:cBhvr>
                                        <p:cTn id="24" dur="200" fill="hold">
                                          <p:stCondLst>
                                            <p:cond delay="600"/>
                                          </p:stCondLst>
                                        </p:cTn>
                                        <p:tgtEl>
                                          <p:spTgt spid="12"/>
                                        </p:tgtEl>
                                        <p:attrNameLst>
                                          <p:attrName>r</p:attrName>
                                        </p:attrNameLst>
                                      </p:cBhvr>
                                    </p:animRot>
                                    <p:animRot by="120000">
                                      <p:cBhvr>
                                        <p:cTn id="25" dur="200" fill="hold">
                                          <p:stCondLst>
                                            <p:cond delay="800"/>
                                          </p:stCondLst>
                                        </p:cTn>
                                        <p:tgtEl>
                                          <p:spTgt spid="12"/>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33333E-6 -9.91047E-7 L 0.21667 0.205 " pathEditMode="relative" rAng="0" ptsTypes="AA">
                                      <p:cBhvr>
                                        <p:cTn id="30" dur="2000" fill="hold"/>
                                        <p:tgtEl>
                                          <p:spTgt spid="10"/>
                                        </p:tgtEl>
                                        <p:attrNameLst>
                                          <p:attrName>ppt_x</p:attrName>
                                          <p:attrName>ppt_y</p:attrName>
                                        </p:attrNameLst>
                                      </p:cBhvr>
                                      <p:rCtr x="10833" y="10250"/>
                                    </p:animMotion>
                                  </p:childTnLst>
                                  <p:subTnLst>
                                    <p:audio>
                                      <p:cMediaNode>
                                        <p:cTn display="0" masterRel="sameClick">
                                          <p:stCondLst>
                                            <p:cond evt="begin" delay="0">
                                              <p:tn val="2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358576"/>
            <a:ext cx="8094518" cy="954095"/>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dùng từ ngữ trong khung để nói theo tranh</a:t>
            </a:r>
            <a:endParaRPr lang="en-US" sz="28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66" t="23958" r="56515" b="49610"/>
          <a:stretch/>
        </p:blipFill>
        <p:spPr bwMode="auto">
          <a:xfrm>
            <a:off x="377536" y="2405288"/>
            <a:ext cx="4119129" cy="22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66" t="50390" r="56515" b="23177"/>
          <a:stretch/>
        </p:blipFill>
        <p:spPr bwMode="auto">
          <a:xfrm>
            <a:off x="4644736" y="2405288"/>
            <a:ext cx="4119129" cy="22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722169" y="1465071"/>
            <a:ext cx="7736032" cy="461653"/>
          </a:xfrm>
          <a:prstGeom prst="rect">
            <a:avLst/>
          </a:prstGeom>
          <a:noFill/>
          <a:ln>
            <a:solidFill>
              <a:schemeClr val="accent6"/>
            </a:solidFill>
          </a:ln>
        </p:spPr>
        <p:txBody>
          <a:bodyPr wrap="square" lIns="91428" tIns="45714" rIns="91428" bIns="45714" rtlCol="0">
            <a:spAutoFit/>
          </a:bodyPr>
          <a:lstStyle/>
          <a:p>
            <a:pPr algn="just"/>
            <a:r>
              <a:rPr lang="en-US" sz="2400" dirty="0" err="1">
                <a:latin typeface="Arial-Rounded" pitchFamily="34" charset="0"/>
                <a:ea typeface="Arial-Rounded" pitchFamily="34" charset="0"/>
                <a:cs typeface="Arial-Rounded" pitchFamily="34" charset="0"/>
              </a:rPr>
              <a:t>c</a:t>
            </a:r>
            <a:r>
              <a:rPr lang="en-US" sz="2400" dirty="0" err="1" smtClean="0">
                <a:latin typeface="Arial-Rounded" pitchFamily="34" charset="0"/>
                <a:ea typeface="Arial-Rounded" pitchFamily="34" charset="0"/>
                <a:cs typeface="Arial-Rounded" pitchFamily="34" charset="0"/>
              </a:rPr>
              <a:t>hăm</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sóc</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ốm</a:t>
            </a:r>
            <a:r>
              <a:rPr lang="en-US" sz="2400" dirty="0" smtClean="0">
                <a:latin typeface="Arial-Rounded" pitchFamily="34" charset="0"/>
                <a:ea typeface="Arial-Rounded" pitchFamily="34" charset="0"/>
                <a:cs typeface="Arial-Rounded" pitchFamily="34" charset="0"/>
              </a:rPr>
              <a:t>	      ô </a:t>
            </a:r>
            <a:r>
              <a:rPr lang="en-US" sz="2400" dirty="0" err="1" smtClean="0">
                <a:latin typeface="Arial-Rounded" pitchFamily="34" charset="0"/>
                <a:ea typeface="Arial-Rounded" pitchFamily="34" charset="0"/>
                <a:cs typeface="Arial-Rounded" pitchFamily="34" charset="0"/>
              </a:rPr>
              <a:t>tô</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điện</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công</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viên</a:t>
            </a:r>
            <a:endParaRPr lang="en-US" sz="24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dirty="0" err="1" smtClean="0">
                <a:latin typeface="Arial-Rounded" pitchFamily="34" charset="0"/>
                <a:ea typeface="Arial-Rounded" pitchFamily="34" charset="0"/>
                <a:cs typeface="Arial-Rounded" pitchFamily="34" charset="0"/>
              </a:rPr>
              <a:t>Mẹ</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nhẹ</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nhàng</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đặt</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nụ</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hôn</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vào</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bàn</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tay</a:t>
            </a:r>
            <a:r>
              <a:rPr lang="en-US" sz="2400" dirty="0" smtClean="0">
                <a:latin typeface="Arial-Rounded" pitchFamily="34" charset="0"/>
                <a:ea typeface="Arial-Rounded" pitchFamily="34" charset="0"/>
                <a:cs typeface="Arial-Rounded" pitchFamily="34" charset="0"/>
              </a:rPr>
              <a:t> Nam.</a:t>
            </a:r>
            <a:endParaRPr lang="en-US" sz="2400" dirty="0">
              <a:latin typeface="Arial-Rounded" pitchFamily="34" charset="0"/>
              <a:ea typeface="Arial-Rounded" pitchFamily="34" charset="0"/>
              <a:cs typeface="Arial-Rounded" pitchFamily="34" charset="0"/>
            </a:endParaRPr>
          </a:p>
        </p:txBody>
      </p:sp>
      <p:sp>
        <p:nvSpPr>
          <p:cNvPr id="7" name="TextBox 6"/>
          <p:cNvSpPr txBox="1"/>
          <p:nvPr/>
        </p:nvSpPr>
        <p:spPr>
          <a:xfrm>
            <a:off x="1018310" y="1841048"/>
            <a:ext cx="4419600" cy="461653"/>
          </a:xfrm>
          <a:prstGeom prst="rect">
            <a:avLst/>
          </a:prstGeom>
          <a:noFill/>
        </p:spPr>
        <p:txBody>
          <a:bodyPr wrap="square" lIns="91428" tIns="45714" rIns="91428" bIns="45714" rtlCol="0">
            <a:spAutoFit/>
          </a:bodyPr>
          <a:lstStyle/>
          <a:p>
            <a:pPr algn="just"/>
            <a:r>
              <a:rPr lang="en-US" sz="2400" dirty="0" smtClean="0">
                <a:latin typeface="Arial-Rounded" pitchFamily="34" charset="0"/>
                <a:ea typeface="Arial-Rounded" pitchFamily="34" charset="0"/>
                <a:cs typeface="Arial-Rounded" pitchFamily="34" charset="0"/>
              </a:rPr>
              <a:t>Nam </a:t>
            </a:r>
            <a:r>
              <a:rPr lang="en-US" sz="2400" dirty="0" err="1" smtClean="0">
                <a:latin typeface="Arial-Rounded" pitchFamily="34" charset="0"/>
                <a:ea typeface="Arial-Rounded" pitchFamily="34" charset="0"/>
                <a:cs typeface="Arial-Rounded" pitchFamily="34" charset="0"/>
              </a:rPr>
              <a:t>thấy</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thật</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ấm</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áp</a:t>
            </a:r>
            <a:r>
              <a:rPr lang="en-US" sz="2400" dirty="0" smtClean="0">
                <a:latin typeface="Arial-Rounded" pitchFamily="34" charset="0"/>
                <a:ea typeface="Arial-Rounded" pitchFamily="34" charset="0"/>
                <a:cs typeface="Arial-Rounded" pitchFamily="34" charset="0"/>
              </a:rPr>
              <a:t>.</a:t>
            </a:r>
            <a:endParaRPr lang="en-US" sz="2400" dirty="0">
              <a:latin typeface="Arial-Rounded" pitchFamily="34" charset="0"/>
              <a:ea typeface="Arial-Rounded" pitchFamily="34" charset="0"/>
              <a:cs typeface="Arial-Rounded" pitchFamily="34" charset="0"/>
            </a:endParaRP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cxnSp>
        <p:nvCxnSpPr>
          <p:cNvPr id="9" name="Straight Connector 8"/>
          <p:cNvCxnSpPr/>
          <p:nvPr/>
        </p:nvCxnSpPr>
        <p:spPr>
          <a:xfrm>
            <a:off x="1462519" y="1775856"/>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7346244" y="1559303"/>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Em hãy tìm từ dễ viết lẫn trong bài.</a:t>
            </a:r>
            <a:endParaRPr lang="en-US" sz="2800" b="1">
              <a:latin typeface="Arial-Rounded" pitchFamily="34" charset="0"/>
              <a:ea typeface="Arial-Rounded" pitchFamily="34" charset="0"/>
              <a:cs typeface="Arial-Rounded" pitchFamily="34" charset="0"/>
            </a:endParaRPr>
          </a:p>
        </p:txBody>
      </p:sp>
      <p:cxnSp>
        <p:nvCxnSpPr>
          <p:cNvPr id="25" name="Straight Connector 24"/>
          <p:cNvCxnSpPr/>
          <p:nvPr/>
        </p:nvCxnSpPr>
        <p:spPr>
          <a:xfrm>
            <a:off x="6435436" y="1747652"/>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342" y="2260135"/>
            <a:ext cx="5108575"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Oval 25"/>
          <p:cNvSpPr/>
          <p:nvPr/>
        </p:nvSpPr>
        <p:spPr>
          <a:xfrm>
            <a:off x="3928533" y="2052747"/>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5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2500"/>
                                        <p:tgtEl>
                                          <p:spTgt spid="25"/>
                                        </p:tgtEl>
                                      </p:cBhvr>
                                    </p:animEffect>
                                  </p:childTnLst>
                                </p:cTn>
                              </p:par>
                            </p:childTnLst>
                          </p:cTn>
                        </p:par>
                        <p:par>
                          <p:cTn id="40" fill="hold">
                            <p:stCondLst>
                              <p:cond delay="2500"/>
                            </p:stCondLst>
                            <p:childTnLst>
                              <p:par>
                                <p:cTn id="41" presetID="10" presetClass="exit" presetSubtype="0" fill="hold" nodeType="after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30179"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iềm vui</a:t>
            </a:r>
            <a:endParaRPr lang="en-US" sz="3600" b="1" i="1">
              <a:latin typeface="Arial-Rounded" pitchFamily="34" charset="0"/>
              <a:ea typeface="Arial-Rounded" pitchFamily="34" charset="0"/>
              <a:cs typeface="Arial-Rounded" pitchFamily="34" charset="0"/>
            </a:endParaRPr>
          </a:p>
        </p:txBody>
      </p:sp>
      <p:sp>
        <p:nvSpPr>
          <p:cNvPr id="5" name="Oval 4"/>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Chọn chữ phù hợp thay cho bông hoa</a:t>
            </a:r>
            <a:endParaRPr lang="en-US" sz="3200" b="1">
              <a:latin typeface="Arial-Rounded" pitchFamily="34" charset="0"/>
              <a:ea typeface="Arial-Rounded" pitchFamily="34" charset="0"/>
              <a:cs typeface="Arial-Rounded" pitchFamily="34" charset="0"/>
            </a:endParaRPr>
          </a:p>
        </p:txBody>
      </p:sp>
      <p:sp>
        <p:nvSpPr>
          <p:cNvPr id="7" name="TextBox 6"/>
          <p:cNvSpPr txBox="1"/>
          <p:nvPr/>
        </p:nvSpPr>
        <p:spPr>
          <a:xfrm>
            <a:off x="62345" y="1168802"/>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n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l ?</a:t>
            </a:r>
            <a:endParaRPr lang="en-US" sz="3600" b="1" i="1">
              <a:latin typeface="Arial-Rounded" pitchFamily="34" charset="0"/>
              <a:ea typeface="Arial-Rounded" pitchFamily="34" charset="0"/>
              <a:cs typeface="Arial-Rounded" pitchFamily="34" charset="0"/>
            </a:endParaRPr>
          </a:p>
        </p:txBody>
      </p:sp>
      <p:sp>
        <p:nvSpPr>
          <p:cNvPr id="8" name="TextBox 7"/>
          <p:cNvSpPr txBox="1"/>
          <p:nvPr/>
        </p:nvSpPr>
        <p:spPr>
          <a:xfrm>
            <a:off x="76200" y="2724150"/>
            <a:ext cx="354301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a:latin typeface="Arial-Rounded" pitchFamily="34" charset="0"/>
                <a:ea typeface="Arial-Rounded" pitchFamily="34" charset="0"/>
                <a:cs typeface="Arial-Rounded" pitchFamily="34" charset="0"/>
              </a:rPr>
              <a:t>c</a:t>
            </a:r>
            <a:r>
              <a:rPr lang="en-US" sz="3600" b="1" i="1" smtClean="0">
                <a:latin typeface="Arial-Rounded" pitchFamily="34" charset="0"/>
                <a:ea typeface="Arial-Rounded" pitchFamily="34" charset="0"/>
                <a:cs typeface="Arial-Rounded" pitchFamily="34" charset="0"/>
              </a:rPr>
              <a:t>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k?</a:t>
            </a:r>
            <a:endParaRPr lang="en-US" sz="36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329" y="1976841"/>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882736"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o lắng</a:t>
            </a:r>
            <a:endParaRPr lang="en-US" sz="3600" b="1" i="1">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701"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781800"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òng mẹ</a:t>
            </a:r>
            <a:endParaRPr lang="en-US" sz="3600" b="1" i="1">
              <a:latin typeface="Arial-Rounded" pitchFamily="34" charset="0"/>
              <a:ea typeface="Arial-Rounded" pitchFamily="34" charset="0"/>
              <a:cs typeface="Arial-Rounded" pitchFamily="34" charset="0"/>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6609"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97238"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mẹ     on</a:t>
            </a:r>
            <a:endParaRPr lang="en-US" sz="3600" b="1" i="1">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705"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912177"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ỉ niệm</a:t>
            </a:r>
            <a:endParaRPr lang="en-US" sz="3600" b="1" i="1">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701"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883977"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ì diệu</a:t>
            </a:r>
            <a:endParaRPr lang="en-US" sz="3600" b="1" i="1">
              <a:latin typeface="Arial-Rounded" pitchFamily="34" charset="0"/>
              <a:ea typeface="Arial-Rounded" pitchFamily="34" charset="0"/>
              <a:cs typeface="Arial-Rounded" pitchFamily="34" charset="0"/>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1677" y="360306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2345" y="572190"/>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l</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n ?</a:t>
            </a:r>
            <a:endParaRPr lang="en-US" sz="3600" b="1" i="1">
              <a:latin typeface="Arial-Rounded" pitchFamily="34" charset="0"/>
              <a:ea typeface="Arial-Rounded" pitchFamily="34" charset="0"/>
              <a:cs typeface="Arial-Rounded" pitchFamily="34" charset="0"/>
            </a:endParaRPr>
          </a:p>
        </p:txBody>
      </p:sp>
      <p:sp>
        <p:nvSpPr>
          <p:cNvPr id="12" name="TextBox 11"/>
          <p:cNvSpPr txBox="1"/>
          <p:nvPr/>
        </p:nvSpPr>
        <p:spPr>
          <a:xfrm>
            <a:off x="62345" y="2647950"/>
            <a:ext cx="354301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smtClean="0">
                <a:latin typeface="Arial-Rounded" pitchFamily="34" charset="0"/>
                <a:ea typeface="Arial-Rounded" pitchFamily="34" charset="0"/>
                <a:cs typeface="Arial-Rounded" pitchFamily="34" charset="0"/>
              </a:rPr>
              <a:t>c </a:t>
            </a:r>
            <a:r>
              <a:rPr lang="en-US" sz="3600" b="1" smtClean="0">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k</a:t>
            </a:r>
            <a:r>
              <a:rPr lang="en-US" sz="3600" b="1" i="1" smtClean="0">
                <a:latin typeface="Arial-Rounded" pitchFamily="34" charset="0"/>
                <a:ea typeface="Arial-Rounded" pitchFamily="34" charset="0"/>
                <a:cs typeface="Arial-Rounded" pitchFamily="34" charset="0"/>
              </a:rPr>
              <a:t>?</a:t>
            </a:r>
            <a:endParaRPr lang="en-US" sz="3600" b="1">
              <a:latin typeface="Arial-Rounded" pitchFamily="34" charset="0"/>
              <a:ea typeface="Arial-Rounded" pitchFamily="34" charset="0"/>
              <a:cs typeface="Arial-Rounded" pitchFamily="34" charset="0"/>
            </a:endParaRPr>
          </a:p>
        </p:txBody>
      </p:sp>
      <p:sp>
        <p:nvSpPr>
          <p:cNvPr id="13" name="TextBox 12"/>
          <p:cNvSpPr txBox="1"/>
          <p:nvPr/>
        </p:nvSpPr>
        <p:spPr>
          <a:xfrm>
            <a:off x="705608" y="1271945"/>
            <a:ext cx="2260023" cy="646319"/>
          </a:xfrm>
          <a:prstGeom prst="rect">
            <a:avLst/>
          </a:prstGeom>
          <a:noFill/>
        </p:spPr>
        <p:txBody>
          <a:bodyPr wrap="square" lIns="91428" tIns="45714" rIns="91428" bIns="45714" rtlCol="0">
            <a:spAutoFit/>
          </a:bodyPr>
          <a:lstStyle/>
          <a:p>
            <a:pPr algn="just"/>
            <a:r>
              <a:rPr lang="en-US" sz="3600" b="1" dirty="0" err="1" smtClean="0">
                <a:latin typeface="Arial-Rounded" pitchFamily="34" charset="0"/>
                <a:ea typeface="Arial-Rounded" pitchFamily="34" charset="0"/>
                <a:cs typeface="Arial-Rounded" pitchFamily="34" charset="0"/>
              </a:rPr>
              <a:t>iềm</a:t>
            </a:r>
            <a:r>
              <a:rPr lang="en-US" sz="3600" b="1" dirty="0" smtClean="0">
                <a:latin typeface="Arial-Rounded" pitchFamily="34" charset="0"/>
                <a:ea typeface="Arial-Rounded" pitchFamily="34" charset="0"/>
                <a:cs typeface="Arial-Rounded" pitchFamily="34" charset="0"/>
              </a:rPr>
              <a:t> </a:t>
            </a:r>
            <a:r>
              <a:rPr lang="en-US" sz="3600" b="1" dirty="0" err="1" smtClean="0">
                <a:latin typeface="Arial-Rounded" pitchFamily="34" charset="0"/>
                <a:ea typeface="Arial-Rounded" pitchFamily="34" charset="0"/>
                <a:cs typeface="Arial-Rounded" pitchFamily="34" charset="0"/>
              </a:rPr>
              <a:t>vui</a:t>
            </a:r>
            <a:endParaRPr lang="en-US" sz="3600" b="1" i="1" dirty="0">
              <a:latin typeface="Arial-Rounded" pitchFamily="34" charset="0"/>
              <a:ea typeface="Arial-Rounded" pitchFamily="34" charset="0"/>
              <a:cs typeface="Arial-Rounded" pitchFamily="34" charset="0"/>
            </a:endParaRPr>
          </a:p>
        </p:txBody>
      </p:sp>
      <p:sp>
        <p:nvSpPr>
          <p:cNvPr id="15" name="TextBox 14"/>
          <p:cNvSpPr txBox="1"/>
          <p:nvPr/>
        </p:nvSpPr>
        <p:spPr>
          <a:xfrm>
            <a:off x="412011" y="1270410"/>
            <a:ext cx="37955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n</a:t>
            </a:r>
            <a:endParaRPr lang="en-US" sz="3600" b="1" i="1">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011" y="1464219"/>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08168" y="1280801"/>
            <a:ext cx="2935432" cy="646319"/>
          </a:xfrm>
          <a:prstGeom prst="rect">
            <a:avLst/>
          </a:prstGeom>
          <a:noFill/>
        </p:spPr>
        <p:txBody>
          <a:bodyPr wrap="square" lIns="91428" tIns="45714" rIns="91428" bIns="45714" rtlCol="0">
            <a:spAutoFit/>
          </a:bodyPr>
          <a:lstStyle/>
          <a:p>
            <a:pPr algn="just"/>
            <a:r>
              <a:rPr lang="en-US" sz="3600" b="1" dirty="0" smtClean="0">
                <a:latin typeface="Arial-Rounded" pitchFamily="34" charset="0"/>
                <a:ea typeface="Arial-Rounded" pitchFamily="34" charset="0"/>
                <a:cs typeface="Arial-Rounded" pitchFamily="34" charset="0"/>
              </a:rPr>
              <a:t>o </a:t>
            </a:r>
            <a:r>
              <a:rPr lang="en-US" sz="3600" b="1" dirty="0" err="1" smtClean="0">
                <a:latin typeface="Arial-Rounded" pitchFamily="34" charset="0"/>
                <a:ea typeface="Arial-Rounded" pitchFamily="34" charset="0"/>
                <a:cs typeface="Arial-Rounded" pitchFamily="34" charset="0"/>
              </a:rPr>
              <a:t>lắng</a:t>
            </a:r>
            <a:endParaRPr lang="en-US" sz="3600" b="1" i="1" dirty="0">
              <a:latin typeface="Arial-Rounded" pitchFamily="34" charset="0"/>
              <a:ea typeface="Arial-Rounded" pitchFamily="34" charset="0"/>
              <a:cs typeface="Arial-Rounded" pitchFamily="34" charset="0"/>
            </a:endParaRPr>
          </a:p>
        </p:txBody>
      </p:sp>
      <p:sp>
        <p:nvSpPr>
          <p:cNvPr id="24" name="TextBox 23"/>
          <p:cNvSpPr txBox="1"/>
          <p:nvPr/>
        </p:nvSpPr>
        <p:spPr>
          <a:xfrm>
            <a:off x="5499663" y="1301932"/>
            <a:ext cx="2260023" cy="646319"/>
          </a:xfrm>
          <a:prstGeom prst="rect">
            <a:avLst/>
          </a:prstGeom>
          <a:noFill/>
        </p:spPr>
        <p:txBody>
          <a:bodyPr wrap="square" lIns="91428" tIns="45714" rIns="91428" bIns="45714" rtlCol="0">
            <a:spAutoFit/>
          </a:bodyPr>
          <a:lstStyle/>
          <a:p>
            <a:pPr algn="just"/>
            <a:r>
              <a:rPr lang="en-US" sz="3600" b="1" dirty="0" err="1" smtClean="0">
                <a:latin typeface="Arial-Rounded" pitchFamily="34" charset="0"/>
                <a:ea typeface="Arial-Rounded" pitchFamily="34" charset="0"/>
                <a:cs typeface="Arial-Rounded" pitchFamily="34" charset="0"/>
              </a:rPr>
              <a:t>òng</a:t>
            </a:r>
            <a:r>
              <a:rPr lang="en-US" sz="3600" b="1" dirty="0" smtClean="0">
                <a:latin typeface="Arial-Rounded" pitchFamily="34" charset="0"/>
                <a:ea typeface="Arial-Rounded" pitchFamily="34" charset="0"/>
                <a:cs typeface="Arial-Rounded" pitchFamily="34" charset="0"/>
              </a:rPr>
              <a:t> </a:t>
            </a:r>
            <a:r>
              <a:rPr lang="en-US" sz="3600" b="1" dirty="0" err="1" smtClean="0">
                <a:latin typeface="Arial-Rounded" pitchFamily="34" charset="0"/>
                <a:ea typeface="Arial-Rounded" pitchFamily="34" charset="0"/>
                <a:cs typeface="Arial-Rounded" pitchFamily="34" charset="0"/>
              </a:rPr>
              <a:t>mẹ</a:t>
            </a:r>
            <a:endParaRPr lang="en-US" sz="3600" b="1" i="1" dirty="0">
              <a:latin typeface="Arial-Rounded" pitchFamily="34" charset="0"/>
              <a:ea typeface="Arial-Rounded" pitchFamily="34" charset="0"/>
              <a:cs typeface="Arial-Rounded" pitchFamily="34" charset="0"/>
            </a:endParaRPr>
          </a:p>
        </p:txBody>
      </p:sp>
      <p:sp>
        <p:nvSpPr>
          <p:cNvPr id="26" name="TextBox 25"/>
          <p:cNvSpPr txBox="1"/>
          <p:nvPr/>
        </p:nvSpPr>
        <p:spPr>
          <a:xfrm>
            <a:off x="2849875" y="1280529"/>
            <a:ext cx="37955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l</a:t>
            </a:r>
            <a:endParaRPr lang="en-US" sz="3600" b="1" i="1">
              <a:latin typeface="Arial-Rounded" pitchFamily="34" charset="0"/>
              <a:ea typeface="Arial-Rounded" pitchFamily="34" charset="0"/>
              <a:cs typeface="Arial-Rounded" pitchFamily="34" charset="0"/>
            </a:endParaRP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2565" y="1340138"/>
            <a:ext cx="422275" cy="50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5314968" y="1301931"/>
            <a:ext cx="379553" cy="646319"/>
          </a:xfrm>
          <a:prstGeom prst="rect">
            <a:avLst/>
          </a:prstGeom>
          <a:noFill/>
        </p:spPr>
        <p:txBody>
          <a:bodyPr wrap="square" lIns="91428" tIns="45714" rIns="91428" bIns="45714" rtlCol="0">
            <a:spAutoFit/>
          </a:bodyPr>
          <a:lstStyle/>
          <a:p>
            <a:pPr algn="just"/>
            <a:r>
              <a:rPr lang="en-US" sz="3600" b="1" dirty="0" smtClean="0">
                <a:latin typeface="Arial-Rounded" pitchFamily="34" charset="0"/>
                <a:ea typeface="Arial-Rounded" pitchFamily="34" charset="0"/>
                <a:cs typeface="Arial-Rounded" pitchFamily="34" charset="0"/>
              </a:rPr>
              <a:t>l</a:t>
            </a:r>
            <a:endParaRPr lang="en-US" sz="3600" b="1" i="1" dirty="0">
              <a:latin typeface="Arial-Rounded" pitchFamily="34" charset="0"/>
              <a:ea typeface="Arial-Rounded" pitchFamily="34" charset="0"/>
              <a:cs typeface="Arial-Rounded" pitchFamily="34" charset="0"/>
            </a:endParaRPr>
          </a:p>
        </p:txBody>
      </p: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2349" y="1415201"/>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481516" y="3477951"/>
            <a:ext cx="2260023" cy="646319"/>
          </a:xfrm>
          <a:prstGeom prst="rect">
            <a:avLst/>
          </a:prstGeom>
          <a:noFill/>
        </p:spPr>
        <p:txBody>
          <a:bodyPr wrap="square" lIns="91428" tIns="45714" rIns="91428" bIns="45714" rtlCol="0">
            <a:spAutoFit/>
          </a:bodyPr>
          <a:lstStyle/>
          <a:p>
            <a:pPr algn="just"/>
            <a:r>
              <a:rPr lang="en-US" sz="3600" b="1" dirty="0" err="1" smtClean="0">
                <a:latin typeface="Arial-Rounded" pitchFamily="34" charset="0"/>
                <a:ea typeface="Arial-Rounded" pitchFamily="34" charset="0"/>
                <a:cs typeface="Arial-Rounded" pitchFamily="34" charset="0"/>
              </a:rPr>
              <a:t>mẹ</a:t>
            </a:r>
            <a:r>
              <a:rPr lang="en-US" sz="3600" b="1" dirty="0" smtClean="0">
                <a:latin typeface="Arial-Rounded" pitchFamily="34" charset="0"/>
                <a:ea typeface="Arial-Rounded" pitchFamily="34" charset="0"/>
                <a:cs typeface="Arial-Rounded" pitchFamily="34" charset="0"/>
              </a:rPr>
              <a:t>     on</a:t>
            </a:r>
            <a:endParaRPr lang="en-US" sz="3600" b="1" i="1" dirty="0">
              <a:latin typeface="Arial-Rounded" pitchFamily="34" charset="0"/>
              <a:ea typeface="Arial-Rounded" pitchFamily="34" charset="0"/>
              <a:cs typeface="Arial-Rounded" pitchFamily="34" charset="0"/>
            </a:endParaRPr>
          </a:p>
        </p:txBody>
      </p:sp>
      <p:sp>
        <p:nvSpPr>
          <p:cNvPr id="30" name="TextBox 29"/>
          <p:cNvSpPr txBox="1"/>
          <p:nvPr/>
        </p:nvSpPr>
        <p:spPr>
          <a:xfrm>
            <a:off x="3362962" y="3487947"/>
            <a:ext cx="2260023" cy="646319"/>
          </a:xfrm>
          <a:prstGeom prst="rect">
            <a:avLst/>
          </a:prstGeom>
          <a:noFill/>
        </p:spPr>
        <p:txBody>
          <a:bodyPr wrap="square" lIns="91428" tIns="45714" rIns="91428" bIns="45714" rtlCol="0">
            <a:spAutoFit/>
          </a:bodyPr>
          <a:lstStyle/>
          <a:p>
            <a:pPr algn="just"/>
            <a:r>
              <a:rPr lang="en-US" sz="3600" b="1" dirty="0" smtClean="0">
                <a:latin typeface="Arial-Rounded" pitchFamily="34" charset="0"/>
                <a:ea typeface="Arial-Rounded" pitchFamily="34" charset="0"/>
                <a:cs typeface="Arial-Rounded" pitchFamily="34" charset="0"/>
              </a:rPr>
              <a:t>ỉ </a:t>
            </a:r>
            <a:r>
              <a:rPr lang="en-US" sz="3600" b="1" dirty="0" err="1" smtClean="0">
                <a:latin typeface="Arial-Rounded" pitchFamily="34" charset="0"/>
                <a:ea typeface="Arial-Rounded" pitchFamily="34" charset="0"/>
                <a:cs typeface="Arial-Rounded" pitchFamily="34" charset="0"/>
              </a:rPr>
              <a:t>niệm</a:t>
            </a:r>
            <a:endParaRPr lang="en-US" sz="3600" b="1" i="1" dirty="0">
              <a:latin typeface="Arial-Rounded" pitchFamily="34" charset="0"/>
              <a:ea typeface="Arial-Rounded" pitchFamily="34" charset="0"/>
              <a:cs typeface="Arial-Rounded" pitchFamily="34" charset="0"/>
            </a:endParaRPr>
          </a:p>
        </p:txBody>
      </p:sp>
      <p:sp>
        <p:nvSpPr>
          <p:cNvPr id="32" name="TextBox 31"/>
          <p:cNvSpPr txBox="1"/>
          <p:nvPr/>
        </p:nvSpPr>
        <p:spPr>
          <a:xfrm>
            <a:off x="5603212" y="3437844"/>
            <a:ext cx="1534051" cy="646319"/>
          </a:xfrm>
          <a:prstGeom prst="rect">
            <a:avLst/>
          </a:prstGeom>
          <a:noFill/>
        </p:spPr>
        <p:txBody>
          <a:bodyPr wrap="square" lIns="91428" tIns="45714" rIns="91428" bIns="45714" rtlCol="0">
            <a:spAutoFit/>
          </a:bodyPr>
          <a:lstStyle/>
          <a:p>
            <a:pPr algn="just"/>
            <a:r>
              <a:rPr lang="en-US" sz="3600" b="1" dirty="0" smtClean="0">
                <a:latin typeface="Arial-Rounded" pitchFamily="34" charset="0"/>
                <a:ea typeface="Arial-Rounded" pitchFamily="34" charset="0"/>
                <a:cs typeface="Arial-Rounded" pitchFamily="34" charset="0"/>
              </a:rPr>
              <a:t>ì </a:t>
            </a:r>
            <a:r>
              <a:rPr lang="en-US" sz="3600" b="1" dirty="0" err="1" smtClean="0">
                <a:latin typeface="Arial-Rounded" pitchFamily="34" charset="0"/>
                <a:ea typeface="Arial-Rounded" pitchFamily="34" charset="0"/>
                <a:cs typeface="Arial-Rounded" pitchFamily="34" charset="0"/>
              </a:rPr>
              <a:t>diệu</a:t>
            </a:r>
            <a:endParaRPr lang="en-US" sz="3600" b="1" i="1" dirty="0">
              <a:latin typeface="Arial-Rounded" pitchFamily="34" charset="0"/>
              <a:ea typeface="Arial-Rounded" pitchFamily="34" charset="0"/>
              <a:cs typeface="Arial-Rounded" pitchFamily="34" charset="0"/>
            </a:endParaRPr>
          </a:p>
        </p:txBody>
      </p:sp>
      <p:sp>
        <p:nvSpPr>
          <p:cNvPr id="34" name="TextBox 33"/>
          <p:cNvSpPr txBox="1"/>
          <p:nvPr/>
        </p:nvSpPr>
        <p:spPr>
          <a:xfrm>
            <a:off x="1535256" y="3487947"/>
            <a:ext cx="575286"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c</a:t>
            </a:r>
            <a:endParaRPr lang="en-US" sz="3600" b="1" i="1">
              <a:latin typeface="Arial-Rounded" pitchFamily="34" charset="0"/>
              <a:ea typeface="Arial-Rounded" pitchFamily="34" charset="0"/>
              <a:cs typeface="Arial-Rounded" pitchFamily="34" charset="0"/>
            </a:endParaRPr>
          </a:p>
        </p:txBody>
      </p:sp>
      <p:pic>
        <p:nvPicPr>
          <p:cNvPr id="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2086" y="363024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3065643" y="3458100"/>
            <a:ext cx="786134"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k</a:t>
            </a:r>
            <a:endParaRPr lang="en-US" sz="3600" b="1" i="1">
              <a:latin typeface="Arial-Rounded" pitchFamily="34" charset="0"/>
              <a:ea typeface="Arial-Rounded" pitchFamily="34" charset="0"/>
              <a:cs typeface="Arial-Rounded" pitchFamily="34" charset="0"/>
            </a:endParaRPr>
          </a:p>
        </p:txBody>
      </p:sp>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37" y="3601217"/>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5314968" y="3415009"/>
            <a:ext cx="786134" cy="646319"/>
          </a:xfrm>
          <a:prstGeom prst="rect">
            <a:avLst/>
          </a:prstGeom>
          <a:noFill/>
        </p:spPr>
        <p:txBody>
          <a:bodyPr wrap="square" lIns="91428" tIns="45714" rIns="91428" bIns="45714" rtlCol="0">
            <a:spAutoFit/>
          </a:bodyPr>
          <a:lstStyle/>
          <a:p>
            <a:pPr algn="just"/>
            <a:r>
              <a:rPr lang="en-US" sz="3600" b="1" dirty="0" smtClean="0">
                <a:latin typeface="Arial-Rounded" pitchFamily="34" charset="0"/>
                <a:ea typeface="Arial-Rounded" pitchFamily="34" charset="0"/>
                <a:cs typeface="Arial-Rounded" pitchFamily="34" charset="0"/>
              </a:rPr>
              <a:t>k</a:t>
            </a:r>
            <a:endParaRPr lang="en-US" sz="3600" b="1" i="1" dirty="0">
              <a:latin typeface="Arial-Rounded" pitchFamily="34" charset="0"/>
              <a:ea typeface="Arial-Rounded" pitchFamily="34" charset="0"/>
              <a:cs typeface="Arial-Rounded" pitchFamily="34" charset="0"/>
            </a:endParaRPr>
          </a:p>
        </p:txBody>
      </p:sp>
      <p:pic>
        <p:nvPicPr>
          <p:cNvPr id="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7564" y="3454497"/>
            <a:ext cx="422275" cy="566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06190" y="4661976"/>
            <a:ext cx="4689763" cy="368956"/>
          </a:xfrm>
          <a:custGeom>
            <a:avLst/>
            <a:gdLst>
              <a:gd name="connsiteX0" fmla="*/ 0 w 4419600"/>
              <a:gd name="connsiteY0" fmla="*/ 0 h 313328"/>
              <a:gd name="connsiteX1" fmla="*/ 4419600 w 4419600"/>
              <a:gd name="connsiteY1" fmla="*/ 0 h 313328"/>
              <a:gd name="connsiteX2" fmla="*/ 4419600 w 4419600"/>
              <a:gd name="connsiteY2" fmla="*/ 313328 h 313328"/>
              <a:gd name="connsiteX3" fmla="*/ 0 w 4419600"/>
              <a:gd name="connsiteY3" fmla="*/ 313328 h 313328"/>
              <a:gd name="connsiteX4" fmla="*/ 0 w 4419600"/>
              <a:gd name="connsiteY4" fmla="*/ 0 h 313328"/>
              <a:gd name="connsiteX0" fmla="*/ 0 w 4606637"/>
              <a:gd name="connsiteY0" fmla="*/ 280555 h 313328"/>
              <a:gd name="connsiteX1" fmla="*/ 4606637 w 4606637"/>
              <a:gd name="connsiteY1" fmla="*/ 0 h 313328"/>
              <a:gd name="connsiteX2" fmla="*/ 4606637 w 4606637"/>
              <a:gd name="connsiteY2" fmla="*/ 313328 h 313328"/>
              <a:gd name="connsiteX3" fmla="*/ 187037 w 4606637"/>
              <a:gd name="connsiteY3" fmla="*/ 313328 h 313328"/>
              <a:gd name="connsiteX4" fmla="*/ 0 w 4606637"/>
              <a:gd name="connsiteY4" fmla="*/ 280555 h 313328"/>
              <a:gd name="connsiteX0" fmla="*/ 0 w 4606637"/>
              <a:gd name="connsiteY0" fmla="*/ 280555 h 313328"/>
              <a:gd name="connsiteX1" fmla="*/ 1094511 w 4606637"/>
              <a:gd name="connsiteY1" fmla="*/ 41432 h 313328"/>
              <a:gd name="connsiteX2" fmla="*/ 4606637 w 4606637"/>
              <a:gd name="connsiteY2" fmla="*/ 0 h 313328"/>
              <a:gd name="connsiteX3" fmla="*/ 4606637 w 4606637"/>
              <a:gd name="connsiteY3" fmla="*/ 313328 h 313328"/>
              <a:gd name="connsiteX4" fmla="*/ 187037 w 4606637"/>
              <a:gd name="connsiteY4" fmla="*/ 313328 h 313328"/>
              <a:gd name="connsiteX5" fmla="*/ 0 w 4606637"/>
              <a:gd name="connsiteY5" fmla="*/ 280555 h 313328"/>
              <a:gd name="connsiteX0" fmla="*/ 0 w 4606637"/>
              <a:gd name="connsiteY0" fmla="*/ 280555 h 313328"/>
              <a:gd name="connsiteX1" fmla="*/ 1094511 w 4606637"/>
              <a:gd name="connsiteY1" fmla="*/ 41432 h 313328"/>
              <a:gd name="connsiteX2" fmla="*/ 3505202 w 4606637"/>
              <a:gd name="connsiteY2" fmla="*/ 114168 h 313328"/>
              <a:gd name="connsiteX3" fmla="*/ 4606637 w 4606637"/>
              <a:gd name="connsiteY3" fmla="*/ 0 h 313328"/>
              <a:gd name="connsiteX4" fmla="*/ 4606637 w 4606637"/>
              <a:gd name="connsiteY4" fmla="*/ 313328 h 313328"/>
              <a:gd name="connsiteX5" fmla="*/ 187037 w 4606637"/>
              <a:gd name="connsiteY5" fmla="*/ 313328 h 313328"/>
              <a:gd name="connsiteX6" fmla="*/ 0 w 4606637"/>
              <a:gd name="connsiteY6" fmla="*/ 280555 h 313328"/>
              <a:gd name="connsiteX0" fmla="*/ 0 w 4606637"/>
              <a:gd name="connsiteY0" fmla="*/ 241021 h 273794"/>
              <a:gd name="connsiteX1" fmla="*/ 1094511 w 4606637"/>
              <a:gd name="connsiteY1" fmla="*/ 1898 h 273794"/>
              <a:gd name="connsiteX2" fmla="*/ 3505202 w 4606637"/>
              <a:gd name="connsiteY2" fmla="*/ 74634 h 273794"/>
              <a:gd name="connsiteX3" fmla="*/ 4596246 w 4606637"/>
              <a:gd name="connsiteY3" fmla="*/ 261803 h 273794"/>
              <a:gd name="connsiteX4" fmla="*/ 4606637 w 4606637"/>
              <a:gd name="connsiteY4" fmla="*/ 273794 h 273794"/>
              <a:gd name="connsiteX5" fmla="*/ 187037 w 4606637"/>
              <a:gd name="connsiteY5" fmla="*/ 273794 h 273794"/>
              <a:gd name="connsiteX6" fmla="*/ 0 w 4606637"/>
              <a:gd name="connsiteY6" fmla="*/ 241021 h 273794"/>
              <a:gd name="connsiteX0" fmla="*/ 0 w 4606637"/>
              <a:gd name="connsiteY0" fmla="*/ 280687 h 313460"/>
              <a:gd name="connsiteX1" fmla="*/ 1094511 w 4606637"/>
              <a:gd name="connsiteY1" fmla="*/ 41564 h 313460"/>
              <a:gd name="connsiteX2" fmla="*/ 3619502 w 4606637"/>
              <a:gd name="connsiteY2" fmla="*/ 0 h 313460"/>
              <a:gd name="connsiteX3" fmla="*/ 4596246 w 4606637"/>
              <a:gd name="connsiteY3" fmla="*/ 301469 h 313460"/>
              <a:gd name="connsiteX4" fmla="*/ 4606637 w 4606637"/>
              <a:gd name="connsiteY4" fmla="*/ 313460 h 313460"/>
              <a:gd name="connsiteX5" fmla="*/ 187037 w 4606637"/>
              <a:gd name="connsiteY5" fmla="*/ 313460 h 313460"/>
              <a:gd name="connsiteX6" fmla="*/ 0 w 4606637"/>
              <a:gd name="connsiteY6" fmla="*/ 280687 h 313460"/>
              <a:gd name="connsiteX0" fmla="*/ 0 w 4606637"/>
              <a:gd name="connsiteY0" fmla="*/ 305386 h 338159"/>
              <a:gd name="connsiteX1" fmla="*/ 1094511 w 4606637"/>
              <a:gd name="connsiteY1" fmla="*/ 66263 h 338159"/>
              <a:gd name="connsiteX2" fmla="*/ 3619502 w 4606637"/>
              <a:gd name="connsiteY2" fmla="*/ 24699 h 338159"/>
              <a:gd name="connsiteX3" fmla="*/ 4596246 w 4606637"/>
              <a:gd name="connsiteY3" fmla="*/ 326168 h 338159"/>
              <a:gd name="connsiteX4" fmla="*/ 4606637 w 4606637"/>
              <a:gd name="connsiteY4" fmla="*/ 338159 h 338159"/>
              <a:gd name="connsiteX5" fmla="*/ 187037 w 4606637"/>
              <a:gd name="connsiteY5" fmla="*/ 338159 h 338159"/>
              <a:gd name="connsiteX6" fmla="*/ 0 w 4606637"/>
              <a:gd name="connsiteY6" fmla="*/ 305386 h 338159"/>
              <a:gd name="connsiteX0" fmla="*/ 0 w 4606637"/>
              <a:gd name="connsiteY0" fmla="*/ 305386 h 338159"/>
              <a:gd name="connsiteX1" fmla="*/ 1094511 w 4606637"/>
              <a:gd name="connsiteY1" fmla="*/ 66263 h 338159"/>
              <a:gd name="connsiteX2" fmla="*/ 3619502 w 4606637"/>
              <a:gd name="connsiteY2" fmla="*/ 24699 h 338159"/>
              <a:gd name="connsiteX3" fmla="*/ 4596246 w 4606637"/>
              <a:gd name="connsiteY3" fmla="*/ 326168 h 338159"/>
              <a:gd name="connsiteX4" fmla="*/ 4606637 w 4606637"/>
              <a:gd name="connsiteY4" fmla="*/ 338159 h 338159"/>
              <a:gd name="connsiteX5" fmla="*/ 187037 w 4606637"/>
              <a:gd name="connsiteY5" fmla="*/ 338159 h 338159"/>
              <a:gd name="connsiteX6" fmla="*/ 0 w 4606637"/>
              <a:gd name="connsiteY6" fmla="*/ 305386 h 338159"/>
              <a:gd name="connsiteX0" fmla="*/ 0 w 4596246"/>
              <a:gd name="connsiteY0" fmla="*/ 305386 h 504414"/>
              <a:gd name="connsiteX1" fmla="*/ 1094511 w 4596246"/>
              <a:gd name="connsiteY1" fmla="*/ 66263 h 504414"/>
              <a:gd name="connsiteX2" fmla="*/ 3619502 w 4596246"/>
              <a:gd name="connsiteY2" fmla="*/ 24699 h 504414"/>
              <a:gd name="connsiteX3" fmla="*/ 4596246 w 4596246"/>
              <a:gd name="connsiteY3" fmla="*/ 326168 h 504414"/>
              <a:gd name="connsiteX4" fmla="*/ 4575464 w 4596246"/>
              <a:gd name="connsiteY4" fmla="*/ 504414 h 504414"/>
              <a:gd name="connsiteX5" fmla="*/ 187037 w 4596246"/>
              <a:gd name="connsiteY5" fmla="*/ 338159 h 504414"/>
              <a:gd name="connsiteX6" fmla="*/ 0 w 4596246"/>
              <a:gd name="connsiteY6" fmla="*/ 305386 h 504414"/>
              <a:gd name="connsiteX0" fmla="*/ 0 w 4637809"/>
              <a:gd name="connsiteY0" fmla="*/ 305386 h 504414"/>
              <a:gd name="connsiteX1" fmla="*/ 1094511 w 4637809"/>
              <a:gd name="connsiteY1" fmla="*/ 66263 h 504414"/>
              <a:gd name="connsiteX2" fmla="*/ 3619502 w 4637809"/>
              <a:gd name="connsiteY2" fmla="*/ 24699 h 504414"/>
              <a:gd name="connsiteX3" fmla="*/ 4637809 w 4637809"/>
              <a:gd name="connsiteY3" fmla="*/ 180696 h 504414"/>
              <a:gd name="connsiteX4" fmla="*/ 4575464 w 4637809"/>
              <a:gd name="connsiteY4" fmla="*/ 504414 h 504414"/>
              <a:gd name="connsiteX5" fmla="*/ 187037 w 4637809"/>
              <a:gd name="connsiteY5" fmla="*/ 338159 h 504414"/>
              <a:gd name="connsiteX6" fmla="*/ 0 w 4637809"/>
              <a:gd name="connsiteY6" fmla="*/ 305386 h 504414"/>
              <a:gd name="connsiteX0" fmla="*/ 0 w 4637809"/>
              <a:gd name="connsiteY0" fmla="*/ 305386 h 504414"/>
              <a:gd name="connsiteX1" fmla="*/ 1094511 w 4637809"/>
              <a:gd name="connsiteY1" fmla="*/ 66263 h 504414"/>
              <a:gd name="connsiteX2" fmla="*/ 3619502 w 4637809"/>
              <a:gd name="connsiteY2" fmla="*/ 24699 h 504414"/>
              <a:gd name="connsiteX3" fmla="*/ 4637809 w 4637809"/>
              <a:gd name="connsiteY3" fmla="*/ 180696 h 504414"/>
              <a:gd name="connsiteX4" fmla="*/ 4575464 w 4637809"/>
              <a:gd name="connsiteY4" fmla="*/ 504414 h 504414"/>
              <a:gd name="connsiteX5" fmla="*/ 187037 w 4637809"/>
              <a:gd name="connsiteY5" fmla="*/ 338159 h 504414"/>
              <a:gd name="connsiteX6" fmla="*/ 0 w 4637809"/>
              <a:gd name="connsiteY6" fmla="*/ 305386 h 504414"/>
              <a:gd name="connsiteX0" fmla="*/ 0 w 4637809"/>
              <a:gd name="connsiteY0" fmla="*/ 305386 h 421286"/>
              <a:gd name="connsiteX1" fmla="*/ 1094511 w 4637809"/>
              <a:gd name="connsiteY1" fmla="*/ 66263 h 421286"/>
              <a:gd name="connsiteX2" fmla="*/ 3619502 w 4637809"/>
              <a:gd name="connsiteY2" fmla="*/ 24699 h 421286"/>
              <a:gd name="connsiteX3" fmla="*/ 4637809 w 4637809"/>
              <a:gd name="connsiteY3" fmla="*/ 180696 h 421286"/>
              <a:gd name="connsiteX4" fmla="*/ 4596246 w 4637809"/>
              <a:gd name="connsiteY4" fmla="*/ 421286 h 421286"/>
              <a:gd name="connsiteX5" fmla="*/ 187037 w 4637809"/>
              <a:gd name="connsiteY5" fmla="*/ 338159 h 421286"/>
              <a:gd name="connsiteX6" fmla="*/ 0 w 4637809"/>
              <a:gd name="connsiteY6" fmla="*/ 305386 h 421286"/>
              <a:gd name="connsiteX0" fmla="*/ 0 w 4637809"/>
              <a:gd name="connsiteY0" fmla="*/ 305386 h 379723"/>
              <a:gd name="connsiteX1" fmla="*/ 1094511 w 4637809"/>
              <a:gd name="connsiteY1" fmla="*/ 66263 h 379723"/>
              <a:gd name="connsiteX2" fmla="*/ 3619502 w 4637809"/>
              <a:gd name="connsiteY2" fmla="*/ 24699 h 379723"/>
              <a:gd name="connsiteX3" fmla="*/ 4637809 w 4637809"/>
              <a:gd name="connsiteY3" fmla="*/ 180696 h 379723"/>
              <a:gd name="connsiteX4" fmla="*/ 4596246 w 4637809"/>
              <a:gd name="connsiteY4" fmla="*/ 379723 h 379723"/>
              <a:gd name="connsiteX5" fmla="*/ 187037 w 4637809"/>
              <a:gd name="connsiteY5" fmla="*/ 338159 h 379723"/>
              <a:gd name="connsiteX6" fmla="*/ 0 w 4637809"/>
              <a:gd name="connsiteY6" fmla="*/ 305386 h 379723"/>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14318 h 357482"/>
              <a:gd name="connsiteX1" fmla="*/ 1094511 w 4637809"/>
              <a:gd name="connsiteY1" fmla="*/ 75195 h 357482"/>
              <a:gd name="connsiteX2" fmla="*/ 3619502 w 4637809"/>
              <a:gd name="connsiteY2" fmla="*/ 33631 h 357482"/>
              <a:gd name="connsiteX3" fmla="*/ 4637809 w 4637809"/>
              <a:gd name="connsiteY3" fmla="*/ 189628 h 357482"/>
              <a:gd name="connsiteX4" fmla="*/ 4596246 w 4637809"/>
              <a:gd name="connsiteY4" fmla="*/ 357482 h 357482"/>
              <a:gd name="connsiteX5" fmla="*/ 187037 w 4637809"/>
              <a:gd name="connsiteY5" fmla="*/ 347091 h 357482"/>
              <a:gd name="connsiteX6" fmla="*/ 0 w 4637809"/>
              <a:gd name="connsiteY6" fmla="*/ 314318 h 357482"/>
              <a:gd name="connsiteX0" fmla="*/ 0 w 4637809"/>
              <a:gd name="connsiteY0" fmla="*/ 309448 h 352612"/>
              <a:gd name="connsiteX1" fmla="*/ 1073729 w 4637809"/>
              <a:gd name="connsiteY1" fmla="*/ 101498 h 352612"/>
              <a:gd name="connsiteX2" fmla="*/ 3619502 w 4637809"/>
              <a:gd name="connsiteY2" fmla="*/ 28761 h 352612"/>
              <a:gd name="connsiteX3" fmla="*/ 4637809 w 4637809"/>
              <a:gd name="connsiteY3" fmla="*/ 184758 h 352612"/>
              <a:gd name="connsiteX4" fmla="*/ 4596246 w 4637809"/>
              <a:gd name="connsiteY4" fmla="*/ 352612 h 352612"/>
              <a:gd name="connsiteX5" fmla="*/ 187037 w 4637809"/>
              <a:gd name="connsiteY5" fmla="*/ 342221 h 352612"/>
              <a:gd name="connsiteX6" fmla="*/ 0 w 4637809"/>
              <a:gd name="connsiteY6" fmla="*/ 309448 h 352612"/>
              <a:gd name="connsiteX0" fmla="*/ 0 w 4637809"/>
              <a:gd name="connsiteY0" fmla="*/ 309448 h 352612"/>
              <a:gd name="connsiteX1" fmla="*/ 1073729 w 4637809"/>
              <a:gd name="connsiteY1" fmla="*/ 101498 h 352612"/>
              <a:gd name="connsiteX2" fmla="*/ 3619502 w 4637809"/>
              <a:gd name="connsiteY2" fmla="*/ 28761 h 352612"/>
              <a:gd name="connsiteX3" fmla="*/ 4637809 w 4637809"/>
              <a:gd name="connsiteY3" fmla="*/ 184758 h 352612"/>
              <a:gd name="connsiteX4" fmla="*/ 4596246 w 4637809"/>
              <a:gd name="connsiteY4" fmla="*/ 352612 h 352612"/>
              <a:gd name="connsiteX5" fmla="*/ 187037 w 4637809"/>
              <a:gd name="connsiteY5" fmla="*/ 342221 h 352612"/>
              <a:gd name="connsiteX6" fmla="*/ 0 w 4637809"/>
              <a:gd name="connsiteY6" fmla="*/ 309448 h 352612"/>
              <a:gd name="connsiteX0" fmla="*/ 0 w 4637809"/>
              <a:gd name="connsiteY0" fmla="*/ 325792 h 368956"/>
              <a:gd name="connsiteX1" fmla="*/ 1073729 w 4637809"/>
              <a:gd name="connsiteY1" fmla="*/ 117842 h 368956"/>
              <a:gd name="connsiteX2" fmla="*/ 3619502 w 4637809"/>
              <a:gd name="connsiteY2" fmla="*/ 45105 h 368956"/>
              <a:gd name="connsiteX3" fmla="*/ 4637809 w 4637809"/>
              <a:gd name="connsiteY3" fmla="*/ 201102 h 368956"/>
              <a:gd name="connsiteX4" fmla="*/ 4596246 w 4637809"/>
              <a:gd name="connsiteY4" fmla="*/ 368956 h 368956"/>
              <a:gd name="connsiteX5" fmla="*/ 187037 w 4637809"/>
              <a:gd name="connsiteY5" fmla="*/ 358565 h 368956"/>
              <a:gd name="connsiteX6" fmla="*/ 0 w 4637809"/>
              <a:gd name="connsiteY6" fmla="*/ 325792 h 368956"/>
              <a:gd name="connsiteX0" fmla="*/ 0 w 4689763"/>
              <a:gd name="connsiteY0" fmla="*/ 356964 h 368956"/>
              <a:gd name="connsiteX1" fmla="*/ 1125683 w 4689763"/>
              <a:gd name="connsiteY1" fmla="*/ 117842 h 368956"/>
              <a:gd name="connsiteX2" fmla="*/ 3671456 w 4689763"/>
              <a:gd name="connsiteY2" fmla="*/ 45105 h 368956"/>
              <a:gd name="connsiteX3" fmla="*/ 4689763 w 4689763"/>
              <a:gd name="connsiteY3" fmla="*/ 201102 h 368956"/>
              <a:gd name="connsiteX4" fmla="*/ 4648200 w 4689763"/>
              <a:gd name="connsiteY4" fmla="*/ 368956 h 368956"/>
              <a:gd name="connsiteX5" fmla="*/ 238991 w 4689763"/>
              <a:gd name="connsiteY5" fmla="*/ 358565 h 368956"/>
              <a:gd name="connsiteX6" fmla="*/ 0 w 4689763"/>
              <a:gd name="connsiteY6" fmla="*/ 356964 h 36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9763" h="368956">
                <a:moveTo>
                  <a:pt x="0" y="356964"/>
                </a:moveTo>
                <a:cubicBezTo>
                  <a:pt x="364837" y="332674"/>
                  <a:pt x="719282" y="173305"/>
                  <a:pt x="1125683" y="117842"/>
                </a:cubicBezTo>
                <a:cubicBezTo>
                  <a:pt x="1977738" y="10469"/>
                  <a:pt x="2746664" y="-44949"/>
                  <a:pt x="3671456" y="45105"/>
                </a:cubicBezTo>
                <a:cubicBezTo>
                  <a:pt x="4069773" y="72859"/>
                  <a:pt x="4218710" y="131784"/>
                  <a:pt x="4689763" y="201102"/>
                </a:cubicBezTo>
                <a:lnTo>
                  <a:pt x="4648200" y="368956"/>
                </a:lnTo>
                <a:lnTo>
                  <a:pt x="238991" y="358565"/>
                </a:lnTo>
                <a:lnTo>
                  <a:pt x="0" y="356964"/>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Effect transition="in" filter="fade">
                                      <p:cBhvr>
                                        <p:cTn id="13" dur="1000"/>
                                        <p:tgtEl>
                                          <p:spTgt spid="15"/>
                                        </p:tgtEl>
                                      </p:cBhvr>
                                    </p:animEffec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1000" fill="hold"/>
                                        <p:tgtEl>
                                          <p:spTgt spid="26"/>
                                        </p:tgtEl>
                                        <p:attrNameLst>
                                          <p:attrName>ppt_w</p:attrName>
                                        </p:attrNameLst>
                                      </p:cBhvr>
                                      <p:tavLst>
                                        <p:tav tm="0">
                                          <p:val>
                                            <p:fltVal val="0"/>
                                          </p:val>
                                        </p:tav>
                                        <p:tav tm="100000">
                                          <p:val>
                                            <p:strVal val="#ppt_w"/>
                                          </p:val>
                                        </p:tav>
                                      </p:tavLst>
                                    </p:anim>
                                    <p:anim calcmode="lin" valueType="num">
                                      <p:cBhvr>
                                        <p:cTn id="24" dur="1000" fill="hold"/>
                                        <p:tgtEl>
                                          <p:spTgt spid="26"/>
                                        </p:tgtEl>
                                        <p:attrNameLst>
                                          <p:attrName>ppt_h</p:attrName>
                                        </p:attrNameLst>
                                      </p:cBhvr>
                                      <p:tavLst>
                                        <p:tav tm="0">
                                          <p:val>
                                            <p:fltVal val="0"/>
                                          </p:val>
                                        </p:tav>
                                        <p:tav tm="100000">
                                          <p:val>
                                            <p:strVal val="#ppt_h"/>
                                          </p:val>
                                        </p:tav>
                                      </p:tavLst>
                                    </p:anim>
                                    <p:animEffect transition="in" filter="fade">
                                      <p:cBhvr>
                                        <p:cTn id="25" dur="1000"/>
                                        <p:tgtEl>
                                          <p:spTgt spid="26"/>
                                        </p:tgtEl>
                                      </p:cBhvr>
                                    </p:animEffect>
                                  </p:childTnLst>
                                </p:cTn>
                              </p:par>
                            </p:childTnLst>
                          </p:cTn>
                        </p:par>
                      </p:childTnLst>
                    </p:cTn>
                  </p:par>
                </p:childTnLst>
              </p:cTn>
              <p:nextCondLst>
                <p:cond evt="onClick" delay="0">
                  <p:tgtEl>
                    <p:spTgt spid="23"/>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childTnLst>
                          </p:cTn>
                        </p:par>
                        <p:par>
                          <p:cTn id="32" fill="hold">
                            <p:stCondLst>
                              <p:cond delay="500"/>
                            </p:stCondLst>
                            <p:childTnLst>
                              <p:par>
                                <p:cTn id="33" presetID="53" presetClass="entr" presetSubtype="1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1000" fill="hold"/>
                                        <p:tgtEl>
                                          <p:spTgt spid="27"/>
                                        </p:tgtEl>
                                        <p:attrNameLst>
                                          <p:attrName>ppt_w</p:attrName>
                                        </p:attrNameLst>
                                      </p:cBhvr>
                                      <p:tavLst>
                                        <p:tav tm="0">
                                          <p:val>
                                            <p:fltVal val="0"/>
                                          </p:val>
                                        </p:tav>
                                        <p:tav tm="100000">
                                          <p:val>
                                            <p:strVal val="#ppt_w"/>
                                          </p:val>
                                        </p:tav>
                                      </p:tavLst>
                                    </p:anim>
                                    <p:anim calcmode="lin" valueType="num">
                                      <p:cBhvr>
                                        <p:cTn id="36" dur="1000" fill="hold"/>
                                        <p:tgtEl>
                                          <p:spTgt spid="27"/>
                                        </p:tgtEl>
                                        <p:attrNameLst>
                                          <p:attrName>ppt_h</p:attrName>
                                        </p:attrNameLst>
                                      </p:cBhvr>
                                      <p:tavLst>
                                        <p:tav tm="0">
                                          <p:val>
                                            <p:fltVal val="0"/>
                                          </p:val>
                                        </p:tav>
                                        <p:tav tm="100000">
                                          <p:val>
                                            <p:strVal val="#ppt_h"/>
                                          </p:val>
                                        </p:tav>
                                      </p:tavLst>
                                    </p:anim>
                                    <p:animEffect transition="in" filter="fade">
                                      <p:cBhvr>
                                        <p:cTn id="37" dur="1000"/>
                                        <p:tgtEl>
                                          <p:spTgt spid="27"/>
                                        </p:tgtEl>
                                      </p:cBhvr>
                                    </p:animEffect>
                                  </p:childTnLst>
                                </p:cTn>
                              </p:par>
                            </p:childTnLst>
                          </p:cTn>
                        </p:par>
                      </p:childTnLst>
                    </p:cTn>
                  </p:par>
                </p:childTnLst>
              </p:cTn>
              <p:nextCondLst>
                <p:cond evt="onClick" delay="0">
                  <p:tgtEl>
                    <p:spTgt spid="25"/>
                  </p:tgtEl>
                </p:cond>
              </p:nextCondLst>
            </p:seq>
            <p:seq concurrent="1" nextAc="seek">
              <p:cTn id="38" restart="whenNotActive" fill="hold" evtFilter="cancelBubble" nodeType="interactiveSeq">
                <p:stCondLst>
                  <p:cond evt="onClick" delay="0">
                    <p:tgtEl>
                      <p:spTgt spid="2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29"/>
                                        </p:tgtEl>
                                      </p:cBhvr>
                                    </p:animEffect>
                                    <p:set>
                                      <p:cBhvr>
                                        <p:cTn id="43" dur="1" fill="hold">
                                          <p:stCondLst>
                                            <p:cond delay="499"/>
                                          </p:stCondLst>
                                        </p:cTn>
                                        <p:tgtEl>
                                          <p:spTgt spid="29"/>
                                        </p:tgtEl>
                                        <p:attrNameLst>
                                          <p:attrName>style.visibility</p:attrName>
                                        </p:attrNameLst>
                                      </p:cBhvr>
                                      <p:to>
                                        <p:strVal val="hidden"/>
                                      </p:to>
                                    </p:set>
                                  </p:childTnLst>
                                </p:cTn>
                              </p:par>
                            </p:childTnLst>
                          </p:cTn>
                        </p:par>
                        <p:par>
                          <p:cTn id="44" fill="hold">
                            <p:stCondLst>
                              <p:cond delay="500"/>
                            </p:stCondLst>
                            <p:childTnLst>
                              <p:par>
                                <p:cTn id="45" presetID="53" presetClass="entr" presetSubtype="16"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1000" fill="hold"/>
                                        <p:tgtEl>
                                          <p:spTgt spid="34"/>
                                        </p:tgtEl>
                                        <p:attrNameLst>
                                          <p:attrName>ppt_w</p:attrName>
                                        </p:attrNameLst>
                                      </p:cBhvr>
                                      <p:tavLst>
                                        <p:tav tm="0">
                                          <p:val>
                                            <p:fltVal val="0"/>
                                          </p:val>
                                        </p:tav>
                                        <p:tav tm="100000">
                                          <p:val>
                                            <p:strVal val="#ppt_w"/>
                                          </p:val>
                                        </p:tav>
                                      </p:tavLst>
                                    </p:anim>
                                    <p:anim calcmode="lin" valueType="num">
                                      <p:cBhvr>
                                        <p:cTn id="48" dur="1000" fill="hold"/>
                                        <p:tgtEl>
                                          <p:spTgt spid="34"/>
                                        </p:tgtEl>
                                        <p:attrNameLst>
                                          <p:attrName>ppt_h</p:attrName>
                                        </p:attrNameLst>
                                      </p:cBhvr>
                                      <p:tavLst>
                                        <p:tav tm="0">
                                          <p:val>
                                            <p:fltVal val="0"/>
                                          </p:val>
                                        </p:tav>
                                        <p:tav tm="100000">
                                          <p:val>
                                            <p:strVal val="#ppt_h"/>
                                          </p:val>
                                        </p:tav>
                                      </p:tavLst>
                                    </p:anim>
                                    <p:animEffect transition="in" filter="fade">
                                      <p:cBhvr>
                                        <p:cTn id="49" dur="1000"/>
                                        <p:tgtEl>
                                          <p:spTgt spid="34"/>
                                        </p:tgtEl>
                                      </p:cBhvr>
                                    </p:animEffect>
                                  </p:childTnLst>
                                </p:cTn>
                              </p:par>
                            </p:childTnLst>
                          </p:cTn>
                        </p:par>
                      </p:childTnLst>
                    </p:cTn>
                  </p:par>
                </p:childTnLst>
              </p:cTn>
              <p:nextCondLst>
                <p:cond evt="onClick" delay="0">
                  <p:tgtEl>
                    <p:spTgt spid="29"/>
                  </p:tgtEl>
                </p:cond>
              </p:nextCondLst>
            </p:seq>
            <p:seq concurrent="1" nextAc="seek">
              <p:cTn id="50" restart="whenNotActive" fill="hold" evtFilter="cancelBubble" nodeType="interactiveSeq">
                <p:stCondLst>
                  <p:cond evt="onClick" delay="0">
                    <p:tgtEl>
                      <p:spTgt spid="31"/>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1"/>
                                        </p:tgtEl>
                                      </p:cBhvr>
                                    </p:animEffect>
                                    <p:set>
                                      <p:cBhvr>
                                        <p:cTn id="55" dur="1" fill="hold">
                                          <p:stCondLst>
                                            <p:cond delay="499"/>
                                          </p:stCondLst>
                                        </p:cTn>
                                        <p:tgtEl>
                                          <p:spTgt spid="31"/>
                                        </p:tgtEl>
                                        <p:attrNameLst>
                                          <p:attrName>style.visibility</p:attrName>
                                        </p:attrNameLst>
                                      </p:cBhvr>
                                      <p:to>
                                        <p:strVal val="hidden"/>
                                      </p:to>
                                    </p:set>
                                  </p:childTnLst>
                                </p:cTn>
                              </p:par>
                            </p:childTnLst>
                          </p:cTn>
                        </p:par>
                        <p:par>
                          <p:cTn id="56" fill="hold">
                            <p:stCondLst>
                              <p:cond delay="500"/>
                            </p:stCondLst>
                            <p:childTnLst>
                              <p:par>
                                <p:cTn id="57" presetID="53" presetClass="entr" presetSubtype="16"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p:cTn id="59" dur="1000" fill="hold"/>
                                        <p:tgtEl>
                                          <p:spTgt spid="35"/>
                                        </p:tgtEl>
                                        <p:attrNameLst>
                                          <p:attrName>ppt_w</p:attrName>
                                        </p:attrNameLst>
                                      </p:cBhvr>
                                      <p:tavLst>
                                        <p:tav tm="0">
                                          <p:val>
                                            <p:fltVal val="0"/>
                                          </p:val>
                                        </p:tav>
                                        <p:tav tm="100000">
                                          <p:val>
                                            <p:strVal val="#ppt_w"/>
                                          </p:val>
                                        </p:tav>
                                      </p:tavLst>
                                    </p:anim>
                                    <p:anim calcmode="lin" valueType="num">
                                      <p:cBhvr>
                                        <p:cTn id="60" dur="1000" fill="hold"/>
                                        <p:tgtEl>
                                          <p:spTgt spid="35"/>
                                        </p:tgtEl>
                                        <p:attrNameLst>
                                          <p:attrName>ppt_h</p:attrName>
                                        </p:attrNameLst>
                                      </p:cBhvr>
                                      <p:tavLst>
                                        <p:tav tm="0">
                                          <p:val>
                                            <p:fltVal val="0"/>
                                          </p:val>
                                        </p:tav>
                                        <p:tav tm="100000">
                                          <p:val>
                                            <p:strVal val="#ppt_h"/>
                                          </p:val>
                                        </p:tav>
                                      </p:tavLst>
                                    </p:anim>
                                    <p:animEffect transition="in" filter="fade">
                                      <p:cBhvr>
                                        <p:cTn id="61" dur="1000"/>
                                        <p:tgtEl>
                                          <p:spTgt spid="35"/>
                                        </p:tgtEl>
                                      </p:cBhvr>
                                    </p:animEffect>
                                  </p:childTnLst>
                                </p:cTn>
                              </p:par>
                            </p:childTnLst>
                          </p:cTn>
                        </p:par>
                      </p:childTnLst>
                    </p:cTn>
                  </p:par>
                </p:childTnLst>
              </p:cTn>
              <p:nextCondLst>
                <p:cond evt="onClick" delay="0">
                  <p:tgtEl>
                    <p:spTgt spid="31"/>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3"/>
                                        </p:tgtEl>
                                      </p:cBhvr>
                                    </p:animEffect>
                                    <p:set>
                                      <p:cBhvr>
                                        <p:cTn id="67" dur="1" fill="hold">
                                          <p:stCondLst>
                                            <p:cond delay="499"/>
                                          </p:stCondLst>
                                        </p:cTn>
                                        <p:tgtEl>
                                          <p:spTgt spid="33"/>
                                        </p:tgtEl>
                                        <p:attrNameLst>
                                          <p:attrName>style.visibility</p:attrName>
                                        </p:attrNameLst>
                                      </p:cBhvr>
                                      <p:to>
                                        <p:strVal val="hidden"/>
                                      </p:to>
                                    </p:set>
                                  </p:childTnLst>
                                </p:cTn>
                              </p:par>
                            </p:childTnLst>
                          </p:cTn>
                        </p:par>
                        <p:par>
                          <p:cTn id="68" fill="hold">
                            <p:stCondLst>
                              <p:cond delay="50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1000" fill="hold"/>
                                        <p:tgtEl>
                                          <p:spTgt spid="36"/>
                                        </p:tgtEl>
                                        <p:attrNameLst>
                                          <p:attrName>ppt_w</p:attrName>
                                        </p:attrNameLst>
                                      </p:cBhvr>
                                      <p:tavLst>
                                        <p:tav tm="0">
                                          <p:val>
                                            <p:fltVal val="0"/>
                                          </p:val>
                                        </p:tav>
                                        <p:tav tm="100000">
                                          <p:val>
                                            <p:strVal val="#ppt_w"/>
                                          </p:val>
                                        </p:tav>
                                      </p:tavLst>
                                    </p:anim>
                                    <p:anim calcmode="lin" valueType="num">
                                      <p:cBhvr>
                                        <p:cTn id="72" dur="1000" fill="hold"/>
                                        <p:tgtEl>
                                          <p:spTgt spid="36"/>
                                        </p:tgtEl>
                                        <p:attrNameLst>
                                          <p:attrName>ppt_h</p:attrName>
                                        </p:attrNameLst>
                                      </p:cBhvr>
                                      <p:tavLst>
                                        <p:tav tm="0">
                                          <p:val>
                                            <p:fltVal val="0"/>
                                          </p:val>
                                        </p:tav>
                                        <p:tav tm="100000">
                                          <p:val>
                                            <p:strVal val="#ppt_h"/>
                                          </p:val>
                                        </p:tav>
                                      </p:tavLst>
                                    </p:anim>
                                    <p:animEffect transition="in" filter="fade">
                                      <p:cBhvr>
                                        <p:cTn id="73" dur="1000"/>
                                        <p:tgtEl>
                                          <p:spTgt spid="36"/>
                                        </p:tgtEl>
                                      </p:cBhvr>
                                    </p:animEffect>
                                  </p:childTnLst>
                                </p:cTn>
                              </p:par>
                            </p:childTnLst>
                          </p:cTn>
                        </p:par>
                      </p:childTnLst>
                    </p:cTn>
                  </p:par>
                </p:childTnLst>
              </p:cTn>
              <p:nextCondLst>
                <p:cond evt="onClick" delay="0">
                  <p:tgtEl>
                    <p:spTgt spid="33"/>
                  </p:tgtEl>
                </p:cond>
              </p:nextCondLst>
            </p:seq>
          </p:childTnLst>
        </p:cTn>
      </p:par>
    </p:tnLst>
    <p:bldLst>
      <p:bldP spid="15" grpId="0"/>
      <p:bldP spid="26" grpId="0"/>
      <p:bldP spid="27"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Hát một bài hát về mẹ</a:t>
            </a:r>
            <a:endParaRPr lang="en-US" sz="3200" b="1">
              <a:latin typeface="Arial-Rounded" pitchFamily="34" charset="0"/>
              <a:ea typeface="Arial-Rounded" pitchFamily="34" charset="0"/>
              <a:cs typeface="Arial-Rounded" pitchFamily="34"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892476"/>
            <a:ext cx="5694363"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791" y="590550"/>
            <a:ext cx="32496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798</TotalTime>
  <Words>361</Words>
  <Application>Microsoft Office PowerPoint</Application>
  <PresentationFormat>On-screen Show (16:9)</PresentationFormat>
  <Paragraphs>64</Paragraphs>
  <Slides>10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Rounded MT Bold</vt:lpstr>
      <vt:lpstr>Arial-Rounded</vt:lpstr>
      <vt:lpstr>Calibri</vt:lpstr>
      <vt:lpstr>HP001 4 hàng</vt:lpstr>
      <vt:lpstr>Times New Roman</vt: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127</cp:revision>
  <dcterms:created xsi:type="dcterms:W3CDTF">2020-12-08T15:48:47Z</dcterms:created>
  <dcterms:modified xsi:type="dcterms:W3CDTF">2023-02-07T03:37:30Z</dcterms:modified>
</cp:coreProperties>
</file>