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94" r:id="rId4"/>
    <p:sldMasterId id="2147483722" r:id="rId5"/>
  </p:sldMasterIdLst>
  <p:notesMasterIdLst>
    <p:notesMasterId r:id="rId31"/>
  </p:notesMasterIdLst>
  <p:sldIdLst>
    <p:sldId id="256" r:id="rId6"/>
    <p:sldId id="2899" r:id="rId7"/>
    <p:sldId id="273" r:id="rId8"/>
    <p:sldId id="423" r:id="rId9"/>
    <p:sldId id="400" r:id="rId10"/>
    <p:sldId id="430" r:id="rId11"/>
    <p:sldId id="431" r:id="rId12"/>
    <p:sldId id="432" r:id="rId13"/>
    <p:sldId id="433" r:id="rId14"/>
    <p:sldId id="424" r:id="rId15"/>
    <p:sldId id="392" r:id="rId16"/>
    <p:sldId id="426" r:id="rId17"/>
    <p:sldId id="294" r:id="rId18"/>
    <p:sldId id="265" r:id="rId19"/>
    <p:sldId id="427" r:id="rId20"/>
    <p:sldId id="2900" r:id="rId21"/>
    <p:sldId id="428" r:id="rId22"/>
    <p:sldId id="274" r:id="rId23"/>
    <p:sldId id="437" r:id="rId24"/>
    <p:sldId id="438" r:id="rId25"/>
    <p:sldId id="439" r:id="rId26"/>
    <p:sldId id="440" r:id="rId27"/>
    <p:sldId id="2901" r:id="rId28"/>
    <p:sldId id="289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2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D050-8929-4E6F-A5CD-5B3BDBB62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1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CC81D-0CCE-45D6-9647-B0A2D1906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5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6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59025"/>
            <a:ext cx="1901121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572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71525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253252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120428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981290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5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7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1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7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8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7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03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8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2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0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4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9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6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72627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6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5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9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9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2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7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7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2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5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2025/2/14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9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73C3-9A64-4C14-9DA9-DFCF0E8A170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GIẢI THƯỞNG TÌNH BẠN (TIẾT 3 + 4)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7030A0"/>
                </a:solidFill>
              </a:rPr>
              <a:t>Bài</a:t>
            </a:r>
            <a:r>
              <a:rPr lang="en-US" altLang="en-US" sz="4800" b="1">
                <a:solidFill>
                  <a:srgbClr val="7030A0"/>
                </a:solidFill>
              </a:rPr>
              <a:t> 4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284633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42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0" y="733336"/>
            <a:ext cx="9144000" cy="523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256490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1916832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75616" y="1916832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6096" y="2364564"/>
            <a:ext cx="14198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Nghe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75C5B-E755-495B-A84D-8D7B399E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41" y="2617621"/>
            <a:ext cx="8748518" cy="21459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B449A-E56A-481C-9AE2-7A11278156EA}"/>
              </a:ext>
            </a:extLst>
          </p:cNvPr>
          <p:cNvCxnSpPr/>
          <p:nvPr/>
        </p:nvCxnSpPr>
        <p:spPr>
          <a:xfrm>
            <a:off x="304800" y="34290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8E505D-7E47-4869-ACF4-6F2705883D9B}"/>
              </a:ext>
            </a:extLst>
          </p:cNvPr>
          <p:cNvSpPr txBox="1"/>
          <p:nvPr/>
        </p:nvSpPr>
        <p:spPr>
          <a:xfrm>
            <a:off x="240792" y="2761701"/>
            <a:ext cx="648208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FB1A5-2BD2-467F-8A26-0CF93E754F68}"/>
              </a:ext>
            </a:extLst>
          </p:cNvPr>
          <p:cNvSpPr/>
          <p:nvPr/>
        </p:nvSpPr>
        <p:spPr>
          <a:xfrm>
            <a:off x="714375" y="3086733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Nai và hƋng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ωϙ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đí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ε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cuĒ cùng. Nǖưng cả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418AC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AC2AB-5A43-4061-9F04-43309BDB47C0}"/>
              </a:ext>
            </a:extLst>
          </p:cNvPr>
          <p:cNvSpPr/>
          <p:nvPr/>
        </p:nvSpPr>
        <p:spPr>
          <a:xfrm>
            <a:off x="0" y="3754031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hai Αϛu đưϑ Ǉặng giải κưŋg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418AC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203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4800" y="609600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98637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0651" y="2822987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9B711C6B-26E6-40A2-83E4-B62CB01D9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14" y="4438251"/>
            <a:ext cx="2514601" cy="19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38131" y="857250"/>
            <a:ext cx="2310619" cy="3431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6683" y="2768287"/>
            <a:ext cx="3588163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4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5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281382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39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73" b="27693"/>
          <a:stretch/>
        </p:blipFill>
        <p:spPr>
          <a:xfrm>
            <a:off x="0" y="1148612"/>
            <a:ext cx="9306177" cy="2387555"/>
          </a:xfrm>
          <a:prstGeom prst="rect">
            <a:avLst/>
          </a:prstGeom>
        </p:spPr>
      </p:pic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5C48C6BA-29CF-482A-BF53-7BAB1A8713D5}"/>
              </a:ext>
            </a:extLst>
          </p:cNvPr>
          <p:cNvSpPr/>
          <p:nvPr/>
        </p:nvSpPr>
        <p:spPr>
          <a:xfrm>
            <a:off x="2667000" y="2667000"/>
            <a:ext cx="1701756" cy="634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endParaRPr lang="vi-VN" sz="3200" b="1" dirty="0">
              <a:solidFill>
                <a:srgbClr val="00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4">
            <a:extLst>
              <a:ext uri="{FF2B5EF4-FFF2-40B4-BE49-F238E27FC236}">
                <a16:creationId xmlns:a16="http://schemas.microsoft.com/office/drawing/2014/main" id="{299A6AD1-DFCD-491B-8C50-58B8DB9F5AA8}"/>
              </a:ext>
            </a:extLst>
          </p:cNvPr>
          <p:cNvSpPr/>
          <p:nvPr/>
        </p:nvSpPr>
        <p:spPr>
          <a:xfrm>
            <a:off x="4643989" y="2709331"/>
            <a:ext cx="2147342" cy="634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suối</a:t>
            </a:r>
            <a:endParaRPr lang="vi-VN" sz="3200" b="1" dirty="0">
              <a:solidFill>
                <a:srgbClr val="00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5">
            <a:extLst>
              <a:ext uri="{FF2B5EF4-FFF2-40B4-BE49-F238E27FC236}">
                <a16:creationId xmlns:a16="http://schemas.microsoft.com/office/drawing/2014/main" id="{CB80E144-8DAA-497D-B3B9-2094FFADCFEF}"/>
              </a:ext>
            </a:extLst>
          </p:cNvPr>
          <p:cNvSpPr/>
          <p:nvPr/>
        </p:nvSpPr>
        <p:spPr>
          <a:xfrm>
            <a:off x="6803841" y="2721807"/>
            <a:ext cx="2035359" cy="707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ượt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đuổi</a:t>
            </a:r>
            <a:endParaRPr lang="vi-VN" sz="3200" b="1" dirty="0">
              <a:solidFill>
                <a:srgbClr val="00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F4129-85EB-4E15-89B4-CC28CA7E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3" t="67479" r="-1"/>
          <a:stretch/>
        </p:blipFill>
        <p:spPr>
          <a:xfrm>
            <a:off x="-457200" y="3581400"/>
            <a:ext cx="9601200" cy="1077213"/>
          </a:xfrm>
          <a:prstGeom prst="rect">
            <a:avLst/>
          </a:prstGeom>
        </p:spPr>
      </p:pic>
      <p:sp>
        <p:nvSpPr>
          <p:cNvPr id="13" name="Hình chữ nhật: Góc Tròn 7">
            <a:extLst>
              <a:ext uri="{FF2B5EF4-FFF2-40B4-BE49-F238E27FC236}">
                <a16:creationId xmlns:a16="http://schemas.microsoft.com/office/drawing/2014/main" id="{C4BC6F5C-E82F-4016-805D-E31CF13657FD}"/>
              </a:ext>
            </a:extLst>
          </p:cNvPr>
          <p:cNvSpPr/>
          <p:nvPr/>
        </p:nvSpPr>
        <p:spPr>
          <a:xfrm>
            <a:off x="4722577" y="3608696"/>
            <a:ext cx="1990165" cy="634701"/>
          </a:xfrm>
          <a:prstGeom prst="roundRect">
            <a:avLst>
              <a:gd name="adj" fmla="val 3386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đội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ình</a:t>
            </a:r>
            <a:endParaRPr lang="vi-VN" sz="3200" b="1" dirty="0">
              <a:solidFill>
                <a:srgbClr val="FF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ình chữ nhật: Góc Tròn 8">
            <a:extLst>
              <a:ext uri="{FF2B5EF4-FFF2-40B4-BE49-F238E27FC236}">
                <a16:creationId xmlns:a16="http://schemas.microsoft.com/office/drawing/2014/main" id="{D788F1F2-D17E-4DD7-81DF-1B376E1260FA}"/>
              </a:ext>
            </a:extLst>
          </p:cNvPr>
          <p:cNvSpPr/>
          <p:nvPr/>
        </p:nvSpPr>
        <p:spPr>
          <a:xfrm>
            <a:off x="2380866" y="371715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tức</a:t>
            </a:r>
            <a:endParaRPr lang="vi-VN" sz="3200" b="1" dirty="0">
              <a:solidFill>
                <a:srgbClr val="00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ình chữ nhật: Góc Tròn 10">
            <a:extLst>
              <a:ext uri="{FF2B5EF4-FFF2-40B4-BE49-F238E27FC236}">
                <a16:creationId xmlns:a16="http://schemas.microsoft.com/office/drawing/2014/main" id="{4F6209DA-B4AB-4B70-8651-B701A2D49F44}"/>
              </a:ext>
            </a:extLst>
          </p:cNvPr>
          <p:cNvSpPr/>
          <p:nvPr/>
        </p:nvSpPr>
        <p:spPr>
          <a:xfrm>
            <a:off x="6712742" y="365392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endParaRPr lang="vi-VN" sz="3200" b="1" dirty="0">
              <a:solidFill>
                <a:srgbClr val="00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89762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619170" y="808200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281382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96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 rot="21427812">
            <a:off x="3386597" y="1112159"/>
            <a:ext cx="2168813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254010">
            <a:off x="3515167" y="2438504"/>
            <a:ext cx="2028083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97174" y="3648411"/>
            <a:ext cx="2197925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1215521">
            <a:off x="3484242" y="4748449"/>
            <a:ext cx="2030789" cy="590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783366-5946-4B5E-AE63-5381C2D0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-24723" y="645935"/>
            <a:ext cx="3108198" cy="2119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791FC-AD86-49EA-A0D6-8603F8FB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5874329" y="621560"/>
            <a:ext cx="3109263" cy="224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CC9A5-F4E5-4A2B-86FE-A88BD7F1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0" y="3465368"/>
            <a:ext cx="3247378" cy="4978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AF9AA-2D47-4907-9D42-61CFC63A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5874329" y="3465368"/>
            <a:ext cx="3331248" cy="2181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DF1832-1C09-4082-9F4A-0447A3F57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685798" y="644271"/>
            <a:ext cx="7239000" cy="49367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E9ACE5-A5B4-4F93-BE86-5198CB10138C}"/>
              </a:ext>
            </a:extLst>
          </p:cNvPr>
          <p:cNvSpPr/>
          <p:nvPr/>
        </p:nvSpPr>
        <p:spPr>
          <a:xfrm>
            <a:off x="3220892" y="5524046"/>
            <a:ext cx="2168813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51520" y="3573016"/>
            <a:ext cx="9144000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học múa, em phải tập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(...)  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chân.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1521" y="1385067"/>
            <a:ext cx="879597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763688" y="2209139"/>
            <a:ext cx="13681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436097" y="2224075"/>
            <a:ext cx="26735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 dậy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79912" y="2224076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12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255 L 0.17135 0.197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1B261-256F-4711-B017-89234F2A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1295400" y="762000"/>
            <a:ext cx="6096000" cy="44060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CB8BB6-B000-4FB5-A7F0-B5743D6A0960}"/>
              </a:ext>
            </a:extLst>
          </p:cNvPr>
          <p:cNvSpPr/>
          <p:nvPr/>
        </p:nvSpPr>
        <p:spPr>
          <a:xfrm>
            <a:off x="3065602" y="5470045"/>
            <a:ext cx="2028083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92182-E141-4915-9F68-4AE25231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1409700" y="914400"/>
            <a:ext cx="6324600" cy="8305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619727-E75B-443A-8585-08A2B33CD946}"/>
              </a:ext>
            </a:extLst>
          </p:cNvPr>
          <p:cNvSpPr/>
          <p:nvPr/>
        </p:nvSpPr>
        <p:spPr>
          <a:xfrm>
            <a:off x="3473037" y="4805689"/>
            <a:ext cx="2197925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54FE35-F8DF-438E-AFF6-8F704EE2F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1409700" y="838200"/>
            <a:ext cx="6324600" cy="41426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E1F4D30-9FDA-463F-8A8A-EA52E4B4B5A8}"/>
              </a:ext>
            </a:extLst>
          </p:cNvPr>
          <p:cNvSpPr/>
          <p:nvPr/>
        </p:nvSpPr>
        <p:spPr>
          <a:xfrm>
            <a:off x="2665690" y="5246868"/>
            <a:ext cx="2980300" cy="9194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 rot="21427812">
            <a:off x="3386597" y="1112159"/>
            <a:ext cx="2168813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254010">
            <a:off x="3515167" y="2438504"/>
            <a:ext cx="2028083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97174" y="3648411"/>
            <a:ext cx="2197925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1215521">
            <a:off x="3484242" y="4748449"/>
            <a:ext cx="2030789" cy="590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tranh và dùng từ ngữ để nói theo tranh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783366-5946-4B5E-AE63-5381C2D0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-24723" y="645935"/>
            <a:ext cx="3108198" cy="2119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791FC-AD86-49EA-A0D6-8603F8FB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5874329" y="621560"/>
            <a:ext cx="3109263" cy="224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CC9A5-F4E5-4A2B-86FE-A88BD7F1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0" y="3465368"/>
            <a:ext cx="3247378" cy="4978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AF9AA-2D47-4907-9D42-61CFC63A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5874329" y="3465368"/>
            <a:ext cx="3331248" cy="2181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8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77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563836" y="2184493"/>
            <a:ext cx="6016329" cy="645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sz="33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ĐỊNH HƯỚNG BÀI HỌC </a:t>
            </a:r>
            <a:endParaRPr lang="vi-VN" sz="45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 câu hoàn thiện ở mục 5 (SHS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75C5B-E755-495B-A84D-8D7B399E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41" y="2617621"/>
            <a:ext cx="8748518" cy="21459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B449A-E56A-481C-9AE2-7A11278156EA}"/>
              </a:ext>
            </a:extLst>
          </p:cNvPr>
          <p:cNvCxnSpPr/>
          <p:nvPr/>
        </p:nvCxnSpPr>
        <p:spPr>
          <a:xfrm>
            <a:off x="304800" y="34290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8E505D-7E47-4869-ACF4-6F2705883D9B}"/>
              </a:ext>
            </a:extLst>
          </p:cNvPr>
          <p:cNvSpPr txBox="1"/>
          <p:nvPr/>
        </p:nvSpPr>
        <p:spPr>
          <a:xfrm>
            <a:off x="240792" y="2761701"/>
            <a:ext cx="648208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FB1A5-2BD2-467F-8A26-0CF93E754F68}"/>
              </a:ext>
            </a:extLst>
          </p:cNvPr>
          <p:cNvSpPr/>
          <p:nvPr/>
        </p:nvSpPr>
        <p:spPr>
          <a:xfrm>
            <a:off x="714375" y="3086733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Khi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hǌ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júa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em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ι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ải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Ǉập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xĲc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ε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ân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endParaRPr lang="en-US" sz="3200" b="1" kern="0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284633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2008" y="322335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00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1549"/>
            <a:ext cx="4139951" cy="214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1549"/>
            <a:ext cx="4499992" cy="21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3358"/>
            <a:ext cx="4139951" cy="258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524491"/>
            <a:ext cx="4499992" cy="23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9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4F9E1F-F612-46E5-AC4B-1F404B75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7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D7F6A-04EE-4AE3-84FA-845408F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54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EEB9D-3137-4C49-BDA2-B922EC75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153400" cy="5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2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0496E-5CD4-48E5-A9A0-8F280FFC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68" y="1066800"/>
            <a:ext cx="83952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3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215</Words>
  <Application>Microsoft Office PowerPoint</Application>
  <PresentationFormat>On-screen Show (4:3)</PresentationFormat>
  <Paragraphs>61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微软雅黑</vt:lpstr>
      <vt:lpstr>宋体</vt:lpstr>
      <vt:lpstr>.VnAvant</vt:lpstr>
      <vt:lpstr>Arial</vt:lpstr>
      <vt:lpstr>Arial-Rounded</vt:lpstr>
      <vt:lpstr>Arial-SGK-TV</vt:lpstr>
      <vt:lpstr>Calibri</vt:lpstr>
      <vt:lpstr>Calibri Light</vt:lpstr>
      <vt:lpstr>等线</vt:lpstr>
      <vt:lpstr>DFPOP1-W9</vt:lpstr>
      <vt:lpstr>HP001 4 hàng</vt:lpstr>
      <vt:lpstr>inpin heiti</vt:lpstr>
      <vt:lpstr>Times New Roman</vt:lpstr>
      <vt:lpstr>华康少女文字W5</vt:lpstr>
      <vt:lpstr>Office Theme</vt:lpstr>
      <vt:lpstr>第一PPT，www.1ppt.com</vt:lpstr>
      <vt:lpstr>Office 主题</vt:lpstr>
      <vt:lpstr>1_Office Theme</vt:lpstr>
      <vt:lpstr>2_Office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Windows 10</cp:lastModifiedBy>
  <cp:revision>199</cp:revision>
  <dcterms:created xsi:type="dcterms:W3CDTF">2006-08-16T00:00:00Z</dcterms:created>
  <dcterms:modified xsi:type="dcterms:W3CDTF">2025-02-14T09:10:07Z</dcterms:modified>
</cp:coreProperties>
</file>