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326" r:id="rId3"/>
    <p:sldId id="299" r:id="rId4"/>
    <p:sldId id="332" r:id="rId5"/>
    <p:sldId id="334" r:id="rId6"/>
    <p:sldId id="333" r:id="rId7"/>
    <p:sldId id="340" r:id="rId8"/>
    <p:sldId id="320" r:id="rId9"/>
    <p:sldId id="337" r:id="rId10"/>
    <p:sldId id="316" r:id="rId11"/>
    <p:sldId id="339" r:id="rId12"/>
    <p:sldId id="327" r:id="rId13"/>
    <p:sldId id="268" r:id="rId14"/>
    <p:sldId id="311" r:id="rId15"/>
    <p:sldId id="321" r:id="rId16"/>
    <p:sldId id="328" r:id="rId17"/>
    <p:sldId id="290" r:id="rId18"/>
    <p:sldId id="3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2094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240F5-1AF0-41F5-9263-A4C7AB47BCE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BF169-91D5-438C-9689-903B36C7F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3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1c8cbc5e8d9_0_2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1c8cbc5e8d9_0_2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32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57DA-B83C-07F4-8261-73DEEF4FA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C75BB-6706-7BF5-632C-28F73B821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5CDE8-621D-8735-D282-DC948CA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DE4BF-D4BC-229A-E4E8-1AFB9D16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423A1-1DC5-24DD-F154-1C66CA92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1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8FACF-C88A-6610-DD50-71991B23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03F2E-41F4-FC09-3AB3-40E558ECC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F2D9D-3578-ED49-081D-611B0324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54338-6EBA-627D-629E-E3902FF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D53D2-E8E6-2FA4-0DAF-309F76E3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FCF64B-1E92-0700-6A2D-48C51C23F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87C01-760F-E92A-8167-2EA4D9334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D8474-6075-B013-5BED-B124C3E1F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8CC37-0B9E-B787-36F2-177139A7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DCD94-91CC-35D7-BD12-733F1F38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5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 1">
  <p:cSld name="017 Title and text right 1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3822249" y="5943611"/>
                </a:moveTo>
                <a:cubicBezTo>
                  <a:pt x="3899833" y="5944273"/>
                  <a:pt x="3977417" y="5964829"/>
                  <a:pt x="4047707" y="6004615"/>
                </a:cubicBezTo>
                <a:lnTo>
                  <a:pt x="5558713" y="6858000"/>
                </a:lnTo>
                <a:lnTo>
                  <a:pt x="2067133" y="6858000"/>
                </a:lnTo>
                <a:lnTo>
                  <a:pt x="3596795" y="6001964"/>
                </a:lnTo>
                <a:cubicBezTo>
                  <a:pt x="3667083" y="5962178"/>
                  <a:pt x="3744666" y="5942948"/>
                  <a:pt x="3822249" y="5943611"/>
                </a:cubicBezTo>
                <a:close/>
                <a:moveTo>
                  <a:pt x="11975649" y="5943610"/>
                </a:moveTo>
                <a:cubicBezTo>
                  <a:pt x="12014440" y="5943942"/>
                  <a:pt x="12053232" y="5949246"/>
                  <a:pt x="12091112" y="5959442"/>
                </a:cubicBezTo>
                <a:lnTo>
                  <a:pt x="12192000" y="6000876"/>
                </a:lnTo>
                <a:lnTo>
                  <a:pt x="12192000" y="6858000"/>
                </a:lnTo>
                <a:lnTo>
                  <a:pt x="10220532" y="6858000"/>
                </a:lnTo>
                <a:lnTo>
                  <a:pt x="11750193" y="6001964"/>
                </a:lnTo>
                <a:cubicBezTo>
                  <a:pt x="11820482" y="5962178"/>
                  <a:pt x="11898065" y="5942948"/>
                  <a:pt x="11975649" y="5943610"/>
                </a:cubicBezTo>
                <a:close/>
                <a:moveTo>
                  <a:pt x="10221226" y="0"/>
                </a:moveTo>
                <a:lnTo>
                  <a:pt x="12192000" y="0"/>
                </a:lnTo>
                <a:lnTo>
                  <a:pt x="12192000" y="807630"/>
                </a:lnTo>
                <a:lnTo>
                  <a:pt x="12099334" y="858871"/>
                </a:lnTo>
                <a:cubicBezTo>
                  <a:pt x="11956103" y="938442"/>
                  <a:pt x="11778391" y="935792"/>
                  <a:pt x="11637811" y="850914"/>
                </a:cubicBezTo>
                <a:close/>
                <a:moveTo>
                  <a:pt x="6521532" y="0"/>
                </a:moveTo>
                <a:lnTo>
                  <a:pt x="9057127" y="0"/>
                </a:lnTo>
                <a:lnTo>
                  <a:pt x="11441291" y="1346526"/>
                </a:lnTo>
                <a:cubicBezTo>
                  <a:pt x="11584537" y="1428761"/>
                  <a:pt x="11674729" y="1582618"/>
                  <a:pt x="11674729" y="1749740"/>
                </a:cubicBezTo>
                <a:lnTo>
                  <a:pt x="11674729" y="5166433"/>
                </a:lnTo>
                <a:cubicBezTo>
                  <a:pt x="11674729" y="5333553"/>
                  <a:pt x="11581885" y="5487410"/>
                  <a:pt x="11435985" y="5569645"/>
                </a:cubicBezTo>
                <a:lnTo>
                  <a:pt x="9106054" y="6858000"/>
                </a:lnTo>
                <a:lnTo>
                  <a:pt x="6590918" y="6858000"/>
                </a:lnTo>
                <a:lnTo>
                  <a:pt x="4446091" y="5569645"/>
                </a:lnTo>
                <a:cubicBezTo>
                  <a:pt x="4305496" y="5487410"/>
                  <a:pt x="4220609" y="5336207"/>
                  <a:pt x="4220609" y="5174390"/>
                </a:cubicBezTo>
                <a:lnTo>
                  <a:pt x="4220609" y="1558743"/>
                </a:lnTo>
                <a:cubicBezTo>
                  <a:pt x="4220609" y="1391623"/>
                  <a:pt x="4310799" y="1237766"/>
                  <a:pt x="4456702" y="1155530"/>
                </a:cubicBezTo>
                <a:close/>
                <a:moveTo>
                  <a:pt x="2067829" y="0"/>
                </a:moveTo>
                <a:lnTo>
                  <a:pt x="5499158" y="0"/>
                </a:lnTo>
                <a:lnTo>
                  <a:pt x="3945935" y="858869"/>
                </a:lnTo>
                <a:cubicBezTo>
                  <a:pt x="3802703" y="938441"/>
                  <a:pt x="3624992" y="935790"/>
                  <a:pt x="3484412" y="850913"/>
                </a:cubicBezTo>
                <a:close/>
                <a:moveTo>
                  <a:pt x="0" y="0"/>
                </a:moveTo>
                <a:lnTo>
                  <a:pt x="868279" y="0"/>
                </a:lnTo>
                <a:lnTo>
                  <a:pt x="3252061" y="1346311"/>
                </a:lnTo>
                <a:cubicBezTo>
                  <a:pt x="3395292" y="1428537"/>
                  <a:pt x="3485475" y="1582378"/>
                  <a:pt x="3485475" y="1749482"/>
                </a:cubicBezTo>
                <a:lnTo>
                  <a:pt x="3485475" y="5165807"/>
                </a:lnTo>
                <a:cubicBezTo>
                  <a:pt x="3485475" y="5332909"/>
                  <a:pt x="3392641" y="5486750"/>
                  <a:pt x="3246756" y="5568976"/>
                </a:cubicBezTo>
                <a:lnTo>
                  <a:pt x="9156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14"/>
          <p:cNvSpPr/>
          <p:nvPr/>
        </p:nvSpPr>
        <p:spPr>
          <a:xfrm>
            <a:off x="4141367" y="950100"/>
            <a:ext cx="7796100" cy="4957800"/>
          </a:xfrm>
          <a:prstGeom prst="roundRect">
            <a:avLst>
              <a:gd name="adj" fmla="val 4504"/>
            </a:avLst>
          </a:prstGeom>
          <a:solidFill>
            <a:srgbClr val="FFFFFF">
              <a:alpha val="58819"/>
            </a:srgbClr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5" name="Google Shape;1015;p14"/>
          <p:cNvGrpSpPr/>
          <p:nvPr/>
        </p:nvGrpSpPr>
        <p:grpSpPr>
          <a:xfrm>
            <a:off x="158678" y="1665567"/>
            <a:ext cx="4571212" cy="3839644"/>
            <a:chOff x="2076453" y="1626619"/>
            <a:chExt cx="3249831" cy="2729734"/>
          </a:xfrm>
        </p:grpSpPr>
        <p:grpSp>
          <p:nvGrpSpPr>
            <p:cNvPr id="1016" name="Google Shape;1016;p14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1017" name="Google Shape;1017;p14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avLst/>
                <a:gdLst/>
                <a:ahLst/>
                <a:cxnLst/>
                <a:rect l="l" t="t" r="r" b="b"/>
                <a:pathLst>
                  <a:path w="757273" h="784470" extrusionOk="0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4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avLst/>
                <a:gdLst/>
                <a:ahLst/>
                <a:cxnLst/>
                <a:rect l="l" t="t" r="r" b="b"/>
                <a:pathLst>
                  <a:path w="833410" h="861198" extrusionOk="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9" name="Google Shape;1019;p14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1020" name="Google Shape;1020;p14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avLst/>
                <a:gdLst/>
                <a:ahLst/>
                <a:cxnLst/>
                <a:rect l="l" t="t" r="r" b="b"/>
                <a:pathLst>
                  <a:path w="1058213" h="1274864" extrusionOk="0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14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avLst/>
                <a:gdLst/>
                <a:ahLst/>
                <a:cxnLst/>
                <a:rect l="l" t="t" r="r" b="b"/>
                <a:pathLst>
                  <a:path w="1134652" h="1350990" extrusionOk="0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2" name="Google Shape;1022;p14"/>
            <p:cNvSpPr/>
            <p:nvPr/>
          </p:nvSpPr>
          <p:spPr>
            <a:xfrm>
              <a:off x="2573302" y="1796319"/>
              <a:ext cx="315384" cy="972875"/>
            </a:xfrm>
            <a:custGeom>
              <a:avLst/>
              <a:gdLst/>
              <a:ahLst/>
              <a:cxnLst/>
              <a:rect l="l" t="t" r="r" b="b"/>
              <a:pathLst>
                <a:path w="315384" h="972875" extrusionOk="0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2477570" y="2626797"/>
              <a:ext cx="2030383" cy="1729556"/>
            </a:xfrm>
            <a:custGeom>
              <a:avLst/>
              <a:gdLst/>
              <a:ahLst/>
              <a:cxnLst/>
              <a:rect l="l" t="t" r="r" b="b"/>
              <a:pathLst>
                <a:path w="2030383" h="1729556" extrusionOk="0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573684" y="2205894"/>
              <a:ext cx="1590675" cy="1590675"/>
            </a:xfrm>
            <a:custGeom>
              <a:avLst/>
              <a:gdLst/>
              <a:ahLst/>
              <a:cxnLst/>
              <a:rect l="l" t="t" r="r" b="b"/>
              <a:pathLst>
                <a:path w="1590675" h="1590675" extrusionOk="0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697509" y="2871120"/>
              <a:ext cx="1439498" cy="893864"/>
            </a:xfrm>
            <a:custGeom>
              <a:avLst/>
              <a:gdLst/>
              <a:ahLst/>
              <a:cxnLst/>
              <a:rect l="l" t="t" r="r" b="b"/>
              <a:pathLst>
                <a:path w="1439498" h="893864" extrusionOk="0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535584" y="2167794"/>
              <a:ext cx="1666875" cy="1666874"/>
            </a:xfrm>
            <a:custGeom>
              <a:avLst/>
              <a:gdLst/>
              <a:ahLst/>
              <a:cxnLst/>
              <a:rect l="l" t="t" r="r" b="b"/>
              <a:pathLst>
                <a:path w="1666875" h="1666874" extrusionOk="0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2246090" y="3884009"/>
              <a:ext cx="375284" cy="111857"/>
            </a:xfrm>
            <a:custGeom>
              <a:avLst/>
              <a:gdLst/>
              <a:ahLst/>
              <a:cxnLst/>
              <a:rect l="l" t="t" r="r" b="b"/>
              <a:pathLst>
                <a:path w="375284" h="111857" extrusionOk="0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8" name="Google Shape;1028;p14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1029" name="Google Shape;1029;p14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avLst/>
                <a:gdLst/>
                <a:ahLst/>
                <a:cxnLst/>
                <a:rect l="l" t="t" r="r" b="b"/>
                <a:pathLst>
                  <a:path w="771525" h="771525" extrusionOk="0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14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avLst/>
                <a:gdLst/>
                <a:ahLst/>
                <a:cxnLst/>
                <a:rect l="l" t="t" r="r" b="b"/>
                <a:pathLst>
                  <a:path w="809625" h="809625" extrusionOk="0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1" name="Google Shape;1031;p14"/>
            <p:cNvSpPr/>
            <p:nvPr/>
          </p:nvSpPr>
          <p:spPr>
            <a:xfrm>
              <a:off x="3659409" y="2444114"/>
              <a:ext cx="352425" cy="352425"/>
            </a:xfrm>
            <a:custGeom>
              <a:avLst/>
              <a:gdLst/>
              <a:ahLst/>
              <a:cxnLst/>
              <a:rect l="l" t="t" r="r" b="b"/>
              <a:pathLst>
                <a:path w="352425" h="352425" extrusionOk="0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4030921" y="3320356"/>
              <a:ext cx="657225" cy="219228"/>
            </a:xfrm>
            <a:custGeom>
              <a:avLst/>
              <a:gdLst/>
              <a:ahLst/>
              <a:cxnLst/>
              <a:rect l="l" t="t" r="r" b="b"/>
              <a:pathLst>
                <a:path w="657225" h="219228" extrusionOk="0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4427836" y="1752514"/>
              <a:ext cx="625535" cy="472502"/>
            </a:xfrm>
            <a:custGeom>
              <a:avLst/>
              <a:gdLst/>
              <a:ahLst/>
              <a:cxnLst/>
              <a:rect l="l" t="t" r="r" b="b"/>
              <a:pathLst>
                <a:path w="625535" h="472502" extrusionOk="0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3704008" y="1752514"/>
              <a:ext cx="625535" cy="472502"/>
            </a:xfrm>
            <a:custGeom>
              <a:avLst/>
              <a:gdLst/>
              <a:ahLst/>
              <a:cxnLst/>
              <a:rect l="l" t="t" r="r" b="b"/>
              <a:pathLst>
                <a:path w="625535" h="472502" extrusionOk="0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2602134" y="3034569"/>
              <a:ext cx="914400" cy="1238539"/>
            </a:xfrm>
            <a:custGeom>
              <a:avLst/>
              <a:gdLst/>
              <a:ahLst/>
              <a:cxnLst/>
              <a:rect l="l" t="t" r="r" b="b"/>
              <a:pathLst>
                <a:path w="914400" h="1238539" extrusionOk="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3078384" y="2729769"/>
              <a:ext cx="981075" cy="1409700"/>
            </a:xfrm>
            <a:custGeom>
              <a:avLst/>
              <a:gdLst/>
              <a:ahLst/>
              <a:cxnLst/>
              <a:rect l="l" t="t" r="r" b="b"/>
              <a:pathLst>
                <a:path w="981075" h="1409700" extrusionOk="0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2958179" y="4137945"/>
              <a:ext cx="558355" cy="135163"/>
            </a:xfrm>
            <a:custGeom>
              <a:avLst/>
              <a:gdLst/>
              <a:ahLst/>
              <a:cxnLst/>
              <a:rect l="l" t="t" r="r" b="b"/>
              <a:pathLst>
                <a:path w="558355" h="135163" extrusionOk="0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4"/>
            <p:cNvSpPr/>
            <p:nvPr/>
          </p:nvSpPr>
          <p:spPr>
            <a:xfrm>
              <a:off x="3699986" y="3907345"/>
              <a:ext cx="359473" cy="232124"/>
            </a:xfrm>
            <a:custGeom>
              <a:avLst/>
              <a:gdLst/>
              <a:ahLst/>
              <a:cxnLst/>
              <a:rect l="l" t="t" r="r" b="b"/>
              <a:pathLst>
                <a:path w="359473" h="232124" extrusionOk="0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9" name="Google Shape;1039;p14"/>
            <p:cNvGrpSpPr/>
            <p:nvPr/>
          </p:nvGrpSpPr>
          <p:grpSpPr>
            <a:xfrm>
              <a:off x="4516659" y="2291619"/>
              <a:ext cx="809625" cy="809625"/>
              <a:chOff x="4516659" y="2291619"/>
              <a:chExt cx="809625" cy="809625"/>
            </a:xfrm>
          </p:grpSpPr>
          <p:sp>
            <p:nvSpPr>
              <p:cNvPr id="1040" name="Google Shape;1040;p14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avLst/>
                <a:gdLst/>
                <a:ahLst/>
                <a:cxnLst/>
                <a:rect l="l" t="t" r="r" b="b"/>
                <a:pathLst>
                  <a:path w="771525" h="771525" extrusionOk="0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4"/>
              <p:cNvSpPr/>
              <p:nvPr/>
            </p:nvSpPr>
            <p:spPr>
              <a:xfrm>
                <a:off x="4516659" y="2291619"/>
                <a:ext cx="809625" cy="809625"/>
              </a:xfrm>
              <a:custGeom>
                <a:avLst/>
                <a:gdLst/>
                <a:ahLst/>
                <a:cxnLst/>
                <a:rect l="l" t="t" r="r" b="b"/>
                <a:pathLst>
                  <a:path w="809625" h="809625" extrusionOk="0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2" name="Google Shape;1042;p14"/>
            <p:cNvSpPr/>
            <p:nvPr/>
          </p:nvSpPr>
          <p:spPr>
            <a:xfrm>
              <a:off x="4791729" y="2446241"/>
              <a:ext cx="352490" cy="352395"/>
            </a:xfrm>
            <a:custGeom>
              <a:avLst/>
              <a:gdLst/>
              <a:ahLst/>
              <a:cxnLst/>
              <a:rect l="l" t="t" r="r" b="b"/>
              <a:pathLst>
                <a:path w="352490" h="352395" extrusionOk="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4"/>
            <p:cNvSpPr/>
            <p:nvPr/>
          </p:nvSpPr>
          <p:spPr>
            <a:xfrm>
              <a:off x="2180343" y="2701194"/>
              <a:ext cx="412266" cy="352425"/>
            </a:xfrm>
            <a:custGeom>
              <a:avLst/>
              <a:gdLst/>
              <a:ahLst/>
              <a:cxnLst/>
              <a:rect l="l" t="t" r="r" b="b"/>
              <a:pathLst>
                <a:path w="412266" h="352425" extrusionOk="0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4" name="Google Shape;1044;p14"/>
          <p:cNvSpPr txBox="1">
            <a:spLocks noGrp="1"/>
          </p:cNvSpPr>
          <p:nvPr>
            <p:ph type="title"/>
          </p:nvPr>
        </p:nvSpPr>
        <p:spPr>
          <a:xfrm>
            <a:off x="5172425" y="1337100"/>
            <a:ext cx="583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45" name="Google Shape;1045;p14"/>
          <p:cNvSpPr txBox="1">
            <a:spLocks noGrp="1"/>
          </p:cNvSpPr>
          <p:nvPr>
            <p:ph type="body" idx="1"/>
          </p:nvPr>
        </p:nvSpPr>
        <p:spPr>
          <a:xfrm>
            <a:off x="5172525" y="2189450"/>
            <a:ext cx="5834700" cy="333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46" name="Google Shape;1046;p14">
            <a:hlinkClick r:id="rId2" action="ppaction://hlinksldjump"/>
          </p:cNvPr>
          <p:cNvSpPr/>
          <p:nvPr/>
        </p:nvSpPr>
        <p:spPr>
          <a:xfrm>
            <a:off x="11355725" y="1072875"/>
            <a:ext cx="415975" cy="384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Chelsea Market"/>
              </a:rPr>
              <a:t>x</a:t>
            </a:r>
          </a:p>
        </p:txBody>
      </p:sp>
      <p:sp>
        <p:nvSpPr>
          <p:cNvPr id="1047" name="Google Shape;1047;p14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08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9B7A-D2DA-7386-E7D4-8E7A4F10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68442-85BD-1DC5-4027-C731C8AD9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A5228-BEEE-AEAD-4BE0-A4DA4B01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FC5-39C8-D11B-3D60-D5DD72C8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08D3A-1284-4A17-ECDB-BC2B110C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3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A5150-20E4-F0A0-8D7F-0FB6BB26B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330EC-C485-0E06-7456-81BA6651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3C38-284B-B01C-CCA9-D2851A63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1D76C-B8F0-FF77-96FC-A2EE9C70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135-6506-7BA6-35AE-D248DD3A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0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98DA-07E9-A946-140E-E71353CF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63B42-FDDF-A23F-614F-AFA8201D7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5EAE1-54A7-98C6-BB49-8614A3E55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B9B9D-6A75-4D72-5567-2B905F8E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4A29C-FFBA-0997-8486-7E9A453A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08DA-1940-DA82-D6F7-3135303B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5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F46E3-40E4-865A-BEC9-3FB6EAC8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432A9-ED38-6301-1833-2384F0002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DB0F2-72C6-6EE9-A002-B1E426067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7E796-68FA-655E-A853-D3414E72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EF64E-86C5-6148-3E5C-2EDDCC6CD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EBB83-DC6B-B736-C726-1589F9894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97683-2D9E-117F-5DF3-CE3731C8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32998-E00F-8E5B-8221-BA4DBC28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2D25-EF6B-AF56-AD75-D9C343E7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CA801-8BBC-8673-11DC-AD73CB63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4AF8B-481F-39CA-D914-C03E5FE5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E8625-71EC-5C68-5736-F8B8F8BC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6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EA780-2FD9-C65D-6EBE-DD6AB0B6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A5F68-86B6-F035-5568-F91864CA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6A71E-EEF6-CDA9-695F-4C32F3B5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2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CD94-9414-8A8A-9BCC-8CA507FA7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0EC68-595A-A8FB-69D4-384FCC220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E6C71-845D-1396-E84C-D47D8FF4A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2A6AA-2467-A104-4753-B41EE2FB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B4D10-B665-03D0-5F3D-55E39BDA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3AECF-A7F3-DBA7-6F07-3CC23EAF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2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6583-0529-4DB5-6D4C-3E916FC5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2736F-F156-C1C6-98B2-6FF154891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2B912-2B73-8933-417A-893323027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8C393-9EBF-A524-4092-9800A823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6778E-F4BD-7B3B-A517-A8C5473D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DD1D1-48C2-3C69-A750-E7B08A7B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5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D1BE3D-B664-25DB-48C5-7DE91491A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E1CF4-DE20-B166-23F1-7607DCB05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15D15-D3E3-EF65-E2FA-E346ABC3D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EBC66-F176-461D-83D0-97A6D9419F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DB8B6-1F3B-6657-368F-3521B1248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727BC-5D8B-D1B0-3CFB-FF627F981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484CA1-D69D-077E-297C-20ABF9F7B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837" y="48491"/>
            <a:ext cx="15073745" cy="6761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069DCA-407F-1FB4-3C3D-7F0F78239E41}"/>
              </a:ext>
            </a:extLst>
          </p:cNvPr>
          <p:cNvSpPr txBox="1"/>
          <p:nvPr/>
        </p:nvSpPr>
        <p:spPr>
          <a:xfrm>
            <a:off x="852055" y="1522274"/>
            <a:ext cx="104878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66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66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66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66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818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0"/>
            <a:ext cx="10931236" cy="50452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21008" y="4130927"/>
            <a:ext cx="9173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Bước 1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.Rửa vết thương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66922-D98F-9E7E-D7EC-72644C793642}"/>
              </a:ext>
            </a:extLst>
          </p:cNvPr>
          <p:cNvSpPr txBox="1"/>
          <p:nvPr/>
        </p:nvSpPr>
        <p:spPr>
          <a:xfrm>
            <a:off x="2021008" y="4900368"/>
            <a:ext cx="6317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Bước 2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.Băng vết thương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7F9D7-11D8-273B-CA22-673F4D7799F0}"/>
              </a:ext>
            </a:extLst>
          </p:cNvPr>
          <p:cNvSpPr txBox="1"/>
          <p:nvPr/>
        </p:nvSpPr>
        <p:spPr>
          <a:xfrm>
            <a:off x="3020291" y="5614961"/>
            <a:ext cx="3740727" cy="744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948518-AC60-D67D-9EA5-F17A653C63E3}"/>
              </a:ext>
            </a:extLst>
          </p:cNvPr>
          <p:cNvSpPr txBox="1"/>
          <p:nvPr/>
        </p:nvSpPr>
        <p:spPr>
          <a:xfrm>
            <a:off x="2021008" y="5814649"/>
            <a:ext cx="8977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Bước 3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.Đi gặp bác sĩ để tiêm phòng. 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5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B9C43B-97A3-8D3B-BC68-51945CA3D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" y="1071562"/>
            <a:ext cx="6286500" cy="471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1E210-E5FE-C2CF-8F85-E199129D0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28" y="311728"/>
            <a:ext cx="4437296" cy="2597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D106EF-40AD-662C-615F-16C1F04AA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628" y="3532909"/>
            <a:ext cx="4545488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03F232-C77B-6D0C-98A4-8DC96ECAC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4" y="191955"/>
            <a:ext cx="11845636" cy="66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2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29">
            <a:hlinkClick r:id="rId3" action="ppaction://hlinksldjump"/>
          </p:cNvPr>
          <p:cNvSpPr/>
          <p:nvPr/>
        </p:nvSpPr>
        <p:spPr>
          <a:xfrm>
            <a:off x="11355725" y="1072875"/>
            <a:ext cx="415975" cy="384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Chelsea Market"/>
              </a:rPr>
              <a:t>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349891-AD2D-7B81-189B-620773FE67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77194" y="1456950"/>
            <a:ext cx="7186518" cy="357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46" y="665859"/>
            <a:ext cx="5835573" cy="5067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555E8-B457-A9F0-9398-3EB596C2A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526" y="124867"/>
            <a:ext cx="5627046" cy="4047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5057DA-9B2D-A4A3-96A3-2B0684BDB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542" y="3876248"/>
            <a:ext cx="4899013" cy="298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2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06253B-2257-F755-B69B-944773A90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A82729-B6B8-FB48-9B9B-04C37AD7D422}"/>
              </a:ext>
            </a:extLst>
          </p:cNvPr>
          <p:cNvSpPr txBox="1"/>
          <p:nvPr/>
        </p:nvSpPr>
        <p:spPr>
          <a:xfrm>
            <a:off x="145472" y="603545"/>
            <a:ext cx="1190105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/>
          </a:p>
          <a:p>
            <a:pPr algn="just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72660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A65F6B-9DDD-CD4D-B1FB-6B0E440C0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70138"/>
            <a:ext cx="12067308" cy="678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77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0"/>
            <a:ext cx="11175999" cy="67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6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4" y="277091"/>
            <a:ext cx="11333018" cy="658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2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2E59D9A-428D-4C35-B3EA-9DB5182EB117}"/>
              </a:ext>
            </a:extLst>
          </p:cNvPr>
          <p:cNvSpPr txBox="1"/>
          <p:nvPr/>
        </p:nvSpPr>
        <p:spPr>
          <a:xfrm>
            <a:off x="1981200" y="914400"/>
            <a:ext cx="478528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E0B642-1194-AFE7-8237-83068655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"/>
            <a:ext cx="121920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2E379A-8E1C-D9D6-8BED-0B3CDE178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3" y="762001"/>
            <a:ext cx="10252363" cy="609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D6EB8-7228-BFCB-4A0B-93FAFA181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0"/>
            <a:ext cx="1080120" cy="1052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2F6BDD-D292-E36A-504D-BF21892DE7C7}"/>
              </a:ext>
            </a:extLst>
          </p:cNvPr>
          <p:cNvSpPr txBox="1"/>
          <p:nvPr/>
        </p:nvSpPr>
        <p:spPr>
          <a:xfrm>
            <a:off x="1259632" y="54115"/>
            <a:ext cx="1111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93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2E379A-8E1C-D9D6-8BED-0B3CDE178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474" b="45293"/>
          <a:stretch/>
        </p:blipFill>
        <p:spPr bwMode="auto">
          <a:xfrm>
            <a:off x="1052945" y="180109"/>
            <a:ext cx="10867218" cy="6788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401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2E379A-8E1C-D9D6-8BED-0B3CDE178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246" r="46154"/>
          <a:stretch/>
        </p:blipFill>
        <p:spPr bwMode="auto">
          <a:xfrm>
            <a:off x="484909" y="193964"/>
            <a:ext cx="11042073" cy="6497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400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2E379A-8E1C-D9D6-8BED-0B3CDE178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46" t="2695"/>
          <a:stretch/>
        </p:blipFill>
        <p:spPr bwMode="auto">
          <a:xfrm>
            <a:off x="1773382" y="-637309"/>
            <a:ext cx="8478982" cy="8063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755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2E379A-8E1C-D9D6-8BED-0B3CDE178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3" y="762001"/>
            <a:ext cx="10252363" cy="609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D6EB8-7228-BFCB-4A0B-93FAFA181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0"/>
            <a:ext cx="1080120" cy="1052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2F6BDD-D292-E36A-504D-BF21892DE7C7}"/>
              </a:ext>
            </a:extLst>
          </p:cNvPr>
          <p:cNvSpPr txBox="1"/>
          <p:nvPr/>
        </p:nvSpPr>
        <p:spPr>
          <a:xfrm>
            <a:off x="1259632" y="54115"/>
            <a:ext cx="1111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023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EBC792-09AB-4C15-D569-B6921BA8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0"/>
            <a:ext cx="1195647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E946E1-067E-9B37-3F9E-E1C58280AF92}"/>
              </a:ext>
            </a:extLst>
          </p:cNvPr>
          <p:cNvSpPr/>
          <p:nvPr/>
        </p:nvSpPr>
        <p:spPr>
          <a:xfrm>
            <a:off x="931718" y="1126605"/>
            <a:ext cx="103285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 tiếp xúc vớ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vật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nuôi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</a:rPr>
              <a:t>cần</a:t>
            </a:r>
            <a:r>
              <a:rPr lang="en-US" sz="4400" b="1" dirty="0"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</a:rPr>
              <a:t>lưu</a:t>
            </a:r>
            <a:r>
              <a:rPr lang="en-US" sz="4400" b="1" dirty="0">
                <a:latin typeface="Times New Roman" panose="02020603050405020304" pitchFamily="18" charset="0"/>
              </a:rPr>
              <a:t> ý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lang="en-US" sz="4400" b="1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+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trêu chọc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đánh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đập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lang="fr-FR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+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yếm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vuốt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hông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đau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K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hông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chọc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thùng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nuôi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ong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latin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35D29-3083-1A0F-9409-6E5ABDD3A4D9}"/>
              </a:ext>
            </a:extLst>
          </p:cNvPr>
          <p:cNvSpPr txBox="1"/>
          <p:nvPr/>
        </p:nvSpPr>
        <p:spPr>
          <a:xfrm>
            <a:off x="2029690" y="3923405"/>
            <a:ext cx="8368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Rửa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tay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sạch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sẽ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khi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xúc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394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3B1041-6208-7908-5B19-2C0401ABC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98845"/>
            <a:ext cx="11901054" cy="6883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CE1C25-B0EB-EDCA-9C8B-2B0F511275C1}"/>
              </a:ext>
            </a:extLst>
          </p:cNvPr>
          <p:cNvSpPr txBox="1"/>
          <p:nvPr/>
        </p:nvSpPr>
        <p:spPr>
          <a:xfrm>
            <a:off x="3200400" y="1648691"/>
            <a:ext cx="7287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6333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197</Words>
  <Application>Microsoft Office PowerPoint</Application>
  <PresentationFormat>Widescreen</PresentationFormat>
  <Paragraphs>21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Abril Fatface</vt:lpstr>
      <vt:lpstr>Aldrich</vt:lpstr>
      <vt:lpstr>Arial</vt:lpstr>
      <vt:lpstr>Calibri</vt:lpstr>
      <vt:lpstr>Calibri Light</vt:lpstr>
      <vt:lpstr>Chelsea Market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19</cp:revision>
  <dcterms:created xsi:type="dcterms:W3CDTF">2023-02-03T04:36:40Z</dcterms:created>
  <dcterms:modified xsi:type="dcterms:W3CDTF">2024-02-21T10:43:15Z</dcterms:modified>
</cp:coreProperties>
</file>