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92153" autoAdjust="0"/>
  </p:normalViewPr>
  <p:slideViewPr>
    <p:cSldViewPr snapToGrid="0">
      <p:cViewPr varScale="1">
        <p:scale>
          <a:sx n="86" d="100"/>
          <a:sy n="86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FE1C-B7AD-4EC7-B8F2-C0940034612A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F88C-F9B7-4C88-B280-51B40B43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D8ADDF-4821-61B0-A3D7-1545260C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08E8938-D03C-1E3C-4E78-30208247A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4231AD-7EBB-725F-7C99-C0E2CF3D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90C3CF-C5E3-CB98-D5FD-A0B5C516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656519-17C3-D8F5-A573-0EC03E65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D990A6-CCE4-CB09-683F-178CBCCB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26D8F8-63DD-95E2-8D96-C4C4EF3FC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2E8C0B-AC39-E05B-CAD8-60D4C003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EE6509-EC95-B76C-3CB5-838AC339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3DB875-6747-4237-9D88-B5472EDB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3B5762C-480C-DD67-53E9-F57E1893D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889069-C91A-3DDF-F26B-810744FF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695B1B-BD77-B09C-5CC5-BBAEEA39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7CFE1E-1A90-CFBB-6B51-75ECC609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E466C8-1A5A-820E-CC89-A0F1AAE4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57F888-FE39-B5D9-E180-C797486C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7926A3-FC8D-8F5A-20A5-BFD397F6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AD68E4-AA92-7AD3-FB82-191ABCA5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D31000-269D-54FD-8634-32BEE239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2FABC6-002D-8329-5DC6-1CD23889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D3906-3FC9-C004-5980-042ACEFB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C2FFCE-9FB3-5E86-A226-E80BBCE77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3D411F-D0D5-407F-914B-5C0ED550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9007B2-C1E4-93A8-134F-E47794D5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12CCC-5EB9-20B3-7715-ED2A67D9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3694CD-D002-9A4F-3556-C94ECD39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21D8E7-7750-264D-D041-848EE656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A6C434-D8C3-26E9-E42A-4D41DCAA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94F3F2-9509-2F45-CF1B-5A0ADCC6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9469AC-242F-3182-F58A-ABC9E6A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650491-D7CA-34AB-F5E5-CB583C63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E877E-83CB-6F67-2AA0-6139BE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98E49D-281E-9C54-718B-7DF6B60E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3865793-D10B-5B53-A227-B8F67775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4AFBA2-089C-078C-928A-52AA90C50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029626-0106-26C0-15B8-3A82A9CA4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E220C93-87D3-6364-D400-A9FD4882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1ABAD3-3413-BCAA-35D9-74B2F9E1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6BF71F-C6CA-E5F8-37E0-DE86459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ED095-307C-372D-AE09-1A657BBE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D5FCC65-C44C-A853-6154-DC311737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06CBD9-E746-366F-4144-CD7567F4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828A55D-8876-3A7B-9C9B-7E9CCA6E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C1C394B-6579-62DC-9D14-8919A050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13F93FF-A0DA-DC56-300B-36A81C61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5A1CC7C-B8C6-19EF-6461-884FE631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6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64C402-3353-AF39-67F0-40DFDAF4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303C4F-CCA4-2A8D-4571-D27B7CDF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35E01E-310D-FE61-9059-74A0DE8EE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889016-3F0C-DC7F-6974-385E1405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FC3868-46C7-F4D6-B746-6FBF7B9B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838144-90F0-341F-068D-B169B7F7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CC9B4-3E8E-63E1-D356-A1955C65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1FA7456-3D8D-2F1D-D789-B03917BF2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5226CD-9758-5F4C-0824-C611AA711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F2B727-1B87-BD23-F946-73B4AEF9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0B21F6-BA2A-943B-8497-9A90BC49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811612E-2174-8FE0-9312-39350B77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5905CFD-68B8-3773-EC16-80FA29FD30E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0883E17-D739-81BA-D8DA-EFAE83E6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D1F3C7-6FD1-DD9F-129F-6BC898FD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956C22-07F6-204E-B8A6-F9BAA1E91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A872-536B-4939-B515-8C7D92DB9A02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FAFDAB-EB80-EAF5-368F-730E699BD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62EDC7-C614-889F-8CD0-96A982659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F69D-1F49-42B6-BC6A-C9B3052511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27E8363-5677-EAF6-980A-C877CDFAF1B9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57645-0519-7167-C504-6CC8A8829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5" y="1361440"/>
            <a:ext cx="11327350" cy="3218967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5D517F0-B348-86F7-E60A-401AD2C2B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74012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35345697-09D3-A3A8-D0CF-FB958CE090D7}"/>
              </a:ext>
            </a:extLst>
          </p:cNvPr>
          <p:cNvSpPr/>
          <p:nvPr/>
        </p:nvSpPr>
        <p:spPr>
          <a:xfrm>
            <a:off x="0" y="3636"/>
            <a:ext cx="12192000" cy="6854363"/>
          </a:xfrm>
          <a:custGeom>
            <a:avLst/>
            <a:gdLst/>
            <a:ahLst/>
            <a:cxnLst/>
            <a:rect l="l" t="t" r="r" b="b"/>
            <a:pathLst>
              <a:path w="6176060" h="411480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36F068DE-31BA-C812-6946-5D3AD0217E2B}"/>
              </a:ext>
            </a:extLst>
          </p:cNvPr>
          <p:cNvSpPr/>
          <p:nvPr/>
        </p:nvSpPr>
        <p:spPr>
          <a:xfrm>
            <a:off x="9619929" y="2828836"/>
            <a:ext cx="2427732" cy="4114800"/>
          </a:xfrm>
          <a:custGeom>
            <a:avLst/>
            <a:gdLst/>
            <a:ahLst/>
            <a:cxnLst/>
            <a:rect l="l" t="t" r="r" b="b"/>
            <a:pathLst>
              <a:path w="2427732" h="4114800">
                <a:moveTo>
                  <a:pt x="0" y="0"/>
                </a:moveTo>
                <a:lnTo>
                  <a:pt x="2427732" y="0"/>
                </a:lnTo>
                <a:lnTo>
                  <a:pt x="2427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8125506-8054-C19E-FFDD-FFBFFB55CA98}"/>
              </a:ext>
            </a:extLst>
          </p:cNvPr>
          <p:cNvSpPr/>
          <p:nvPr/>
        </p:nvSpPr>
        <p:spPr>
          <a:xfrm>
            <a:off x="283855" y="2743200"/>
            <a:ext cx="3096387" cy="4114800"/>
          </a:xfrm>
          <a:custGeom>
            <a:avLst/>
            <a:gdLst/>
            <a:ahLst/>
            <a:cxnLst/>
            <a:rect l="l" t="t" r="r" b="b"/>
            <a:pathLst>
              <a:path w="3096387" h="4114800">
                <a:moveTo>
                  <a:pt x="0" y="0"/>
                </a:moveTo>
                <a:lnTo>
                  <a:pt x="3096387" y="0"/>
                </a:lnTo>
                <a:lnTo>
                  <a:pt x="30963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: Góc Tròn 11">
            <a:extLst>
              <a:ext uri="{FF2B5EF4-FFF2-40B4-BE49-F238E27FC236}">
                <a16:creationId xmlns:a16="http://schemas.microsoft.com/office/drawing/2014/main" id="{8A322CF6-A379-06B4-F90C-284AE11D8D1E}"/>
              </a:ext>
            </a:extLst>
          </p:cNvPr>
          <p:cNvSpPr/>
          <p:nvPr/>
        </p:nvSpPr>
        <p:spPr>
          <a:xfrm>
            <a:off x="2242615" y="350740"/>
            <a:ext cx="7805626" cy="4038379"/>
          </a:xfrm>
          <a:prstGeom prst="roundRect">
            <a:avLst/>
          </a:prstGeom>
          <a:solidFill>
            <a:srgbClr val="FFFFFF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B22B17-0217-C724-B167-32C52FA4F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0042" y="302705"/>
            <a:ext cx="3273836" cy="1457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21E6D-B8EB-EE25-D5B3-C039BF2E8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7729" y="1840933"/>
            <a:ext cx="8638781" cy="1347333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D0AF7C6-C8AC-5720-E1A7-D5A1F4933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74012"/>
            <a:ext cx="1589135" cy="158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66F49-48FD-900B-E9EE-8B47465B49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5579" y="3116322"/>
            <a:ext cx="260931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 Thao - 0972115126</dc:creator>
  <dc:description>9Slide.vn</dc:description>
  <cp:lastModifiedBy>Phương Anh Bùi</cp:lastModifiedBy>
  <cp:revision>27</cp:revision>
  <dcterms:created xsi:type="dcterms:W3CDTF">2023-09-05T02:36:11Z</dcterms:created>
  <dcterms:modified xsi:type="dcterms:W3CDTF">2025-02-03T14:59:02Z</dcterms:modified>
  <cp:category>9Slide.vn</cp:category>
</cp:coreProperties>
</file>