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56" r:id="rId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617" autoAdjust="0"/>
  </p:normalViewPr>
  <p:slideViewPr>
    <p:cSldViewPr>
      <p:cViewPr varScale="1">
        <p:scale>
          <a:sx n="59" d="100"/>
          <a:sy n="59" d="100"/>
        </p:scale>
        <p:origin x="94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5446-922E-4EB1-833A-F6C49C894670}" type="datetimeFigureOut">
              <a:rPr lang="en-US" smtClean="0"/>
              <a:t>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5A8C3-FED3-4341-823A-1D64037FB894}" type="slidenum">
              <a:rPr lang="en-US" smtClean="0"/>
              <a:t>‹#›</a:t>
            </a:fld>
            <a:endParaRPr lang="en-US"/>
          </a:p>
        </p:txBody>
      </p:sp>
    </p:spTree>
    <p:extLst>
      <p:ext uri="{BB962C8B-B14F-4D97-AF65-F5344CB8AC3E}">
        <p14:creationId xmlns:p14="http://schemas.microsoft.com/office/powerpoint/2010/main" val="2660046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Calibri" panose="020F0502020204030204" pitchFamily="34" charset="0"/>
              </a:rPr>
              <a:t>Ngoài các vi khuẩn có lợi ra thì xung quanh chúng ta có rất nhiều vi khuẩn có hại. Bệnh sâu răng do vi khuẩn gây ra, đây là một bệnh phổ biến, đặc biệt ở trẻ em mà các con cần có hiểu biết để phòng tránh.</a:t>
            </a:r>
            <a:endParaRPr lang="en-US" dirty="0"/>
          </a:p>
        </p:txBody>
      </p:sp>
      <p:sp>
        <p:nvSpPr>
          <p:cNvPr id="4" name="Slide Number Placeholder 3"/>
          <p:cNvSpPr>
            <a:spLocks noGrp="1"/>
          </p:cNvSpPr>
          <p:nvPr>
            <p:ph type="sldNum" sz="quarter" idx="5"/>
          </p:nvPr>
        </p:nvSpPr>
        <p:spPr/>
        <p:txBody>
          <a:bodyPr/>
          <a:lstStyle/>
          <a:p>
            <a:fld id="{B605A8C3-FED3-4341-823A-1D64037FB894}" type="slidenum">
              <a:rPr lang="en-US" smtClean="0"/>
              <a:t>2</a:t>
            </a:fld>
            <a:endParaRPr lang="en-US"/>
          </a:p>
        </p:txBody>
      </p:sp>
    </p:spTree>
    <p:extLst>
      <p:ext uri="{BB962C8B-B14F-4D97-AF65-F5344CB8AC3E}">
        <p14:creationId xmlns:p14="http://schemas.microsoft.com/office/powerpoint/2010/main" val="148437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1CD845D7-B56E-CD0D-936A-EB632D7CE4B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67000" y="266700"/>
            <a:ext cx="2380953" cy="23809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6.svg"/><Relationship Id="rId18" Type="http://schemas.openxmlformats.org/officeDocument/2006/relationships/image" Target="../media/image21.png"/><Relationship Id="rId26" Type="http://schemas.openxmlformats.org/officeDocument/2006/relationships/image" Target="../media/image1.png"/><Relationship Id="rId3" Type="http://schemas.openxmlformats.org/officeDocument/2006/relationships/image" Target="../media/image2.jpeg"/><Relationship Id="rId21" Type="http://schemas.openxmlformats.org/officeDocument/2006/relationships/image" Target="../media/image9.svg"/><Relationship Id="rId7" Type="http://schemas.openxmlformats.org/officeDocument/2006/relationships/image" Target="../media/image14.svg"/><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19.png"/><Relationship Id="rId20"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7.svg"/><Relationship Id="rId24" Type="http://schemas.openxmlformats.org/officeDocument/2006/relationships/image" Target="../media/image25.png"/><Relationship Id="rId5" Type="http://schemas.openxmlformats.org/officeDocument/2006/relationships/image" Target="../media/image12.svg"/><Relationship Id="rId15" Type="http://schemas.openxmlformats.org/officeDocument/2006/relationships/image" Target="../media/image18.svg"/><Relationship Id="rId23" Type="http://schemas.openxmlformats.org/officeDocument/2006/relationships/image" Target="../media/image24.svg"/><Relationship Id="rId10" Type="http://schemas.openxmlformats.org/officeDocument/2006/relationships/image" Target="../media/image6.png"/><Relationship Id="rId19" Type="http://schemas.openxmlformats.org/officeDocument/2006/relationships/image" Target="../media/image22.svg"/><Relationship Id="rId4" Type="http://schemas.openxmlformats.org/officeDocument/2006/relationships/image" Target="../media/image11.png"/><Relationship Id="rId9" Type="http://schemas.openxmlformats.org/officeDocument/2006/relationships/image" Target="../media/image5.svg"/><Relationship Id="rId14" Type="http://schemas.openxmlformats.org/officeDocument/2006/relationships/image" Target="../media/image17.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9144000" y="2571750"/>
            <a:ext cx="8115300" cy="668655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2137363" cy="1799167"/>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flipH="1">
            <a:off x="1371027" y="2072805"/>
            <a:ext cx="6951967" cy="7185495"/>
          </a:xfrm>
          <a:custGeom>
            <a:avLst/>
            <a:gdLst/>
            <a:ahLst/>
            <a:cxnLst/>
            <a:rect l="l" t="t" r="r" b="b"/>
            <a:pathLst>
              <a:path w="6951967" h="7185495">
                <a:moveTo>
                  <a:pt x="6951967" y="0"/>
                </a:moveTo>
                <a:lnTo>
                  <a:pt x="0" y="0"/>
                </a:lnTo>
                <a:lnTo>
                  <a:pt x="0" y="7185495"/>
                </a:lnTo>
                <a:lnTo>
                  <a:pt x="6951967" y="7185495"/>
                </a:lnTo>
                <a:lnTo>
                  <a:pt x="6951967" y="0"/>
                </a:lnTo>
                <a:close/>
              </a:path>
            </a:pathLst>
          </a:custGeom>
          <a:blipFill>
            <a:blip r:embed="rId3"/>
            <a:stretch>
              <a:fillRect/>
            </a:stretch>
          </a:blipFill>
        </p:spPr>
        <p:txBody>
          <a:bodyPr/>
          <a:lstStyle/>
          <a:p>
            <a:endParaRPr lang="en-US"/>
          </a:p>
        </p:txBody>
      </p:sp>
      <p:sp>
        <p:nvSpPr>
          <p:cNvPr id="10" name="Freeform 10"/>
          <p:cNvSpPr/>
          <p:nvPr/>
        </p:nvSpPr>
        <p:spPr>
          <a:xfrm rot="627994">
            <a:off x="3549718" y="290401"/>
            <a:ext cx="2187622" cy="2100117"/>
          </a:xfrm>
          <a:custGeom>
            <a:avLst/>
            <a:gdLst/>
            <a:ahLst/>
            <a:cxnLst/>
            <a:rect l="l" t="t" r="r" b="b"/>
            <a:pathLst>
              <a:path w="2187622" h="2100117">
                <a:moveTo>
                  <a:pt x="0" y="0"/>
                </a:moveTo>
                <a:lnTo>
                  <a:pt x="2187622" y="0"/>
                </a:lnTo>
                <a:lnTo>
                  <a:pt x="2187622" y="2100117"/>
                </a:lnTo>
                <a:lnTo>
                  <a:pt x="0" y="21001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7832" y="1498341"/>
            <a:ext cx="2783556" cy="2146817"/>
          </a:xfrm>
          <a:custGeom>
            <a:avLst/>
            <a:gdLst/>
            <a:ahLst/>
            <a:cxnLst/>
            <a:rect l="l" t="t" r="r" b="b"/>
            <a:pathLst>
              <a:path w="2783556" h="2146817">
                <a:moveTo>
                  <a:pt x="0" y="0"/>
                </a:moveTo>
                <a:lnTo>
                  <a:pt x="2783555" y="0"/>
                </a:lnTo>
                <a:lnTo>
                  <a:pt x="2783555" y="2146818"/>
                </a:lnTo>
                <a:lnTo>
                  <a:pt x="0" y="2146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rot="1154235">
            <a:off x="6457172" y="422969"/>
            <a:ext cx="2932901" cy="2992756"/>
          </a:xfrm>
          <a:custGeom>
            <a:avLst/>
            <a:gdLst/>
            <a:ahLst/>
            <a:cxnLst/>
            <a:rect l="l" t="t" r="r" b="b"/>
            <a:pathLst>
              <a:path w="2932901" h="2992756">
                <a:moveTo>
                  <a:pt x="0" y="0"/>
                </a:moveTo>
                <a:lnTo>
                  <a:pt x="2932901" y="0"/>
                </a:lnTo>
                <a:lnTo>
                  <a:pt x="2932901" y="2992756"/>
                </a:lnTo>
                <a:lnTo>
                  <a:pt x="0" y="29927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16" name="Picture 15">
            <a:extLst>
              <a:ext uri="{FF2B5EF4-FFF2-40B4-BE49-F238E27FC236}">
                <a16:creationId xmlns:a16="http://schemas.microsoft.com/office/drawing/2014/main" id="{3A398AA3-6ED8-0477-88F3-B382B2BFA2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72600" y="2781300"/>
            <a:ext cx="7422285" cy="62617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grpSp>
        <p:nvGrpSpPr>
          <p:cNvPr id="3" name="Group 3"/>
          <p:cNvGrpSpPr/>
          <p:nvPr/>
        </p:nvGrpSpPr>
        <p:grpSpPr>
          <a:xfrm>
            <a:off x="1028700" y="2951608"/>
            <a:ext cx="16230600" cy="4383784"/>
            <a:chOff x="0" y="0"/>
            <a:chExt cx="4274726" cy="1154577"/>
          </a:xfrm>
        </p:grpSpPr>
        <p:sp>
          <p:nvSpPr>
            <p:cNvPr id="4" name="Freeform 4"/>
            <p:cNvSpPr/>
            <p:nvPr/>
          </p:nvSpPr>
          <p:spPr>
            <a:xfrm>
              <a:off x="0" y="0"/>
              <a:ext cx="4274726" cy="1154577"/>
            </a:xfrm>
            <a:custGeom>
              <a:avLst/>
              <a:gdLst/>
              <a:ahLst/>
              <a:cxnLst/>
              <a:rect l="l" t="t" r="r" b="b"/>
              <a:pathLst>
                <a:path w="4274726" h="1154577">
                  <a:moveTo>
                    <a:pt x="24327" y="0"/>
                  </a:moveTo>
                  <a:lnTo>
                    <a:pt x="4250399" y="0"/>
                  </a:lnTo>
                  <a:cubicBezTo>
                    <a:pt x="4263834" y="0"/>
                    <a:pt x="4274726" y="10891"/>
                    <a:pt x="4274726" y="24327"/>
                  </a:cubicBezTo>
                  <a:lnTo>
                    <a:pt x="4274726" y="1130250"/>
                  </a:lnTo>
                  <a:cubicBezTo>
                    <a:pt x="4274726" y="1136702"/>
                    <a:pt x="4272163" y="1142889"/>
                    <a:pt x="4267601" y="1147452"/>
                  </a:cubicBezTo>
                  <a:cubicBezTo>
                    <a:pt x="4263039" y="1152014"/>
                    <a:pt x="4256851" y="1154577"/>
                    <a:pt x="4250399" y="1154577"/>
                  </a:cubicBezTo>
                  <a:lnTo>
                    <a:pt x="24327" y="1154577"/>
                  </a:lnTo>
                  <a:cubicBezTo>
                    <a:pt x="10891" y="1154577"/>
                    <a:pt x="0" y="1143685"/>
                    <a:pt x="0" y="1130250"/>
                  </a:cubicBezTo>
                  <a:lnTo>
                    <a:pt x="0" y="24327"/>
                  </a:lnTo>
                  <a:cubicBezTo>
                    <a:pt x="0" y="10891"/>
                    <a:pt x="10891" y="0"/>
                    <a:pt x="24327"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4274726" cy="119267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3798144">
            <a:off x="16198728" y="1676537"/>
            <a:ext cx="3374136" cy="4114800"/>
          </a:xfrm>
          <a:custGeom>
            <a:avLst/>
            <a:gdLst/>
            <a:ahLst/>
            <a:cxnLst/>
            <a:rect l="l" t="t" r="r" b="b"/>
            <a:pathLst>
              <a:path w="3374136" h="4114800">
                <a:moveTo>
                  <a:pt x="0" y="0"/>
                </a:moveTo>
                <a:lnTo>
                  <a:pt x="3374136" y="0"/>
                </a:lnTo>
                <a:lnTo>
                  <a:pt x="337413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2508841">
            <a:off x="-1460191" y="416554"/>
            <a:ext cx="4545953" cy="4318655"/>
          </a:xfrm>
          <a:custGeom>
            <a:avLst/>
            <a:gdLst/>
            <a:ahLst/>
            <a:cxnLst/>
            <a:rect l="l" t="t" r="r" b="b"/>
            <a:pathLst>
              <a:path w="4545953" h="4318655">
                <a:moveTo>
                  <a:pt x="0" y="0"/>
                </a:moveTo>
                <a:lnTo>
                  <a:pt x="4545953" y="0"/>
                </a:lnTo>
                <a:lnTo>
                  <a:pt x="4545953" y="4318655"/>
                </a:lnTo>
                <a:lnTo>
                  <a:pt x="0" y="43186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53958">
            <a:off x="14364089" y="-2274"/>
            <a:ext cx="2581436" cy="2478178"/>
          </a:xfrm>
          <a:custGeom>
            <a:avLst/>
            <a:gdLst/>
            <a:ahLst/>
            <a:cxnLst/>
            <a:rect l="l" t="t" r="r" b="b"/>
            <a:pathLst>
              <a:path w="2581436" h="2478178">
                <a:moveTo>
                  <a:pt x="0" y="0"/>
                </a:moveTo>
                <a:lnTo>
                  <a:pt x="2581435" y="0"/>
                </a:lnTo>
                <a:lnTo>
                  <a:pt x="2581435" y="2478179"/>
                </a:lnTo>
                <a:lnTo>
                  <a:pt x="0" y="24781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4001750" y="6997999"/>
            <a:ext cx="5335235" cy="4114800"/>
          </a:xfrm>
          <a:custGeom>
            <a:avLst/>
            <a:gdLst/>
            <a:ahLst/>
            <a:cxnLst/>
            <a:rect l="l" t="t" r="r" b="b"/>
            <a:pathLst>
              <a:path w="5335235" h="4114800">
                <a:moveTo>
                  <a:pt x="0" y="0"/>
                </a:moveTo>
                <a:lnTo>
                  <a:pt x="5335235" y="0"/>
                </a:lnTo>
                <a:lnTo>
                  <a:pt x="5335235"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rot="1339956" flipH="1">
            <a:off x="-585671" y="6361745"/>
            <a:ext cx="2796913" cy="4585103"/>
          </a:xfrm>
          <a:custGeom>
            <a:avLst/>
            <a:gdLst/>
            <a:ahLst/>
            <a:cxnLst/>
            <a:rect l="l" t="t" r="r" b="b"/>
            <a:pathLst>
              <a:path w="2796913" h="4585103">
                <a:moveTo>
                  <a:pt x="2796913" y="0"/>
                </a:moveTo>
                <a:lnTo>
                  <a:pt x="0" y="0"/>
                </a:lnTo>
                <a:lnTo>
                  <a:pt x="0" y="4585103"/>
                </a:lnTo>
                <a:lnTo>
                  <a:pt x="2796913" y="4585103"/>
                </a:lnTo>
                <a:lnTo>
                  <a:pt x="2796913"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rot="-10378117">
            <a:off x="6060255" y="-785462"/>
            <a:ext cx="4242787" cy="4374007"/>
          </a:xfrm>
          <a:custGeom>
            <a:avLst/>
            <a:gdLst/>
            <a:ahLst/>
            <a:cxnLst/>
            <a:rect l="l" t="t" r="r" b="b"/>
            <a:pathLst>
              <a:path w="4242787" h="4374007">
                <a:moveTo>
                  <a:pt x="0" y="0"/>
                </a:moveTo>
                <a:lnTo>
                  <a:pt x="4242787" y="0"/>
                </a:lnTo>
                <a:lnTo>
                  <a:pt x="4242787" y="4374007"/>
                </a:lnTo>
                <a:lnTo>
                  <a:pt x="0" y="437400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2" name="Freeform 12"/>
          <p:cNvSpPr/>
          <p:nvPr/>
        </p:nvSpPr>
        <p:spPr>
          <a:xfrm rot="1705624">
            <a:off x="8751454" y="6929462"/>
            <a:ext cx="5739834" cy="4477071"/>
          </a:xfrm>
          <a:custGeom>
            <a:avLst/>
            <a:gdLst/>
            <a:ahLst/>
            <a:cxnLst/>
            <a:rect l="l" t="t" r="r" b="b"/>
            <a:pathLst>
              <a:path w="5739834" h="4477071">
                <a:moveTo>
                  <a:pt x="0" y="0"/>
                </a:moveTo>
                <a:lnTo>
                  <a:pt x="5739834" y="0"/>
                </a:lnTo>
                <a:lnTo>
                  <a:pt x="5739834" y="4477071"/>
                </a:lnTo>
                <a:lnTo>
                  <a:pt x="0" y="447707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3" name="Freeform 13"/>
          <p:cNvSpPr/>
          <p:nvPr/>
        </p:nvSpPr>
        <p:spPr>
          <a:xfrm>
            <a:off x="2741778" y="-202919"/>
            <a:ext cx="3421124" cy="3010589"/>
          </a:xfrm>
          <a:custGeom>
            <a:avLst/>
            <a:gdLst/>
            <a:ahLst/>
            <a:cxnLst/>
            <a:rect l="l" t="t" r="r" b="b"/>
            <a:pathLst>
              <a:path w="3421124" h="3010589">
                <a:moveTo>
                  <a:pt x="0" y="0"/>
                </a:moveTo>
                <a:lnTo>
                  <a:pt x="3421124" y="0"/>
                </a:lnTo>
                <a:lnTo>
                  <a:pt x="3421124" y="3010589"/>
                </a:lnTo>
                <a:lnTo>
                  <a:pt x="0" y="301058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4" name="Freeform 14"/>
          <p:cNvSpPr/>
          <p:nvPr/>
        </p:nvSpPr>
        <p:spPr>
          <a:xfrm>
            <a:off x="9942506" y="-651997"/>
            <a:ext cx="4107808" cy="4191640"/>
          </a:xfrm>
          <a:custGeom>
            <a:avLst/>
            <a:gdLst/>
            <a:ahLst/>
            <a:cxnLst/>
            <a:rect l="l" t="t" r="r" b="b"/>
            <a:pathLst>
              <a:path w="4107808" h="4191640">
                <a:moveTo>
                  <a:pt x="0" y="0"/>
                </a:moveTo>
                <a:lnTo>
                  <a:pt x="4107807" y="0"/>
                </a:lnTo>
                <a:lnTo>
                  <a:pt x="4107807" y="4191640"/>
                </a:lnTo>
                <a:lnTo>
                  <a:pt x="0" y="419164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5" name="Freeform 15"/>
          <p:cNvSpPr/>
          <p:nvPr/>
        </p:nvSpPr>
        <p:spPr>
          <a:xfrm>
            <a:off x="2001045" y="7696486"/>
            <a:ext cx="7001390" cy="5181029"/>
          </a:xfrm>
          <a:custGeom>
            <a:avLst/>
            <a:gdLst/>
            <a:ahLst/>
            <a:cxnLst/>
            <a:rect l="l" t="t" r="r" b="b"/>
            <a:pathLst>
              <a:path w="7001390" h="5181029">
                <a:moveTo>
                  <a:pt x="0" y="0"/>
                </a:moveTo>
                <a:lnTo>
                  <a:pt x="7001390" y="0"/>
                </a:lnTo>
                <a:lnTo>
                  <a:pt x="7001390" y="5181028"/>
                </a:lnTo>
                <a:lnTo>
                  <a:pt x="0" y="518102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pic>
        <p:nvPicPr>
          <p:cNvPr id="20" name="Picture 19">
            <a:extLst>
              <a:ext uri="{FF2B5EF4-FFF2-40B4-BE49-F238E27FC236}">
                <a16:creationId xmlns:a16="http://schemas.microsoft.com/office/drawing/2014/main" id="{F37C8BE4-72FB-1F3D-EE90-B311D060AFCF}"/>
              </a:ext>
            </a:extLst>
          </p:cNvPr>
          <p:cNvPicPr>
            <a:picLocks noChangeAspect="1"/>
          </p:cNvPicPr>
          <p:nvPr/>
        </p:nvPicPr>
        <p:blipFill>
          <a:blip r:embed="rId24"/>
          <a:stretch>
            <a:fillRect/>
          </a:stretch>
        </p:blipFill>
        <p:spPr>
          <a:xfrm>
            <a:off x="1752600" y="3848100"/>
            <a:ext cx="14412193" cy="3133616"/>
          </a:xfrm>
          <a:prstGeom prst="rect">
            <a:avLst/>
          </a:prstGeom>
        </p:spPr>
      </p:pic>
      <p:pic>
        <p:nvPicPr>
          <p:cNvPr id="24" name="Picture 23">
            <a:extLst>
              <a:ext uri="{FF2B5EF4-FFF2-40B4-BE49-F238E27FC236}">
                <a16:creationId xmlns:a16="http://schemas.microsoft.com/office/drawing/2014/main" id="{5D63415B-0837-3C20-0A4B-22EB6CA90F88}"/>
              </a:ext>
            </a:extLst>
          </p:cNvPr>
          <p:cNvPicPr>
            <a:picLocks noChangeAspect="1"/>
          </p:cNvPicPr>
          <p:nvPr/>
        </p:nvPicPr>
        <p:blipFill>
          <a:blip r:embed="rId25"/>
          <a:stretch>
            <a:fillRect/>
          </a:stretch>
        </p:blipFill>
        <p:spPr>
          <a:xfrm>
            <a:off x="6553200" y="876300"/>
            <a:ext cx="4895512" cy="1969179"/>
          </a:xfrm>
          <a:prstGeom prst="rect">
            <a:avLst/>
          </a:prstGeom>
        </p:spPr>
      </p:pic>
      <p:pic>
        <p:nvPicPr>
          <p:cNvPr id="25" name="Picture 24" descr="A round pink label with white text and a black background&#10;&#10;Description automatically generated">
            <a:extLst>
              <a:ext uri="{FF2B5EF4-FFF2-40B4-BE49-F238E27FC236}">
                <a16:creationId xmlns:a16="http://schemas.microsoft.com/office/drawing/2014/main" id="{1421AA15-57C3-82B8-6F54-0D1C925822FA}"/>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5163800" y="7658100"/>
            <a:ext cx="2380953" cy="23809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53</Words>
  <Application>Microsoft Macintosh PowerPoint</Application>
  <PresentationFormat>Custom</PresentationFormat>
  <Paragraphs>2</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c:title>
  <dc:creator>thao</dc:creator>
  <cp:lastModifiedBy>Phương Anh Bùi</cp:lastModifiedBy>
  <cp:revision>21</cp:revision>
  <dcterms:created xsi:type="dcterms:W3CDTF">2006-08-16T00:00:00Z</dcterms:created>
  <dcterms:modified xsi:type="dcterms:W3CDTF">2025-02-03T15:10:25Z</dcterms:modified>
  <dc:identifier>DAGU8QCx2sU</dc:identifier>
</cp:coreProperties>
</file>