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</p:sldMasterIdLst>
  <p:notesMasterIdLst>
    <p:notesMasterId r:id="rId4"/>
  </p:notesMasterIdLst>
  <p:sldIdLst>
    <p:sldId id="306" r:id="rId2"/>
    <p:sldId id="263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D6D"/>
    <a:srgbClr val="03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C8B946D-89CA-4C85-9ED6-813A86BD0FB8}">
  <a:tblStyle styleId="{3C8B946D-89CA-4C85-9ED6-813A86BD0F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9" autoAdjust="0"/>
    <p:restoredTop sz="94617"/>
  </p:normalViewPr>
  <p:slideViewPr>
    <p:cSldViewPr snapToGrid="0">
      <p:cViewPr varScale="1">
        <p:scale>
          <a:sx n="118" d="100"/>
          <a:sy n="118" d="100"/>
        </p:scale>
        <p:origin x="9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g6d931ca177_0_317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1" name="Google Shape;891;g6d931ca177_0_317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103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6d931ca177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6d931ca177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">
  <p:cSld name="TITLE_AND_BODY_1_1">
    <p:bg>
      <p:bgPr>
        <a:solidFill>
          <a:schemeClr val="accent2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6"/>
          <p:cNvGrpSpPr/>
          <p:nvPr/>
        </p:nvGrpSpPr>
        <p:grpSpPr>
          <a:xfrm>
            <a:off x="773312" y="-2312529"/>
            <a:ext cx="10859534" cy="10453381"/>
            <a:chOff x="773312" y="-2312529"/>
            <a:chExt cx="10859534" cy="10453381"/>
          </a:xfrm>
        </p:grpSpPr>
        <p:sp>
          <p:nvSpPr>
            <p:cNvPr id="85" name="Google Shape;85;p16"/>
            <p:cNvSpPr/>
            <p:nvPr/>
          </p:nvSpPr>
          <p:spPr>
            <a:xfrm rot="-4051008">
              <a:off x="2312019" y="-1351870"/>
              <a:ext cx="7782120" cy="8532062"/>
            </a:xfrm>
            <a:custGeom>
              <a:avLst/>
              <a:gdLst/>
              <a:ahLst/>
              <a:cxnLst/>
              <a:rect l="l" t="t" r="r" b="b"/>
              <a:pathLst>
                <a:path w="92905" h="101858" extrusionOk="0">
                  <a:moveTo>
                    <a:pt x="89371" y="1"/>
                  </a:moveTo>
                  <a:cubicBezTo>
                    <a:pt x="88352" y="1"/>
                    <a:pt x="87320" y="555"/>
                    <a:pt x="86596" y="1943"/>
                  </a:cubicBezTo>
                  <a:cubicBezTo>
                    <a:pt x="84603" y="5762"/>
                    <a:pt x="81782" y="6093"/>
                    <a:pt x="78959" y="7256"/>
                  </a:cubicBezTo>
                  <a:cubicBezTo>
                    <a:pt x="76136" y="8419"/>
                    <a:pt x="75804" y="10079"/>
                    <a:pt x="75140" y="11420"/>
                  </a:cubicBezTo>
                  <a:cubicBezTo>
                    <a:pt x="74699" y="12309"/>
                    <a:pt x="73891" y="13184"/>
                    <a:pt x="72181" y="13184"/>
                  </a:cubicBezTo>
                  <a:cubicBezTo>
                    <a:pt x="71318" y="13184"/>
                    <a:pt x="70224" y="12961"/>
                    <a:pt x="68831" y="12404"/>
                  </a:cubicBezTo>
                  <a:cubicBezTo>
                    <a:pt x="67230" y="11763"/>
                    <a:pt x="65703" y="11419"/>
                    <a:pt x="64202" y="11419"/>
                  </a:cubicBezTo>
                  <a:cubicBezTo>
                    <a:pt x="61813" y="11419"/>
                    <a:pt x="59490" y="12292"/>
                    <a:pt x="57043" y="14230"/>
                  </a:cubicBezTo>
                  <a:cubicBezTo>
                    <a:pt x="53057" y="17384"/>
                    <a:pt x="56710" y="20871"/>
                    <a:pt x="51730" y="21203"/>
                  </a:cubicBezTo>
                  <a:cubicBezTo>
                    <a:pt x="46749" y="21536"/>
                    <a:pt x="45254" y="21868"/>
                    <a:pt x="45254" y="21868"/>
                  </a:cubicBezTo>
                  <a:cubicBezTo>
                    <a:pt x="39278" y="22365"/>
                    <a:pt x="41105" y="26848"/>
                    <a:pt x="41270" y="30169"/>
                  </a:cubicBezTo>
                  <a:cubicBezTo>
                    <a:pt x="41436" y="33489"/>
                    <a:pt x="35791" y="33323"/>
                    <a:pt x="33633" y="33988"/>
                  </a:cubicBezTo>
                  <a:cubicBezTo>
                    <a:pt x="31475" y="34652"/>
                    <a:pt x="32969" y="36644"/>
                    <a:pt x="31475" y="37142"/>
                  </a:cubicBezTo>
                  <a:cubicBezTo>
                    <a:pt x="29980" y="37640"/>
                    <a:pt x="28984" y="38304"/>
                    <a:pt x="27821" y="38969"/>
                  </a:cubicBezTo>
                  <a:cubicBezTo>
                    <a:pt x="26659" y="39633"/>
                    <a:pt x="23505" y="38969"/>
                    <a:pt x="21679" y="41542"/>
                  </a:cubicBezTo>
                  <a:cubicBezTo>
                    <a:pt x="19852" y="44115"/>
                    <a:pt x="21346" y="46605"/>
                    <a:pt x="22176" y="48017"/>
                  </a:cubicBezTo>
                  <a:cubicBezTo>
                    <a:pt x="22945" y="49323"/>
                    <a:pt x="26838" y="51125"/>
                    <a:pt x="24789" y="51125"/>
                  </a:cubicBezTo>
                  <a:cubicBezTo>
                    <a:pt x="24623" y="51125"/>
                    <a:pt x="24418" y="51113"/>
                    <a:pt x="24169" y="51088"/>
                  </a:cubicBezTo>
                  <a:cubicBezTo>
                    <a:pt x="24046" y="51076"/>
                    <a:pt x="23927" y="51070"/>
                    <a:pt x="23810" y="51070"/>
                  </a:cubicBezTo>
                  <a:cubicBezTo>
                    <a:pt x="20788" y="51070"/>
                    <a:pt x="20018" y="55073"/>
                    <a:pt x="20018" y="55073"/>
                  </a:cubicBezTo>
                  <a:cubicBezTo>
                    <a:pt x="19841" y="55029"/>
                    <a:pt x="19684" y="55008"/>
                    <a:pt x="19544" y="55008"/>
                  </a:cubicBezTo>
                  <a:cubicBezTo>
                    <a:pt x="18113" y="55008"/>
                    <a:pt x="18552" y="57183"/>
                    <a:pt x="18855" y="58394"/>
                  </a:cubicBezTo>
                  <a:cubicBezTo>
                    <a:pt x="19188" y="59721"/>
                    <a:pt x="16198" y="60385"/>
                    <a:pt x="12474" y="63208"/>
                  </a:cubicBezTo>
                  <a:cubicBezTo>
                    <a:pt x="8749" y="66031"/>
                    <a:pt x="10069" y="69105"/>
                    <a:pt x="11965" y="71309"/>
                  </a:cubicBezTo>
                  <a:cubicBezTo>
                    <a:pt x="13861" y="73514"/>
                    <a:pt x="8963" y="74967"/>
                    <a:pt x="4482" y="78702"/>
                  </a:cubicBezTo>
                  <a:cubicBezTo>
                    <a:pt x="1" y="82435"/>
                    <a:pt x="11716" y="93072"/>
                    <a:pt x="11716" y="93072"/>
                  </a:cubicBezTo>
                  <a:cubicBezTo>
                    <a:pt x="13421" y="100139"/>
                    <a:pt x="33124" y="101857"/>
                    <a:pt x="51890" y="101857"/>
                  </a:cubicBezTo>
                  <a:cubicBezTo>
                    <a:pt x="69664" y="101857"/>
                    <a:pt x="86596" y="100315"/>
                    <a:pt x="86596" y="100315"/>
                  </a:cubicBezTo>
                  <a:cubicBezTo>
                    <a:pt x="86596" y="100315"/>
                    <a:pt x="92905" y="6591"/>
                    <a:pt x="92905" y="3603"/>
                  </a:cubicBezTo>
                  <a:cubicBezTo>
                    <a:pt x="92905" y="1701"/>
                    <a:pt x="91156" y="1"/>
                    <a:pt x="893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6"/>
            <p:cNvSpPr/>
            <p:nvPr/>
          </p:nvSpPr>
          <p:spPr>
            <a:xfrm>
              <a:off x="8086100" y="-124375"/>
              <a:ext cx="1121400" cy="72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9300" y="358725"/>
            <a:ext cx="906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title" idx="2"/>
          </p:nvPr>
        </p:nvSpPr>
        <p:spPr>
          <a:xfrm>
            <a:off x="1193150" y="2050225"/>
            <a:ext cx="2686800" cy="65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ubTitle" idx="1"/>
          </p:nvPr>
        </p:nvSpPr>
        <p:spPr>
          <a:xfrm>
            <a:off x="1193150" y="2640750"/>
            <a:ext cx="2686800" cy="13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title" idx="3"/>
          </p:nvPr>
        </p:nvSpPr>
        <p:spPr>
          <a:xfrm>
            <a:off x="5264050" y="2050225"/>
            <a:ext cx="2686800" cy="65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ubTitle" idx="4"/>
          </p:nvPr>
        </p:nvSpPr>
        <p:spPr>
          <a:xfrm>
            <a:off x="5264050" y="2640750"/>
            <a:ext cx="2686800" cy="13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TITLE_ONLY_1_2">
    <p:bg>
      <p:bgPr>
        <a:solidFill>
          <a:schemeClr val="accent2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39300" y="358725"/>
            <a:ext cx="906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2"/>
          <p:cNvSpPr/>
          <p:nvPr/>
        </p:nvSpPr>
        <p:spPr>
          <a:xfrm rot="142657" flipH="1">
            <a:off x="5886454" y="1711259"/>
            <a:ext cx="4026886" cy="4081468"/>
          </a:xfrm>
          <a:custGeom>
            <a:avLst/>
            <a:gdLst/>
            <a:ahLst/>
            <a:cxnLst/>
            <a:rect l="l" t="t" r="r" b="b"/>
            <a:pathLst>
              <a:path w="100485" h="101847" extrusionOk="0">
                <a:moveTo>
                  <a:pt x="8259" y="0"/>
                </a:moveTo>
                <a:cubicBezTo>
                  <a:pt x="8001" y="0"/>
                  <a:pt x="7738" y="31"/>
                  <a:pt x="7471" y="94"/>
                </a:cubicBezTo>
                <a:cubicBezTo>
                  <a:pt x="2242" y="1339"/>
                  <a:pt x="0" y="82777"/>
                  <a:pt x="0" y="82777"/>
                </a:cubicBezTo>
                <a:cubicBezTo>
                  <a:pt x="0" y="82777"/>
                  <a:pt x="48435" y="101846"/>
                  <a:pt x="58196" y="101846"/>
                </a:cubicBezTo>
                <a:cubicBezTo>
                  <a:pt x="58407" y="101846"/>
                  <a:pt x="58601" y="101837"/>
                  <a:pt x="58775" y="101819"/>
                </a:cubicBezTo>
                <a:cubicBezTo>
                  <a:pt x="66994" y="100958"/>
                  <a:pt x="100484" y="97222"/>
                  <a:pt x="100484" y="97222"/>
                </a:cubicBezTo>
                <a:cubicBezTo>
                  <a:pt x="100484" y="97222"/>
                  <a:pt x="94800" y="84769"/>
                  <a:pt x="87372" y="84022"/>
                </a:cubicBezTo>
                <a:cubicBezTo>
                  <a:pt x="79943" y="83275"/>
                  <a:pt x="69981" y="79290"/>
                  <a:pt x="66744" y="74807"/>
                </a:cubicBezTo>
                <a:cubicBezTo>
                  <a:pt x="63507" y="70325"/>
                  <a:pt x="70729" y="65496"/>
                  <a:pt x="69981" y="61560"/>
                </a:cubicBezTo>
                <a:cubicBezTo>
                  <a:pt x="69234" y="57623"/>
                  <a:pt x="65498" y="57374"/>
                  <a:pt x="64504" y="55632"/>
                </a:cubicBezTo>
                <a:cubicBezTo>
                  <a:pt x="63508" y="53888"/>
                  <a:pt x="63009" y="50401"/>
                  <a:pt x="64504" y="47413"/>
                </a:cubicBezTo>
                <a:cubicBezTo>
                  <a:pt x="65998" y="44425"/>
                  <a:pt x="67281" y="36206"/>
                  <a:pt x="60911" y="33467"/>
                </a:cubicBezTo>
                <a:cubicBezTo>
                  <a:pt x="60911" y="33467"/>
                  <a:pt x="60066" y="28975"/>
                  <a:pt x="54263" y="28975"/>
                </a:cubicBezTo>
                <a:cubicBezTo>
                  <a:pt x="54110" y="28975"/>
                  <a:pt x="53954" y="28978"/>
                  <a:pt x="53794" y="28984"/>
                </a:cubicBezTo>
                <a:cubicBezTo>
                  <a:pt x="49016" y="29174"/>
                  <a:pt x="45411" y="31859"/>
                  <a:pt x="42530" y="31859"/>
                </a:cubicBezTo>
                <a:cubicBezTo>
                  <a:pt x="41656" y="31859"/>
                  <a:pt x="40850" y="31613"/>
                  <a:pt x="40097" y="30976"/>
                </a:cubicBezTo>
                <a:cubicBezTo>
                  <a:pt x="37369" y="28668"/>
                  <a:pt x="32167" y="25654"/>
                  <a:pt x="28809" y="25654"/>
                </a:cubicBezTo>
                <a:cubicBezTo>
                  <a:pt x="28181" y="25654"/>
                  <a:pt x="27617" y="25759"/>
                  <a:pt x="27146" y="25994"/>
                </a:cubicBezTo>
                <a:cubicBezTo>
                  <a:pt x="27146" y="25994"/>
                  <a:pt x="28392" y="22110"/>
                  <a:pt x="24158" y="21562"/>
                </a:cubicBezTo>
                <a:cubicBezTo>
                  <a:pt x="24158" y="21562"/>
                  <a:pt x="15691" y="17777"/>
                  <a:pt x="15939" y="14041"/>
                </a:cubicBezTo>
                <a:cubicBezTo>
                  <a:pt x="16175" y="10496"/>
                  <a:pt x="13048" y="0"/>
                  <a:pt x="825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dvent Pro"/>
              <a:buNone/>
              <a:defRPr sz="2800" b="1"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dvent Pro"/>
              <a:buChar char="●"/>
              <a:defRPr sz="1800"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○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■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●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○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■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●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dvent Pro"/>
              <a:buChar char="○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dvent Pro"/>
              <a:buChar char="■"/>
              <a:defRPr>
                <a:solidFill>
                  <a:schemeClr val="lt2"/>
                </a:solidFill>
                <a:latin typeface="Advent Pro"/>
                <a:ea typeface="Advent Pro"/>
                <a:cs typeface="Advent Pro"/>
                <a:sym typeface="Advent Pro"/>
              </a:defRPr>
            </a:lvl9pPr>
          </a:lstStyle>
          <a:p>
            <a:endParaRPr/>
          </a:p>
        </p:txBody>
      </p:sp>
      <p:pic>
        <p:nvPicPr>
          <p:cNvPr id="3" name="Picture 2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27E5A3A6-7F6D-9693-11CB-0977A23A21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508760" y="0"/>
            <a:ext cx="1245572" cy="124557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p Ribbon 2"/>
          <p:cNvSpPr/>
          <p:nvPr/>
        </p:nvSpPr>
        <p:spPr>
          <a:xfrm>
            <a:off x="0" y="1323474"/>
            <a:ext cx="8662737" cy="211755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4126" y="1828255"/>
            <a:ext cx="47645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TM Staccato " panose="02040603050506020204" pitchFamily="18" charset="0"/>
                <a:sym typeface="Arial"/>
              </a:rPr>
              <a:t>KHỞI ĐỘNG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TM Staccato " panose="02040603050506020204" pitchFamily="18" charset="0"/>
              <a:sym typeface="Arial"/>
            </a:endParaRPr>
          </a:p>
        </p:txBody>
      </p:sp>
      <p:grpSp>
        <p:nvGrpSpPr>
          <p:cNvPr id="32" name="Google Shape;1390;p69"/>
          <p:cNvGrpSpPr/>
          <p:nvPr/>
        </p:nvGrpSpPr>
        <p:grpSpPr>
          <a:xfrm>
            <a:off x="5101389" y="3540421"/>
            <a:ext cx="2931813" cy="1603079"/>
            <a:chOff x="4556866" y="1363248"/>
            <a:chExt cx="477009" cy="342438"/>
          </a:xfrm>
        </p:grpSpPr>
        <p:sp>
          <p:nvSpPr>
            <p:cNvPr id="33" name="Google Shape;1391;p69"/>
            <p:cNvSpPr/>
            <p:nvPr/>
          </p:nvSpPr>
          <p:spPr>
            <a:xfrm>
              <a:off x="4680148" y="1363248"/>
              <a:ext cx="71471" cy="148931"/>
            </a:xfrm>
            <a:custGeom>
              <a:avLst/>
              <a:gdLst/>
              <a:ahLst/>
              <a:cxnLst/>
              <a:rect l="l" t="t" r="r" b="b"/>
              <a:pathLst>
                <a:path w="3210" h="6689" extrusionOk="0">
                  <a:moveTo>
                    <a:pt x="1" y="0"/>
                  </a:moveTo>
                  <a:lnTo>
                    <a:pt x="1" y="1253"/>
                  </a:lnTo>
                  <a:lnTo>
                    <a:pt x="1955" y="1253"/>
                  </a:lnTo>
                  <a:lnTo>
                    <a:pt x="1955" y="6689"/>
                  </a:lnTo>
                  <a:lnTo>
                    <a:pt x="3209" y="6689"/>
                  </a:lnTo>
                  <a:lnTo>
                    <a:pt x="32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392;p69"/>
            <p:cNvSpPr/>
            <p:nvPr/>
          </p:nvSpPr>
          <p:spPr>
            <a:xfrm>
              <a:off x="4767227" y="1425612"/>
              <a:ext cx="27943" cy="92556"/>
            </a:xfrm>
            <a:custGeom>
              <a:avLst/>
              <a:gdLst/>
              <a:ahLst/>
              <a:cxnLst/>
              <a:rect l="l" t="t" r="r" b="b"/>
              <a:pathLst>
                <a:path w="1255" h="4157" extrusionOk="0">
                  <a:moveTo>
                    <a:pt x="0" y="0"/>
                  </a:moveTo>
                  <a:lnTo>
                    <a:pt x="0" y="4157"/>
                  </a:lnTo>
                  <a:lnTo>
                    <a:pt x="1254" y="4157"/>
                  </a:lnTo>
                  <a:lnTo>
                    <a:pt x="12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393;p69"/>
            <p:cNvSpPr/>
            <p:nvPr/>
          </p:nvSpPr>
          <p:spPr>
            <a:xfrm>
              <a:off x="4675962" y="1489625"/>
              <a:ext cx="176851" cy="100081"/>
            </a:xfrm>
            <a:custGeom>
              <a:avLst/>
              <a:gdLst/>
              <a:ahLst/>
              <a:cxnLst/>
              <a:rect l="l" t="t" r="r" b="b"/>
              <a:pathLst>
                <a:path w="7943" h="4495" extrusionOk="0">
                  <a:moveTo>
                    <a:pt x="1" y="1"/>
                  </a:moveTo>
                  <a:lnTo>
                    <a:pt x="1" y="4495"/>
                  </a:lnTo>
                  <a:lnTo>
                    <a:pt x="7942" y="4495"/>
                  </a:lnTo>
                  <a:lnTo>
                    <a:pt x="7942" y="1092"/>
                  </a:lnTo>
                  <a:lnTo>
                    <a:pt x="3762" y="5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394;p69"/>
            <p:cNvSpPr/>
            <p:nvPr/>
          </p:nvSpPr>
          <p:spPr>
            <a:xfrm>
              <a:off x="4556866" y="1575524"/>
              <a:ext cx="476449" cy="130161"/>
            </a:xfrm>
            <a:custGeom>
              <a:avLst/>
              <a:gdLst/>
              <a:ahLst/>
              <a:cxnLst/>
              <a:rect l="l" t="t" r="r" b="b"/>
              <a:pathLst>
                <a:path w="21399" h="5846" extrusionOk="0">
                  <a:moveTo>
                    <a:pt x="15293" y="1"/>
                  </a:moveTo>
                  <a:lnTo>
                    <a:pt x="15290" y="9"/>
                  </a:lnTo>
                  <a:lnTo>
                    <a:pt x="2913" y="9"/>
                  </a:lnTo>
                  <a:cubicBezTo>
                    <a:pt x="1307" y="9"/>
                    <a:pt x="0" y="1317"/>
                    <a:pt x="0" y="2922"/>
                  </a:cubicBezTo>
                  <a:cubicBezTo>
                    <a:pt x="0" y="4527"/>
                    <a:pt x="1308" y="5834"/>
                    <a:pt x="2913" y="5834"/>
                  </a:cubicBezTo>
                  <a:lnTo>
                    <a:pt x="15235" y="5834"/>
                  </a:lnTo>
                  <a:lnTo>
                    <a:pt x="15238" y="5846"/>
                  </a:lnTo>
                  <a:lnTo>
                    <a:pt x="15278" y="5834"/>
                  </a:lnTo>
                  <a:lnTo>
                    <a:pt x="15305" y="5834"/>
                  </a:lnTo>
                  <a:lnTo>
                    <a:pt x="15305" y="5826"/>
                  </a:lnTo>
                  <a:lnTo>
                    <a:pt x="21398" y="4133"/>
                  </a:lnTo>
                  <a:lnTo>
                    <a:pt x="21398" y="1747"/>
                  </a:lnTo>
                  <a:lnTo>
                    <a:pt x="1529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395;p69"/>
            <p:cNvSpPr/>
            <p:nvPr/>
          </p:nvSpPr>
          <p:spPr>
            <a:xfrm>
              <a:off x="5005932" y="1581780"/>
              <a:ext cx="27943" cy="117604"/>
            </a:xfrm>
            <a:custGeom>
              <a:avLst/>
              <a:gdLst/>
              <a:ahLst/>
              <a:cxnLst/>
              <a:rect l="l" t="t" r="r" b="b"/>
              <a:pathLst>
                <a:path w="1255" h="5282" extrusionOk="0">
                  <a:moveTo>
                    <a:pt x="0" y="0"/>
                  </a:moveTo>
                  <a:lnTo>
                    <a:pt x="0" y="5281"/>
                  </a:lnTo>
                  <a:lnTo>
                    <a:pt x="1255" y="5281"/>
                  </a:lnTo>
                  <a:lnTo>
                    <a:pt x="12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396;p69"/>
            <p:cNvSpPr/>
            <p:nvPr/>
          </p:nvSpPr>
          <p:spPr>
            <a:xfrm>
              <a:off x="4556866" y="1640538"/>
              <a:ext cx="476449" cy="65147"/>
            </a:xfrm>
            <a:custGeom>
              <a:avLst/>
              <a:gdLst/>
              <a:ahLst/>
              <a:cxnLst/>
              <a:rect l="l" t="t" r="r" b="b"/>
              <a:pathLst>
                <a:path w="21399" h="2926" extrusionOk="0">
                  <a:moveTo>
                    <a:pt x="21398" y="1"/>
                  </a:moveTo>
                  <a:lnTo>
                    <a:pt x="0" y="2"/>
                  </a:lnTo>
                  <a:cubicBezTo>
                    <a:pt x="0" y="1607"/>
                    <a:pt x="1308" y="2914"/>
                    <a:pt x="2913" y="2914"/>
                  </a:cubicBezTo>
                  <a:lnTo>
                    <a:pt x="15235" y="2914"/>
                  </a:lnTo>
                  <a:lnTo>
                    <a:pt x="15238" y="2926"/>
                  </a:lnTo>
                  <a:lnTo>
                    <a:pt x="15278" y="2914"/>
                  </a:lnTo>
                  <a:lnTo>
                    <a:pt x="15305" y="2914"/>
                  </a:lnTo>
                  <a:lnTo>
                    <a:pt x="15305" y="2906"/>
                  </a:lnTo>
                  <a:lnTo>
                    <a:pt x="21398" y="1213"/>
                  </a:lnTo>
                  <a:lnTo>
                    <a:pt x="2139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397;p69"/>
            <p:cNvSpPr/>
            <p:nvPr/>
          </p:nvSpPr>
          <p:spPr>
            <a:xfrm>
              <a:off x="5005932" y="1640538"/>
              <a:ext cx="27943" cy="58802"/>
            </a:xfrm>
            <a:custGeom>
              <a:avLst/>
              <a:gdLst/>
              <a:ahLst/>
              <a:cxnLst/>
              <a:rect l="l" t="t" r="r" b="b"/>
              <a:pathLst>
                <a:path w="1255" h="2641" extrusionOk="0">
                  <a:moveTo>
                    <a:pt x="0" y="1"/>
                  </a:moveTo>
                  <a:lnTo>
                    <a:pt x="0" y="2641"/>
                  </a:lnTo>
                  <a:lnTo>
                    <a:pt x="1255" y="2641"/>
                  </a:lnTo>
                  <a:lnTo>
                    <a:pt x="12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398;p69"/>
            <p:cNvSpPr/>
            <p:nvPr/>
          </p:nvSpPr>
          <p:spPr>
            <a:xfrm>
              <a:off x="4612729" y="1626377"/>
              <a:ext cx="29523" cy="28388"/>
            </a:xfrm>
            <a:custGeom>
              <a:avLst/>
              <a:gdLst/>
              <a:ahLst/>
              <a:cxnLst/>
              <a:rect l="l" t="t" r="r" b="b"/>
              <a:pathLst>
                <a:path w="1326" h="1275" extrusionOk="0">
                  <a:moveTo>
                    <a:pt x="689" y="1"/>
                  </a:moveTo>
                  <a:cubicBezTo>
                    <a:pt x="431" y="1"/>
                    <a:pt x="198" y="156"/>
                    <a:pt x="100" y="394"/>
                  </a:cubicBezTo>
                  <a:cubicBezTo>
                    <a:pt x="1" y="632"/>
                    <a:pt x="55" y="906"/>
                    <a:pt x="238" y="1088"/>
                  </a:cubicBezTo>
                  <a:cubicBezTo>
                    <a:pt x="360" y="1210"/>
                    <a:pt x="523" y="1275"/>
                    <a:pt x="690" y="1275"/>
                  </a:cubicBezTo>
                  <a:cubicBezTo>
                    <a:pt x="771" y="1275"/>
                    <a:pt x="854" y="1259"/>
                    <a:pt x="933" y="1227"/>
                  </a:cubicBezTo>
                  <a:cubicBezTo>
                    <a:pt x="1170" y="1128"/>
                    <a:pt x="1325" y="895"/>
                    <a:pt x="1325" y="637"/>
                  </a:cubicBezTo>
                  <a:cubicBezTo>
                    <a:pt x="1325" y="286"/>
                    <a:pt x="1040" y="1"/>
                    <a:pt x="6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1399;p69"/>
            <p:cNvSpPr/>
            <p:nvPr/>
          </p:nvSpPr>
          <p:spPr>
            <a:xfrm>
              <a:off x="4660399" y="1626377"/>
              <a:ext cx="29546" cy="28388"/>
            </a:xfrm>
            <a:custGeom>
              <a:avLst/>
              <a:gdLst/>
              <a:ahLst/>
              <a:cxnLst/>
              <a:rect l="l" t="t" r="r" b="b"/>
              <a:pathLst>
                <a:path w="1327" h="1275" extrusionOk="0">
                  <a:moveTo>
                    <a:pt x="689" y="1"/>
                  </a:moveTo>
                  <a:cubicBezTo>
                    <a:pt x="431" y="1"/>
                    <a:pt x="198" y="156"/>
                    <a:pt x="100" y="394"/>
                  </a:cubicBezTo>
                  <a:cubicBezTo>
                    <a:pt x="1" y="632"/>
                    <a:pt x="56" y="906"/>
                    <a:pt x="238" y="1088"/>
                  </a:cubicBezTo>
                  <a:cubicBezTo>
                    <a:pt x="360" y="1210"/>
                    <a:pt x="524" y="1275"/>
                    <a:pt x="690" y="1275"/>
                  </a:cubicBezTo>
                  <a:cubicBezTo>
                    <a:pt x="772" y="1275"/>
                    <a:pt x="854" y="1259"/>
                    <a:pt x="933" y="1227"/>
                  </a:cubicBezTo>
                  <a:cubicBezTo>
                    <a:pt x="1172" y="1128"/>
                    <a:pt x="1327" y="895"/>
                    <a:pt x="1327" y="637"/>
                  </a:cubicBezTo>
                  <a:cubicBezTo>
                    <a:pt x="1325" y="286"/>
                    <a:pt x="1040" y="1"/>
                    <a:pt x="6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1400;p69"/>
            <p:cNvSpPr/>
            <p:nvPr/>
          </p:nvSpPr>
          <p:spPr>
            <a:xfrm>
              <a:off x="4708113" y="1626377"/>
              <a:ext cx="29546" cy="28388"/>
            </a:xfrm>
            <a:custGeom>
              <a:avLst/>
              <a:gdLst/>
              <a:ahLst/>
              <a:cxnLst/>
              <a:rect l="l" t="t" r="r" b="b"/>
              <a:pathLst>
                <a:path w="1327" h="1275" extrusionOk="0">
                  <a:moveTo>
                    <a:pt x="689" y="1"/>
                  </a:moveTo>
                  <a:cubicBezTo>
                    <a:pt x="430" y="1"/>
                    <a:pt x="198" y="156"/>
                    <a:pt x="99" y="394"/>
                  </a:cubicBezTo>
                  <a:cubicBezTo>
                    <a:pt x="0" y="632"/>
                    <a:pt x="56" y="906"/>
                    <a:pt x="238" y="1088"/>
                  </a:cubicBezTo>
                  <a:cubicBezTo>
                    <a:pt x="360" y="1210"/>
                    <a:pt x="524" y="1275"/>
                    <a:pt x="690" y="1275"/>
                  </a:cubicBezTo>
                  <a:cubicBezTo>
                    <a:pt x="771" y="1275"/>
                    <a:pt x="854" y="1259"/>
                    <a:pt x="932" y="1227"/>
                  </a:cubicBezTo>
                  <a:cubicBezTo>
                    <a:pt x="1171" y="1128"/>
                    <a:pt x="1326" y="895"/>
                    <a:pt x="1326" y="637"/>
                  </a:cubicBezTo>
                  <a:cubicBezTo>
                    <a:pt x="1326" y="286"/>
                    <a:pt x="1040" y="1"/>
                    <a:pt x="6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401;p69"/>
            <p:cNvSpPr/>
            <p:nvPr/>
          </p:nvSpPr>
          <p:spPr>
            <a:xfrm>
              <a:off x="4755805" y="1626377"/>
              <a:ext cx="29523" cy="28388"/>
            </a:xfrm>
            <a:custGeom>
              <a:avLst/>
              <a:gdLst/>
              <a:ahLst/>
              <a:cxnLst/>
              <a:rect l="l" t="t" r="r" b="b"/>
              <a:pathLst>
                <a:path w="1326" h="1275" extrusionOk="0">
                  <a:moveTo>
                    <a:pt x="688" y="1"/>
                  </a:moveTo>
                  <a:cubicBezTo>
                    <a:pt x="431" y="1"/>
                    <a:pt x="198" y="156"/>
                    <a:pt x="100" y="394"/>
                  </a:cubicBezTo>
                  <a:cubicBezTo>
                    <a:pt x="1" y="632"/>
                    <a:pt x="55" y="906"/>
                    <a:pt x="238" y="1088"/>
                  </a:cubicBezTo>
                  <a:cubicBezTo>
                    <a:pt x="360" y="1210"/>
                    <a:pt x="523" y="1275"/>
                    <a:pt x="689" y="1275"/>
                  </a:cubicBezTo>
                  <a:cubicBezTo>
                    <a:pt x="771" y="1275"/>
                    <a:pt x="854" y="1259"/>
                    <a:pt x="933" y="1227"/>
                  </a:cubicBezTo>
                  <a:cubicBezTo>
                    <a:pt x="1170" y="1128"/>
                    <a:pt x="1325" y="895"/>
                    <a:pt x="1325" y="637"/>
                  </a:cubicBezTo>
                  <a:cubicBezTo>
                    <a:pt x="1325" y="286"/>
                    <a:pt x="1040" y="1"/>
                    <a:pt x="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1402;p69"/>
            <p:cNvSpPr/>
            <p:nvPr/>
          </p:nvSpPr>
          <p:spPr>
            <a:xfrm>
              <a:off x="4803475" y="1626377"/>
              <a:ext cx="29546" cy="28410"/>
            </a:xfrm>
            <a:custGeom>
              <a:avLst/>
              <a:gdLst/>
              <a:ahLst/>
              <a:cxnLst/>
              <a:rect l="l" t="t" r="r" b="b"/>
              <a:pathLst>
                <a:path w="1327" h="1276" extrusionOk="0">
                  <a:moveTo>
                    <a:pt x="689" y="1"/>
                  </a:moveTo>
                  <a:cubicBezTo>
                    <a:pt x="431" y="1"/>
                    <a:pt x="200" y="156"/>
                    <a:pt x="100" y="394"/>
                  </a:cubicBezTo>
                  <a:cubicBezTo>
                    <a:pt x="1" y="632"/>
                    <a:pt x="56" y="906"/>
                    <a:pt x="238" y="1089"/>
                  </a:cubicBezTo>
                  <a:cubicBezTo>
                    <a:pt x="360" y="1211"/>
                    <a:pt x="523" y="1275"/>
                    <a:pt x="688" y="1275"/>
                  </a:cubicBezTo>
                  <a:cubicBezTo>
                    <a:pt x="771" y="1275"/>
                    <a:pt x="854" y="1259"/>
                    <a:pt x="933" y="1227"/>
                  </a:cubicBezTo>
                  <a:cubicBezTo>
                    <a:pt x="1171" y="1128"/>
                    <a:pt x="1327" y="895"/>
                    <a:pt x="1327" y="637"/>
                  </a:cubicBezTo>
                  <a:cubicBezTo>
                    <a:pt x="1327" y="286"/>
                    <a:pt x="1042" y="1"/>
                    <a:pt x="6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5" name="Google Shape;1574;p69"/>
          <p:cNvGrpSpPr/>
          <p:nvPr/>
        </p:nvGrpSpPr>
        <p:grpSpPr>
          <a:xfrm>
            <a:off x="7545019" y="2332520"/>
            <a:ext cx="1598981" cy="1130679"/>
            <a:chOff x="1717475" y="2665800"/>
            <a:chExt cx="535600" cy="400300"/>
          </a:xfrm>
        </p:grpSpPr>
        <p:sp>
          <p:nvSpPr>
            <p:cNvPr id="46" name="Google Shape;1575;p69"/>
            <p:cNvSpPr/>
            <p:nvPr/>
          </p:nvSpPr>
          <p:spPr>
            <a:xfrm>
              <a:off x="1763600" y="2925450"/>
              <a:ext cx="443400" cy="140650"/>
            </a:xfrm>
            <a:custGeom>
              <a:avLst/>
              <a:gdLst/>
              <a:ahLst/>
              <a:cxnLst/>
              <a:rect l="l" t="t" r="r" b="b"/>
              <a:pathLst>
                <a:path w="17736" h="5626" extrusionOk="0">
                  <a:moveTo>
                    <a:pt x="2814" y="0"/>
                  </a:moveTo>
                  <a:cubicBezTo>
                    <a:pt x="1263" y="0"/>
                    <a:pt x="1" y="1263"/>
                    <a:pt x="1" y="2814"/>
                  </a:cubicBezTo>
                  <a:cubicBezTo>
                    <a:pt x="1" y="4364"/>
                    <a:pt x="1263" y="5626"/>
                    <a:pt x="2814" y="5626"/>
                  </a:cubicBezTo>
                  <a:lnTo>
                    <a:pt x="14921" y="5626"/>
                  </a:lnTo>
                  <a:cubicBezTo>
                    <a:pt x="16472" y="5626"/>
                    <a:pt x="17735" y="4364"/>
                    <a:pt x="17735" y="2814"/>
                  </a:cubicBezTo>
                  <a:cubicBezTo>
                    <a:pt x="17735" y="1262"/>
                    <a:pt x="16472" y="0"/>
                    <a:pt x="149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1576;p69"/>
            <p:cNvSpPr/>
            <p:nvPr/>
          </p:nvSpPr>
          <p:spPr>
            <a:xfrm>
              <a:off x="1985275" y="2925450"/>
              <a:ext cx="221725" cy="140650"/>
            </a:xfrm>
            <a:custGeom>
              <a:avLst/>
              <a:gdLst/>
              <a:ahLst/>
              <a:cxnLst/>
              <a:rect l="l" t="t" r="r" b="b"/>
              <a:pathLst>
                <a:path w="8869" h="5626" extrusionOk="0">
                  <a:moveTo>
                    <a:pt x="1" y="0"/>
                  </a:moveTo>
                  <a:lnTo>
                    <a:pt x="1" y="5626"/>
                  </a:lnTo>
                  <a:lnTo>
                    <a:pt x="6054" y="5626"/>
                  </a:lnTo>
                  <a:cubicBezTo>
                    <a:pt x="7605" y="5626"/>
                    <a:pt x="8868" y="4364"/>
                    <a:pt x="8868" y="2814"/>
                  </a:cubicBezTo>
                  <a:cubicBezTo>
                    <a:pt x="8868" y="1262"/>
                    <a:pt x="7605" y="0"/>
                    <a:pt x="60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1577;p69"/>
            <p:cNvSpPr/>
            <p:nvPr/>
          </p:nvSpPr>
          <p:spPr>
            <a:xfrm>
              <a:off x="1820900" y="2975800"/>
              <a:ext cx="41600" cy="39975"/>
            </a:xfrm>
            <a:custGeom>
              <a:avLst/>
              <a:gdLst/>
              <a:ahLst/>
              <a:cxnLst/>
              <a:rect l="l" t="t" r="r" b="b"/>
              <a:pathLst>
                <a:path w="1664" h="1599" extrusionOk="0">
                  <a:moveTo>
                    <a:pt x="864" y="0"/>
                  </a:moveTo>
                  <a:cubicBezTo>
                    <a:pt x="540" y="0"/>
                    <a:pt x="249" y="194"/>
                    <a:pt x="125" y="493"/>
                  </a:cubicBezTo>
                  <a:cubicBezTo>
                    <a:pt x="1" y="791"/>
                    <a:pt x="69" y="1136"/>
                    <a:pt x="298" y="1365"/>
                  </a:cubicBezTo>
                  <a:cubicBezTo>
                    <a:pt x="451" y="1518"/>
                    <a:pt x="655" y="1599"/>
                    <a:pt x="863" y="1599"/>
                  </a:cubicBezTo>
                  <a:cubicBezTo>
                    <a:pt x="966" y="1599"/>
                    <a:pt x="1070" y="1579"/>
                    <a:pt x="1170" y="1538"/>
                  </a:cubicBezTo>
                  <a:cubicBezTo>
                    <a:pt x="1468" y="1414"/>
                    <a:pt x="1662" y="1123"/>
                    <a:pt x="1662" y="800"/>
                  </a:cubicBezTo>
                  <a:cubicBezTo>
                    <a:pt x="1664" y="358"/>
                    <a:pt x="1306" y="0"/>
                    <a:pt x="8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1578;p69"/>
            <p:cNvSpPr/>
            <p:nvPr/>
          </p:nvSpPr>
          <p:spPr>
            <a:xfrm>
              <a:off x="1878025" y="2975800"/>
              <a:ext cx="41600" cy="39975"/>
            </a:xfrm>
            <a:custGeom>
              <a:avLst/>
              <a:gdLst/>
              <a:ahLst/>
              <a:cxnLst/>
              <a:rect l="l" t="t" r="r" b="b"/>
              <a:pathLst>
                <a:path w="1664" h="1599" extrusionOk="0">
                  <a:moveTo>
                    <a:pt x="863" y="0"/>
                  </a:moveTo>
                  <a:cubicBezTo>
                    <a:pt x="541" y="0"/>
                    <a:pt x="248" y="194"/>
                    <a:pt x="124" y="493"/>
                  </a:cubicBezTo>
                  <a:cubicBezTo>
                    <a:pt x="0" y="791"/>
                    <a:pt x="69" y="1136"/>
                    <a:pt x="297" y="1365"/>
                  </a:cubicBezTo>
                  <a:cubicBezTo>
                    <a:pt x="451" y="1518"/>
                    <a:pt x="656" y="1599"/>
                    <a:pt x="864" y="1599"/>
                  </a:cubicBezTo>
                  <a:cubicBezTo>
                    <a:pt x="966" y="1599"/>
                    <a:pt x="1070" y="1579"/>
                    <a:pt x="1169" y="1538"/>
                  </a:cubicBezTo>
                  <a:cubicBezTo>
                    <a:pt x="1468" y="1414"/>
                    <a:pt x="1663" y="1123"/>
                    <a:pt x="1663" y="799"/>
                  </a:cubicBezTo>
                  <a:cubicBezTo>
                    <a:pt x="1663" y="358"/>
                    <a:pt x="1305" y="0"/>
                    <a:pt x="8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1579;p69"/>
            <p:cNvSpPr/>
            <p:nvPr/>
          </p:nvSpPr>
          <p:spPr>
            <a:xfrm>
              <a:off x="1935150" y="2975800"/>
              <a:ext cx="41575" cy="39975"/>
            </a:xfrm>
            <a:custGeom>
              <a:avLst/>
              <a:gdLst/>
              <a:ahLst/>
              <a:cxnLst/>
              <a:rect l="l" t="t" r="r" b="b"/>
              <a:pathLst>
                <a:path w="1663" h="1599" extrusionOk="0">
                  <a:moveTo>
                    <a:pt x="864" y="0"/>
                  </a:moveTo>
                  <a:cubicBezTo>
                    <a:pt x="540" y="0"/>
                    <a:pt x="249" y="194"/>
                    <a:pt x="125" y="493"/>
                  </a:cubicBezTo>
                  <a:cubicBezTo>
                    <a:pt x="1" y="791"/>
                    <a:pt x="70" y="1136"/>
                    <a:pt x="298" y="1365"/>
                  </a:cubicBezTo>
                  <a:cubicBezTo>
                    <a:pt x="451" y="1518"/>
                    <a:pt x="655" y="1599"/>
                    <a:pt x="863" y="1599"/>
                  </a:cubicBezTo>
                  <a:cubicBezTo>
                    <a:pt x="966" y="1599"/>
                    <a:pt x="1070" y="1579"/>
                    <a:pt x="1168" y="1538"/>
                  </a:cubicBezTo>
                  <a:cubicBezTo>
                    <a:pt x="1469" y="1414"/>
                    <a:pt x="1663" y="1123"/>
                    <a:pt x="1663" y="799"/>
                  </a:cubicBezTo>
                  <a:cubicBezTo>
                    <a:pt x="1663" y="358"/>
                    <a:pt x="1304" y="0"/>
                    <a:pt x="8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1580;p69"/>
            <p:cNvSpPr/>
            <p:nvPr/>
          </p:nvSpPr>
          <p:spPr>
            <a:xfrm>
              <a:off x="1992275" y="2975800"/>
              <a:ext cx="41600" cy="39975"/>
            </a:xfrm>
            <a:custGeom>
              <a:avLst/>
              <a:gdLst/>
              <a:ahLst/>
              <a:cxnLst/>
              <a:rect l="l" t="t" r="r" b="b"/>
              <a:pathLst>
                <a:path w="1664" h="1599" extrusionOk="0">
                  <a:moveTo>
                    <a:pt x="863" y="0"/>
                  </a:moveTo>
                  <a:cubicBezTo>
                    <a:pt x="539" y="0"/>
                    <a:pt x="248" y="194"/>
                    <a:pt x="124" y="493"/>
                  </a:cubicBezTo>
                  <a:cubicBezTo>
                    <a:pt x="0" y="793"/>
                    <a:pt x="69" y="1136"/>
                    <a:pt x="297" y="1365"/>
                  </a:cubicBezTo>
                  <a:cubicBezTo>
                    <a:pt x="450" y="1518"/>
                    <a:pt x="655" y="1599"/>
                    <a:pt x="863" y="1599"/>
                  </a:cubicBezTo>
                  <a:cubicBezTo>
                    <a:pt x="966" y="1599"/>
                    <a:pt x="1070" y="1579"/>
                    <a:pt x="1169" y="1538"/>
                  </a:cubicBezTo>
                  <a:cubicBezTo>
                    <a:pt x="1468" y="1414"/>
                    <a:pt x="1663" y="1123"/>
                    <a:pt x="1663" y="799"/>
                  </a:cubicBezTo>
                  <a:cubicBezTo>
                    <a:pt x="1662" y="358"/>
                    <a:pt x="1305" y="0"/>
                    <a:pt x="8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1581;p69"/>
            <p:cNvSpPr/>
            <p:nvPr/>
          </p:nvSpPr>
          <p:spPr>
            <a:xfrm>
              <a:off x="2049425" y="2975800"/>
              <a:ext cx="41550" cy="39975"/>
            </a:xfrm>
            <a:custGeom>
              <a:avLst/>
              <a:gdLst/>
              <a:ahLst/>
              <a:cxnLst/>
              <a:rect l="l" t="t" r="r" b="b"/>
              <a:pathLst>
                <a:path w="1662" h="1599" extrusionOk="0">
                  <a:moveTo>
                    <a:pt x="861" y="0"/>
                  </a:moveTo>
                  <a:cubicBezTo>
                    <a:pt x="539" y="0"/>
                    <a:pt x="246" y="194"/>
                    <a:pt x="124" y="493"/>
                  </a:cubicBezTo>
                  <a:cubicBezTo>
                    <a:pt x="0" y="793"/>
                    <a:pt x="67" y="1136"/>
                    <a:pt x="297" y="1365"/>
                  </a:cubicBezTo>
                  <a:cubicBezTo>
                    <a:pt x="450" y="1518"/>
                    <a:pt x="654" y="1599"/>
                    <a:pt x="862" y="1599"/>
                  </a:cubicBezTo>
                  <a:cubicBezTo>
                    <a:pt x="965" y="1599"/>
                    <a:pt x="1069" y="1579"/>
                    <a:pt x="1168" y="1538"/>
                  </a:cubicBezTo>
                  <a:cubicBezTo>
                    <a:pt x="1466" y="1414"/>
                    <a:pt x="1662" y="1123"/>
                    <a:pt x="1662" y="799"/>
                  </a:cubicBezTo>
                  <a:cubicBezTo>
                    <a:pt x="1662" y="358"/>
                    <a:pt x="1303" y="0"/>
                    <a:pt x="8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1582;p69"/>
            <p:cNvSpPr/>
            <p:nvPr/>
          </p:nvSpPr>
          <p:spPr>
            <a:xfrm>
              <a:off x="2106525" y="2975800"/>
              <a:ext cx="41575" cy="39975"/>
            </a:xfrm>
            <a:custGeom>
              <a:avLst/>
              <a:gdLst/>
              <a:ahLst/>
              <a:cxnLst/>
              <a:rect l="l" t="t" r="r" b="b"/>
              <a:pathLst>
                <a:path w="1663" h="1599" extrusionOk="0">
                  <a:moveTo>
                    <a:pt x="863" y="0"/>
                  </a:moveTo>
                  <a:cubicBezTo>
                    <a:pt x="539" y="0"/>
                    <a:pt x="248" y="194"/>
                    <a:pt x="124" y="493"/>
                  </a:cubicBezTo>
                  <a:cubicBezTo>
                    <a:pt x="0" y="793"/>
                    <a:pt x="69" y="1136"/>
                    <a:pt x="297" y="1365"/>
                  </a:cubicBezTo>
                  <a:cubicBezTo>
                    <a:pt x="450" y="1518"/>
                    <a:pt x="655" y="1599"/>
                    <a:pt x="862" y="1599"/>
                  </a:cubicBezTo>
                  <a:cubicBezTo>
                    <a:pt x="965" y="1599"/>
                    <a:pt x="1069" y="1579"/>
                    <a:pt x="1168" y="1538"/>
                  </a:cubicBezTo>
                  <a:cubicBezTo>
                    <a:pt x="1468" y="1414"/>
                    <a:pt x="1662" y="1123"/>
                    <a:pt x="1662" y="799"/>
                  </a:cubicBezTo>
                  <a:cubicBezTo>
                    <a:pt x="1662" y="358"/>
                    <a:pt x="1304" y="0"/>
                    <a:pt x="8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1583;p69"/>
            <p:cNvSpPr/>
            <p:nvPr/>
          </p:nvSpPr>
          <p:spPr>
            <a:xfrm>
              <a:off x="1758450" y="2665800"/>
              <a:ext cx="218875" cy="124250"/>
            </a:xfrm>
            <a:custGeom>
              <a:avLst/>
              <a:gdLst/>
              <a:ahLst/>
              <a:cxnLst/>
              <a:rect l="l" t="t" r="r" b="b"/>
              <a:pathLst>
                <a:path w="8755" h="4970" extrusionOk="0">
                  <a:moveTo>
                    <a:pt x="522" y="1"/>
                  </a:moveTo>
                  <a:lnTo>
                    <a:pt x="1" y="1113"/>
                  </a:lnTo>
                  <a:lnTo>
                    <a:pt x="8233" y="4969"/>
                  </a:lnTo>
                  <a:lnTo>
                    <a:pt x="8754" y="3857"/>
                  </a:lnTo>
                  <a:lnTo>
                    <a:pt x="5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1584;p69"/>
            <p:cNvSpPr/>
            <p:nvPr/>
          </p:nvSpPr>
          <p:spPr>
            <a:xfrm>
              <a:off x="1949450" y="2744850"/>
              <a:ext cx="198650" cy="106475"/>
            </a:xfrm>
            <a:custGeom>
              <a:avLst/>
              <a:gdLst/>
              <a:ahLst/>
              <a:cxnLst/>
              <a:rect l="l" t="t" r="r" b="b"/>
              <a:pathLst>
                <a:path w="7946" h="4259" extrusionOk="0">
                  <a:moveTo>
                    <a:pt x="2499" y="1"/>
                  </a:moveTo>
                  <a:cubicBezTo>
                    <a:pt x="1120" y="1"/>
                    <a:pt x="1" y="1122"/>
                    <a:pt x="1" y="2499"/>
                  </a:cubicBezTo>
                  <a:lnTo>
                    <a:pt x="1" y="4259"/>
                  </a:lnTo>
                  <a:lnTo>
                    <a:pt x="7945" y="4259"/>
                  </a:lnTo>
                  <a:lnTo>
                    <a:pt x="7945" y="2499"/>
                  </a:lnTo>
                  <a:cubicBezTo>
                    <a:pt x="7945" y="1122"/>
                    <a:pt x="6825" y="1"/>
                    <a:pt x="54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1585;p69"/>
            <p:cNvSpPr/>
            <p:nvPr/>
          </p:nvSpPr>
          <p:spPr>
            <a:xfrm>
              <a:off x="1821575" y="2820600"/>
              <a:ext cx="356750" cy="55750"/>
            </a:xfrm>
            <a:custGeom>
              <a:avLst/>
              <a:gdLst/>
              <a:ahLst/>
              <a:cxnLst/>
              <a:rect l="l" t="t" r="r" b="b"/>
              <a:pathLst>
                <a:path w="14270" h="2230" extrusionOk="0">
                  <a:moveTo>
                    <a:pt x="1815" y="0"/>
                  </a:moveTo>
                  <a:lnTo>
                    <a:pt x="1" y="2229"/>
                  </a:lnTo>
                  <a:lnTo>
                    <a:pt x="14269" y="2229"/>
                  </a:lnTo>
                  <a:lnTo>
                    <a:pt x="142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1586;p69"/>
            <p:cNvSpPr/>
            <p:nvPr/>
          </p:nvSpPr>
          <p:spPr>
            <a:xfrm>
              <a:off x="2032725" y="2713875"/>
              <a:ext cx="30750" cy="31900"/>
            </a:xfrm>
            <a:custGeom>
              <a:avLst/>
              <a:gdLst/>
              <a:ahLst/>
              <a:cxnLst/>
              <a:rect l="l" t="t" r="r" b="b"/>
              <a:pathLst>
                <a:path w="1230" h="1276" extrusionOk="0">
                  <a:moveTo>
                    <a:pt x="1" y="1"/>
                  </a:moveTo>
                  <a:lnTo>
                    <a:pt x="1" y="1276"/>
                  </a:lnTo>
                  <a:lnTo>
                    <a:pt x="1229" y="127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1587;p69"/>
            <p:cNvSpPr/>
            <p:nvPr/>
          </p:nvSpPr>
          <p:spPr>
            <a:xfrm>
              <a:off x="2048075" y="2744850"/>
              <a:ext cx="100025" cy="106475"/>
            </a:xfrm>
            <a:custGeom>
              <a:avLst/>
              <a:gdLst/>
              <a:ahLst/>
              <a:cxnLst/>
              <a:rect l="l" t="t" r="r" b="b"/>
              <a:pathLst>
                <a:path w="4001" h="4259" extrusionOk="0">
                  <a:moveTo>
                    <a:pt x="0" y="1"/>
                  </a:moveTo>
                  <a:lnTo>
                    <a:pt x="0" y="4259"/>
                  </a:lnTo>
                  <a:lnTo>
                    <a:pt x="4000" y="4259"/>
                  </a:lnTo>
                  <a:lnTo>
                    <a:pt x="4000" y="2499"/>
                  </a:lnTo>
                  <a:cubicBezTo>
                    <a:pt x="4000" y="1122"/>
                    <a:pt x="2880" y="1"/>
                    <a:pt x="15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1588;p69"/>
            <p:cNvSpPr/>
            <p:nvPr/>
          </p:nvSpPr>
          <p:spPr>
            <a:xfrm>
              <a:off x="2048075" y="2713875"/>
              <a:ext cx="15400" cy="31900"/>
            </a:xfrm>
            <a:custGeom>
              <a:avLst/>
              <a:gdLst/>
              <a:ahLst/>
              <a:cxnLst/>
              <a:rect l="l" t="t" r="r" b="b"/>
              <a:pathLst>
                <a:path w="616" h="1276" extrusionOk="0">
                  <a:moveTo>
                    <a:pt x="0" y="1"/>
                  </a:moveTo>
                  <a:lnTo>
                    <a:pt x="0" y="1276"/>
                  </a:lnTo>
                  <a:lnTo>
                    <a:pt x="615" y="1276"/>
                  </a:lnTo>
                  <a:lnTo>
                    <a:pt x="61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1589;p69"/>
            <p:cNvSpPr/>
            <p:nvPr/>
          </p:nvSpPr>
          <p:spPr>
            <a:xfrm>
              <a:off x="2048075" y="2820600"/>
              <a:ext cx="130250" cy="55750"/>
            </a:xfrm>
            <a:custGeom>
              <a:avLst/>
              <a:gdLst/>
              <a:ahLst/>
              <a:cxnLst/>
              <a:rect l="l" t="t" r="r" b="b"/>
              <a:pathLst>
                <a:path w="5210" h="2230" extrusionOk="0">
                  <a:moveTo>
                    <a:pt x="0" y="0"/>
                  </a:moveTo>
                  <a:lnTo>
                    <a:pt x="0" y="2229"/>
                  </a:lnTo>
                  <a:lnTo>
                    <a:pt x="5209" y="2229"/>
                  </a:lnTo>
                  <a:lnTo>
                    <a:pt x="520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1590;p69"/>
            <p:cNvSpPr/>
            <p:nvPr/>
          </p:nvSpPr>
          <p:spPr>
            <a:xfrm>
              <a:off x="1717475" y="2873375"/>
              <a:ext cx="535600" cy="70375"/>
            </a:xfrm>
            <a:custGeom>
              <a:avLst/>
              <a:gdLst/>
              <a:ahLst/>
              <a:cxnLst/>
              <a:rect l="l" t="t" r="r" b="b"/>
              <a:pathLst>
                <a:path w="21424" h="2815" extrusionOk="0">
                  <a:moveTo>
                    <a:pt x="2813" y="0"/>
                  </a:moveTo>
                  <a:cubicBezTo>
                    <a:pt x="1262" y="0"/>
                    <a:pt x="1" y="1263"/>
                    <a:pt x="1" y="2815"/>
                  </a:cubicBezTo>
                  <a:lnTo>
                    <a:pt x="1229" y="2815"/>
                  </a:lnTo>
                  <a:cubicBezTo>
                    <a:pt x="1231" y="1940"/>
                    <a:pt x="1940" y="1231"/>
                    <a:pt x="2815" y="1229"/>
                  </a:cubicBezTo>
                  <a:lnTo>
                    <a:pt x="18611" y="1229"/>
                  </a:lnTo>
                  <a:cubicBezTo>
                    <a:pt x="19486" y="1231"/>
                    <a:pt x="20195" y="1940"/>
                    <a:pt x="20195" y="2815"/>
                  </a:cubicBezTo>
                  <a:lnTo>
                    <a:pt x="21424" y="2815"/>
                  </a:lnTo>
                  <a:cubicBezTo>
                    <a:pt x="21422" y="1260"/>
                    <a:pt x="20164" y="2"/>
                    <a:pt x="186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1591;p69"/>
            <p:cNvSpPr/>
            <p:nvPr/>
          </p:nvSpPr>
          <p:spPr>
            <a:xfrm>
              <a:off x="2048075" y="2873375"/>
              <a:ext cx="205000" cy="70375"/>
            </a:xfrm>
            <a:custGeom>
              <a:avLst/>
              <a:gdLst/>
              <a:ahLst/>
              <a:cxnLst/>
              <a:rect l="l" t="t" r="r" b="b"/>
              <a:pathLst>
                <a:path w="8200" h="2815" extrusionOk="0">
                  <a:moveTo>
                    <a:pt x="0" y="0"/>
                  </a:moveTo>
                  <a:lnTo>
                    <a:pt x="0" y="1229"/>
                  </a:lnTo>
                  <a:lnTo>
                    <a:pt x="5387" y="1229"/>
                  </a:lnTo>
                  <a:cubicBezTo>
                    <a:pt x="6262" y="1231"/>
                    <a:pt x="6971" y="1940"/>
                    <a:pt x="6971" y="2815"/>
                  </a:cubicBezTo>
                  <a:lnTo>
                    <a:pt x="8200" y="2815"/>
                  </a:lnTo>
                  <a:cubicBezTo>
                    <a:pt x="8198" y="1260"/>
                    <a:pt x="6940" y="2"/>
                    <a:pt x="53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1643;p69"/>
          <p:cNvGrpSpPr/>
          <p:nvPr/>
        </p:nvGrpSpPr>
        <p:grpSpPr>
          <a:xfrm>
            <a:off x="6012390" y="649217"/>
            <a:ext cx="1106367" cy="1076257"/>
            <a:chOff x="6055825" y="2613050"/>
            <a:chExt cx="506175" cy="535650"/>
          </a:xfrm>
        </p:grpSpPr>
        <p:sp>
          <p:nvSpPr>
            <p:cNvPr id="64" name="Google Shape;1644;p69"/>
            <p:cNvSpPr/>
            <p:nvPr/>
          </p:nvSpPr>
          <p:spPr>
            <a:xfrm>
              <a:off x="6394750" y="2888325"/>
              <a:ext cx="167250" cy="199625"/>
            </a:xfrm>
            <a:custGeom>
              <a:avLst/>
              <a:gdLst/>
              <a:ahLst/>
              <a:cxnLst/>
              <a:rect l="l" t="t" r="r" b="b"/>
              <a:pathLst>
                <a:path w="6690" h="7985" extrusionOk="0">
                  <a:moveTo>
                    <a:pt x="3746" y="1"/>
                  </a:moveTo>
                  <a:lnTo>
                    <a:pt x="3422" y="538"/>
                  </a:lnTo>
                  <a:lnTo>
                    <a:pt x="648" y="5135"/>
                  </a:lnTo>
                  <a:lnTo>
                    <a:pt x="0" y="6209"/>
                  </a:lnTo>
                  <a:lnTo>
                    <a:pt x="2942" y="7984"/>
                  </a:lnTo>
                  <a:lnTo>
                    <a:pt x="6689" y="1776"/>
                  </a:lnTo>
                  <a:lnTo>
                    <a:pt x="374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1645;p69"/>
            <p:cNvSpPr/>
            <p:nvPr/>
          </p:nvSpPr>
          <p:spPr>
            <a:xfrm>
              <a:off x="6055825" y="2888325"/>
              <a:ext cx="167250" cy="199625"/>
            </a:xfrm>
            <a:custGeom>
              <a:avLst/>
              <a:gdLst/>
              <a:ahLst/>
              <a:cxnLst/>
              <a:rect l="l" t="t" r="r" b="b"/>
              <a:pathLst>
                <a:path w="6690" h="7985" extrusionOk="0">
                  <a:moveTo>
                    <a:pt x="2944" y="1"/>
                  </a:moveTo>
                  <a:lnTo>
                    <a:pt x="1" y="1776"/>
                  </a:lnTo>
                  <a:lnTo>
                    <a:pt x="3747" y="7984"/>
                  </a:lnTo>
                  <a:lnTo>
                    <a:pt x="6690" y="6209"/>
                  </a:lnTo>
                  <a:lnTo>
                    <a:pt x="6042" y="5135"/>
                  </a:lnTo>
                  <a:lnTo>
                    <a:pt x="3268" y="538"/>
                  </a:lnTo>
                  <a:lnTo>
                    <a:pt x="294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1646;p69"/>
            <p:cNvSpPr/>
            <p:nvPr/>
          </p:nvSpPr>
          <p:spPr>
            <a:xfrm>
              <a:off x="6111100" y="2613050"/>
              <a:ext cx="395625" cy="439050"/>
            </a:xfrm>
            <a:custGeom>
              <a:avLst/>
              <a:gdLst/>
              <a:ahLst/>
              <a:cxnLst/>
              <a:rect l="l" t="t" r="r" b="b"/>
              <a:pathLst>
                <a:path w="15825" h="17562" extrusionOk="0">
                  <a:moveTo>
                    <a:pt x="7913" y="1"/>
                  </a:moveTo>
                  <a:cubicBezTo>
                    <a:pt x="3550" y="1"/>
                    <a:pt x="1" y="3551"/>
                    <a:pt x="1" y="7912"/>
                  </a:cubicBezTo>
                  <a:cubicBezTo>
                    <a:pt x="1" y="12283"/>
                    <a:pt x="3530" y="17562"/>
                    <a:pt x="7913" y="17562"/>
                  </a:cubicBezTo>
                  <a:cubicBezTo>
                    <a:pt x="12295" y="17562"/>
                    <a:pt x="15824" y="12283"/>
                    <a:pt x="15824" y="7912"/>
                  </a:cubicBezTo>
                  <a:cubicBezTo>
                    <a:pt x="15824" y="3551"/>
                    <a:pt x="12275" y="1"/>
                    <a:pt x="79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1647;p69"/>
            <p:cNvSpPr/>
            <p:nvPr/>
          </p:nvSpPr>
          <p:spPr>
            <a:xfrm>
              <a:off x="6308900" y="2613100"/>
              <a:ext cx="197825" cy="439000"/>
            </a:xfrm>
            <a:custGeom>
              <a:avLst/>
              <a:gdLst/>
              <a:ahLst/>
              <a:cxnLst/>
              <a:rect l="l" t="t" r="r" b="b"/>
              <a:pathLst>
                <a:path w="7913" h="17560" extrusionOk="0">
                  <a:moveTo>
                    <a:pt x="1" y="0"/>
                  </a:moveTo>
                  <a:lnTo>
                    <a:pt x="1" y="17560"/>
                  </a:lnTo>
                  <a:cubicBezTo>
                    <a:pt x="4383" y="17560"/>
                    <a:pt x="7912" y="12281"/>
                    <a:pt x="7912" y="7910"/>
                  </a:cubicBezTo>
                  <a:cubicBezTo>
                    <a:pt x="7912" y="3549"/>
                    <a:pt x="4363" y="0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1648;p69"/>
            <p:cNvSpPr/>
            <p:nvPr/>
          </p:nvSpPr>
          <p:spPr>
            <a:xfrm>
              <a:off x="6194450" y="2919850"/>
              <a:ext cx="228875" cy="228850"/>
            </a:xfrm>
            <a:custGeom>
              <a:avLst/>
              <a:gdLst/>
              <a:ahLst/>
              <a:cxnLst/>
              <a:rect l="l" t="t" r="r" b="b"/>
              <a:pathLst>
                <a:path w="9155" h="9154" extrusionOk="0">
                  <a:moveTo>
                    <a:pt x="4579" y="0"/>
                  </a:moveTo>
                  <a:cubicBezTo>
                    <a:pt x="2055" y="0"/>
                    <a:pt x="1" y="2053"/>
                    <a:pt x="1" y="4576"/>
                  </a:cubicBezTo>
                  <a:cubicBezTo>
                    <a:pt x="1" y="7099"/>
                    <a:pt x="2054" y="9154"/>
                    <a:pt x="4579" y="9154"/>
                  </a:cubicBezTo>
                  <a:cubicBezTo>
                    <a:pt x="7102" y="9154"/>
                    <a:pt x="9155" y="7101"/>
                    <a:pt x="9155" y="4576"/>
                  </a:cubicBezTo>
                  <a:cubicBezTo>
                    <a:pt x="9155" y="2052"/>
                    <a:pt x="7102" y="0"/>
                    <a:pt x="4579" y="0"/>
                  </a:cubicBezTo>
                  <a:close/>
                </a:path>
              </a:pathLst>
            </a:custGeom>
            <a:solidFill>
              <a:srgbClr val="AEAD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1649;p69"/>
            <p:cNvSpPr/>
            <p:nvPr/>
          </p:nvSpPr>
          <p:spPr>
            <a:xfrm>
              <a:off x="6194450" y="2919850"/>
              <a:ext cx="228925" cy="228850"/>
            </a:xfrm>
            <a:custGeom>
              <a:avLst/>
              <a:gdLst/>
              <a:ahLst/>
              <a:cxnLst/>
              <a:rect l="l" t="t" r="r" b="b"/>
              <a:pathLst>
                <a:path w="9157" h="9154" extrusionOk="0">
                  <a:moveTo>
                    <a:pt x="4579" y="0"/>
                  </a:moveTo>
                  <a:cubicBezTo>
                    <a:pt x="2054" y="0"/>
                    <a:pt x="1" y="2052"/>
                    <a:pt x="1" y="4576"/>
                  </a:cubicBezTo>
                  <a:cubicBezTo>
                    <a:pt x="1" y="7101"/>
                    <a:pt x="2054" y="9154"/>
                    <a:pt x="4579" y="9154"/>
                  </a:cubicBezTo>
                  <a:cubicBezTo>
                    <a:pt x="7103" y="9154"/>
                    <a:pt x="9156" y="7099"/>
                    <a:pt x="9156" y="4576"/>
                  </a:cubicBezTo>
                  <a:cubicBezTo>
                    <a:pt x="9156" y="2053"/>
                    <a:pt x="7103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1650;p69"/>
            <p:cNvSpPr/>
            <p:nvPr/>
          </p:nvSpPr>
          <p:spPr>
            <a:xfrm>
              <a:off x="6258400" y="2990425"/>
              <a:ext cx="36600" cy="35200"/>
            </a:xfrm>
            <a:custGeom>
              <a:avLst/>
              <a:gdLst/>
              <a:ahLst/>
              <a:cxnLst/>
              <a:rect l="l" t="t" r="r" b="b"/>
              <a:pathLst>
                <a:path w="1464" h="1408" extrusionOk="0">
                  <a:moveTo>
                    <a:pt x="759" y="0"/>
                  </a:moveTo>
                  <a:cubicBezTo>
                    <a:pt x="475" y="0"/>
                    <a:pt x="218" y="172"/>
                    <a:pt x="109" y="435"/>
                  </a:cubicBezTo>
                  <a:cubicBezTo>
                    <a:pt x="0" y="698"/>
                    <a:pt x="60" y="1001"/>
                    <a:pt x="262" y="1202"/>
                  </a:cubicBezTo>
                  <a:cubicBezTo>
                    <a:pt x="397" y="1336"/>
                    <a:pt x="577" y="1408"/>
                    <a:pt x="761" y="1408"/>
                  </a:cubicBezTo>
                  <a:cubicBezTo>
                    <a:pt x="851" y="1408"/>
                    <a:pt x="942" y="1391"/>
                    <a:pt x="1029" y="1355"/>
                  </a:cubicBezTo>
                  <a:cubicBezTo>
                    <a:pt x="1292" y="1246"/>
                    <a:pt x="1464" y="989"/>
                    <a:pt x="1464" y="704"/>
                  </a:cubicBezTo>
                  <a:cubicBezTo>
                    <a:pt x="1464" y="315"/>
                    <a:pt x="1149" y="0"/>
                    <a:pt x="7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1651;p69"/>
            <p:cNvSpPr/>
            <p:nvPr/>
          </p:nvSpPr>
          <p:spPr>
            <a:xfrm>
              <a:off x="6321450" y="2990425"/>
              <a:ext cx="36600" cy="35175"/>
            </a:xfrm>
            <a:custGeom>
              <a:avLst/>
              <a:gdLst/>
              <a:ahLst/>
              <a:cxnLst/>
              <a:rect l="l" t="t" r="r" b="b"/>
              <a:pathLst>
                <a:path w="1464" h="1407" extrusionOk="0">
                  <a:moveTo>
                    <a:pt x="759" y="0"/>
                  </a:moveTo>
                  <a:cubicBezTo>
                    <a:pt x="475" y="0"/>
                    <a:pt x="218" y="172"/>
                    <a:pt x="109" y="435"/>
                  </a:cubicBezTo>
                  <a:cubicBezTo>
                    <a:pt x="0" y="698"/>
                    <a:pt x="60" y="1001"/>
                    <a:pt x="261" y="1201"/>
                  </a:cubicBezTo>
                  <a:cubicBezTo>
                    <a:pt x="396" y="1335"/>
                    <a:pt x="576" y="1407"/>
                    <a:pt x="759" y="1407"/>
                  </a:cubicBezTo>
                  <a:cubicBezTo>
                    <a:pt x="850" y="1407"/>
                    <a:pt x="942" y="1389"/>
                    <a:pt x="1029" y="1353"/>
                  </a:cubicBezTo>
                  <a:cubicBezTo>
                    <a:pt x="1292" y="1246"/>
                    <a:pt x="1463" y="989"/>
                    <a:pt x="1463" y="704"/>
                  </a:cubicBezTo>
                  <a:cubicBezTo>
                    <a:pt x="1463" y="315"/>
                    <a:pt x="1148" y="0"/>
                    <a:pt x="7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1652;p69"/>
            <p:cNvSpPr/>
            <p:nvPr/>
          </p:nvSpPr>
          <p:spPr>
            <a:xfrm>
              <a:off x="6079050" y="2705675"/>
              <a:ext cx="459775" cy="204750"/>
            </a:xfrm>
            <a:custGeom>
              <a:avLst/>
              <a:gdLst/>
              <a:ahLst/>
              <a:cxnLst/>
              <a:rect l="l" t="t" r="r" b="b"/>
              <a:pathLst>
                <a:path w="18391" h="8190" extrusionOk="0">
                  <a:moveTo>
                    <a:pt x="4094" y="0"/>
                  </a:moveTo>
                  <a:cubicBezTo>
                    <a:pt x="1837" y="0"/>
                    <a:pt x="0" y="1837"/>
                    <a:pt x="0" y="4095"/>
                  </a:cubicBezTo>
                  <a:cubicBezTo>
                    <a:pt x="0" y="6353"/>
                    <a:pt x="1837" y="8189"/>
                    <a:pt x="4094" y="8189"/>
                  </a:cubicBezTo>
                  <a:cubicBezTo>
                    <a:pt x="6010" y="8189"/>
                    <a:pt x="7667" y="6862"/>
                    <a:pt x="8088" y="4996"/>
                  </a:cubicBezTo>
                  <a:lnTo>
                    <a:pt x="10301" y="4996"/>
                  </a:lnTo>
                  <a:cubicBezTo>
                    <a:pt x="10722" y="6862"/>
                    <a:pt x="12381" y="8189"/>
                    <a:pt x="14295" y="8189"/>
                  </a:cubicBezTo>
                  <a:cubicBezTo>
                    <a:pt x="16552" y="8189"/>
                    <a:pt x="18390" y="6353"/>
                    <a:pt x="18390" y="4095"/>
                  </a:cubicBezTo>
                  <a:cubicBezTo>
                    <a:pt x="18390" y="1837"/>
                    <a:pt x="16554" y="0"/>
                    <a:pt x="142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1653;p69"/>
            <p:cNvSpPr/>
            <p:nvPr/>
          </p:nvSpPr>
          <p:spPr>
            <a:xfrm>
              <a:off x="6258400" y="3048125"/>
              <a:ext cx="36600" cy="35200"/>
            </a:xfrm>
            <a:custGeom>
              <a:avLst/>
              <a:gdLst/>
              <a:ahLst/>
              <a:cxnLst/>
              <a:rect l="l" t="t" r="r" b="b"/>
              <a:pathLst>
                <a:path w="1464" h="1408" extrusionOk="0">
                  <a:moveTo>
                    <a:pt x="762" y="1"/>
                  </a:moveTo>
                  <a:cubicBezTo>
                    <a:pt x="761" y="1"/>
                    <a:pt x="760" y="1"/>
                    <a:pt x="759" y="1"/>
                  </a:cubicBezTo>
                  <a:cubicBezTo>
                    <a:pt x="475" y="1"/>
                    <a:pt x="218" y="171"/>
                    <a:pt x="109" y="434"/>
                  </a:cubicBezTo>
                  <a:cubicBezTo>
                    <a:pt x="0" y="698"/>
                    <a:pt x="60" y="999"/>
                    <a:pt x="262" y="1201"/>
                  </a:cubicBezTo>
                  <a:cubicBezTo>
                    <a:pt x="396" y="1336"/>
                    <a:pt x="576" y="1407"/>
                    <a:pt x="759" y="1407"/>
                  </a:cubicBezTo>
                  <a:cubicBezTo>
                    <a:pt x="850" y="1407"/>
                    <a:pt x="942" y="1389"/>
                    <a:pt x="1029" y="1353"/>
                  </a:cubicBezTo>
                  <a:cubicBezTo>
                    <a:pt x="1292" y="1244"/>
                    <a:pt x="1464" y="989"/>
                    <a:pt x="1464" y="704"/>
                  </a:cubicBezTo>
                  <a:cubicBezTo>
                    <a:pt x="1464" y="317"/>
                    <a:pt x="1150" y="1"/>
                    <a:pt x="7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1654;p69"/>
            <p:cNvSpPr/>
            <p:nvPr/>
          </p:nvSpPr>
          <p:spPr>
            <a:xfrm>
              <a:off x="6321450" y="3048125"/>
              <a:ext cx="36600" cy="35200"/>
            </a:xfrm>
            <a:custGeom>
              <a:avLst/>
              <a:gdLst/>
              <a:ahLst/>
              <a:cxnLst/>
              <a:rect l="l" t="t" r="r" b="b"/>
              <a:pathLst>
                <a:path w="1464" h="1408" extrusionOk="0">
                  <a:moveTo>
                    <a:pt x="761" y="1"/>
                  </a:moveTo>
                  <a:cubicBezTo>
                    <a:pt x="760" y="1"/>
                    <a:pt x="760" y="1"/>
                    <a:pt x="759" y="1"/>
                  </a:cubicBezTo>
                  <a:cubicBezTo>
                    <a:pt x="475" y="1"/>
                    <a:pt x="218" y="171"/>
                    <a:pt x="109" y="434"/>
                  </a:cubicBezTo>
                  <a:cubicBezTo>
                    <a:pt x="0" y="696"/>
                    <a:pt x="60" y="999"/>
                    <a:pt x="261" y="1201"/>
                  </a:cubicBezTo>
                  <a:cubicBezTo>
                    <a:pt x="396" y="1336"/>
                    <a:pt x="576" y="1407"/>
                    <a:pt x="759" y="1407"/>
                  </a:cubicBezTo>
                  <a:cubicBezTo>
                    <a:pt x="850" y="1407"/>
                    <a:pt x="942" y="1389"/>
                    <a:pt x="1029" y="1353"/>
                  </a:cubicBezTo>
                  <a:cubicBezTo>
                    <a:pt x="1292" y="1244"/>
                    <a:pt x="1463" y="988"/>
                    <a:pt x="1463" y="704"/>
                  </a:cubicBezTo>
                  <a:cubicBezTo>
                    <a:pt x="1463" y="317"/>
                    <a:pt x="1150" y="1"/>
                    <a:pt x="7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5" name="Google Shape;1785;p69"/>
          <p:cNvGrpSpPr/>
          <p:nvPr/>
        </p:nvGrpSpPr>
        <p:grpSpPr>
          <a:xfrm>
            <a:off x="692850" y="3874387"/>
            <a:ext cx="2303204" cy="1047271"/>
            <a:chOff x="1070025" y="3567775"/>
            <a:chExt cx="535600" cy="370250"/>
          </a:xfrm>
        </p:grpSpPr>
        <p:sp>
          <p:nvSpPr>
            <p:cNvPr id="76" name="Google Shape;1786;p69"/>
            <p:cNvSpPr/>
            <p:nvPr/>
          </p:nvSpPr>
          <p:spPr>
            <a:xfrm>
              <a:off x="1565450" y="3609275"/>
              <a:ext cx="40175" cy="31425"/>
            </a:xfrm>
            <a:custGeom>
              <a:avLst/>
              <a:gdLst/>
              <a:ahLst/>
              <a:cxnLst/>
              <a:rect l="l" t="t" r="r" b="b"/>
              <a:pathLst>
                <a:path w="1607" h="1257" extrusionOk="0">
                  <a:moveTo>
                    <a:pt x="0" y="1"/>
                  </a:moveTo>
                  <a:lnTo>
                    <a:pt x="0" y="1256"/>
                  </a:lnTo>
                  <a:lnTo>
                    <a:pt x="1607" y="1256"/>
                  </a:lnTo>
                  <a:lnTo>
                    <a:pt x="16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1787;p69"/>
            <p:cNvSpPr/>
            <p:nvPr/>
          </p:nvSpPr>
          <p:spPr>
            <a:xfrm>
              <a:off x="1565450" y="3624950"/>
              <a:ext cx="40175" cy="15750"/>
            </a:xfrm>
            <a:custGeom>
              <a:avLst/>
              <a:gdLst/>
              <a:ahLst/>
              <a:cxnLst/>
              <a:rect l="l" t="t" r="r" b="b"/>
              <a:pathLst>
                <a:path w="1607" h="630" extrusionOk="0">
                  <a:moveTo>
                    <a:pt x="0" y="1"/>
                  </a:moveTo>
                  <a:lnTo>
                    <a:pt x="0" y="629"/>
                  </a:lnTo>
                  <a:lnTo>
                    <a:pt x="1607" y="629"/>
                  </a:lnTo>
                  <a:lnTo>
                    <a:pt x="16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1788;p69"/>
            <p:cNvSpPr/>
            <p:nvPr/>
          </p:nvSpPr>
          <p:spPr>
            <a:xfrm>
              <a:off x="1202450" y="3714700"/>
              <a:ext cx="136500" cy="106400"/>
            </a:xfrm>
            <a:custGeom>
              <a:avLst/>
              <a:gdLst/>
              <a:ahLst/>
              <a:cxnLst/>
              <a:rect l="l" t="t" r="r" b="b"/>
              <a:pathLst>
                <a:path w="5460" h="4256" extrusionOk="0">
                  <a:moveTo>
                    <a:pt x="4216" y="0"/>
                  </a:moveTo>
                  <a:cubicBezTo>
                    <a:pt x="3818" y="2746"/>
                    <a:pt x="1353" y="3002"/>
                    <a:pt x="452" y="3002"/>
                  </a:cubicBezTo>
                  <a:cubicBezTo>
                    <a:pt x="271" y="3002"/>
                    <a:pt x="152" y="2992"/>
                    <a:pt x="128" y="2989"/>
                  </a:cubicBezTo>
                  <a:lnTo>
                    <a:pt x="1" y="4239"/>
                  </a:lnTo>
                  <a:cubicBezTo>
                    <a:pt x="19" y="4240"/>
                    <a:pt x="172" y="4255"/>
                    <a:pt x="420" y="4255"/>
                  </a:cubicBezTo>
                  <a:cubicBezTo>
                    <a:pt x="874" y="4255"/>
                    <a:pt x="1639" y="4204"/>
                    <a:pt x="2442" y="3928"/>
                  </a:cubicBezTo>
                  <a:cubicBezTo>
                    <a:pt x="3630" y="3518"/>
                    <a:pt x="5117" y="2535"/>
                    <a:pt x="5459" y="179"/>
                  </a:cubicBezTo>
                  <a:lnTo>
                    <a:pt x="42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1789;p69"/>
            <p:cNvSpPr/>
            <p:nvPr/>
          </p:nvSpPr>
          <p:spPr>
            <a:xfrm>
              <a:off x="1078950" y="3701225"/>
              <a:ext cx="167550" cy="236800"/>
            </a:xfrm>
            <a:custGeom>
              <a:avLst/>
              <a:gdLst/>
              <a:ahLst/>
              <a:cxnLst/>
              <a:rect l="l" t="t" r="r" b="b"/>
              <a:pathLst>
                <a:path w="6702" h="9472" extrusionOk="0">
                  <a:moveTo>
                    <a:pt x="2391" y="0"/>
                  </a:moveTo>
                  <a:lnTo>
                    <a:pt x="1122" y="5030"/>
                  </a:lnTo>
                  <a:lnTo>
                    <a:pt x="0" y="9472"/>
                  </a:lnTo>
                  <a:lnTo>
                    <a:pt x="4312" y="9472"/>
                  </a:lnTo>
                  <a:lnTo>
                    <a:pt x="5432" y="5030"/>
                  </a:lnTo>
                  <a:lnTo>
                    <a:pt x="67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1790;p69"/>
            <p:cNvSpPr/>
            <p:nvPr/>
          </p:nvSpPr>
          <p:spPr>
            <a:xfrm>
              <a:off x="1111200" y="3650750"/>
              <a:ext cx="424425" cy="81875"/>
            </a:xfrm>
            <a:custGeom>
              <a:avLst/>
              <a:gdLst/>
              <a:ahLst/>
              <a:cxnLst/>
              <a:rect l="l" t="t" r="r" b="b"/>
              <a:pathLst>
                <a:path w="16977" h="3275" extrusionOk="0">
                  <a:moveTo>
                    <a:pt x="0" y="0"/>
                  </a:moveTo>
                  <a:lnTo>
                    <a:pt x="0" y="3275"/>
                  </a:lnTo>
                  <a:lnTo>
                    <a:pt x="16976" y="3275"/>
                  </a:lnTo>
                  <a:lnTo>
                    <a:pt x="1697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1791;p69"/>
            <p:cNvSpPr/>
            <p:nvPr/>
          </p:nvSpPr>
          <p:spPr>
            <a:xfrm>
              <a:off x="1111200" y="3705575"/>
              <a:ext cx="424425" cy="27050"/>
            </a:xfrm>
            <a:custGeom>
              <a:avLst/>
              <a:gdLst/>
              <a:ahLst/>
              <a:cxnLst/>
              <a:rect l="l" t="t" r="r" b="b"/>
              <a:pathLst>
                <a:path w="16977" h="1082" extrusionOk="0">
                  <a:moveTo>
                    <a:pt x="0" y="1"/>
                  </a:moveTo>
                  <a:lnTo>
                    <a:pt x="0" y="1082"/>
                  </a:lnTo>
                  <a:lnTo>
                    <a:pt x="16976" y="1082"/>
                  </a:lnTo>
                  <a:lnTo>
                    <a:pt x="16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1792;p69"/>
            <p:cNvSpPr/>
            <p:nvPr/>
          </p:nvSpPr>
          <p:spPr>
            <a:xfrm>
              <a:off x="1070025" y="3567775"/>
              <a:ext cx="511125" cy="114400"/>
            </a:xfrm>
            <a:custGeom>
              <a:avLst/>
              <a:gdLst/>
              <a:ahLst/>
              <a:cxnLst/>
              <a:rect l="l" t="t" r="r" b="b"/>
              <a:pathLst>
                <a:path w="20445" h="4576" extrusionOk="0">
                  <a:moveTo>
                    <a:pt x="1213" y="0"/>
                  </a:moveTo>
                  <a:lnTo>
                    <a:pt x="607" y="2288"/>
                  </a:lnTo>
                  <a:lnTo>
                    <a:pt x="1" y="4575"/>
                  </a:lnTo>
                  <a:lnTo>
                    <a:pt x="20445" y="4575"/>
                  </a:lnTo>
                  <a:lnTo>
                    <a:pt x="2044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1793;p69"/>
            <p:cNvSpPr/>
            <p:nvPr/>
          </p:nvSpPr>
          <p:spPr>
            <a:xfrm>
              <a:off x="1070025" y="3624950"/>
              <a:ext cx="511125" cy="57225"/>
            </a:xfrm>
            <a:custGeom>
              <a:avLst/>
              <a:gdLst/>
              <a:ahLst/>
              <a:cxnLst/>
              <a:rect l="l" t="t" r="r" b="b"/>
              <a:pathLst>
                <a:path w="20445" h="2289" extrusionOk="0">
                  <a:moveTo>
                    <a:pt x="607" y="1"/>
                  </a:moveTo>
                  <a:lnTo>
                    <a:pt x="1" y="2288"/>
                  </a:lnTo>
                  <a:lnTo>
                    <a:pt x="20445" y="2288"/>
                  </a:lnTo>
                  <a:lnTo>
                    <a:pt x="204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1794;p69"/>
            <p:cNvSpPr/>
            <p:nvPr/>
          </p:nvSpPr>
          <p:spPr>
            <a:xfrm>
              <a:off x="1164150" y="3567775"/>
              <a:ext cx="62000" cy="114400"/>
            </a:xfrm>
            <a:custGeom>
              <a:avLst/>
              <a:gdLst/>
              <a:ahLst/>
              <a:cxnLst/>
              <a:rect l="l" t="t" r="r" b="b"/>
              <a:pathLst>
                <a:path w="2480" h="4576" extrusionOk="0">
                  <a:moveTo>
                    <a:pt x="1179" y="0"/>
                  </a:moveTo>
                  <a:lnTo>
                    <a:pt x="589" y="2288"/>
                  </a:lnTo>
                  <a:lnTo>
                    <a:pt x="1" y="4575"/>
                  </a:lnTo>
                  <a:lnTo>
                    <a:pt x="1301" y="4575"/>
                  </a:lnTo>
                  <a:lnTo>
                    <a:pt x="1890" y="2288"/>
                  </a:lnTo>
                  <a:lnTo>
                    <a:pt x="24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1795;p69"/>
            <p:cNvSpPr/>
            <p:nvPr/>
          </p:nvSpPr>
          <p:spPr>
            <a:xfrm>
              <a:off x="1164150" y="3624950"/>
              <a:ext cx="47250" cy="57225"/>
            </a:xfrm>
            <a:custGeom>
              <a:avLst/>
              <a:gdLst/>
              <a:ahLst/>
              <a:cxnLst/>
              <a:rect l="l" t="t" r="r" b="b"/>
              <a:pathLst>
                <a:path w="1890" h="2289" extrusionOk="0">
                  <a:moveTo>
                    <a:pt x="589" y="1"/>
                  </a:moveTo>
                  <a:lnTo>
                    <a:pt x="1" y="2288"/>
                  </a:lnTo>
                  <a:lnTo>
                    <a:pt x="1301" y="2288"/>
                  </a:lnTo>
                  <a:lnTo>
                    <a:pt x="18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1796;p69"/>
            <p:cNvSpPr/>
            <p:nvPr/>
          </p:nvSpPr>
          <p:spPr>
            <a:xfrm>
              <a:off x="1078900" y="3826975"/>
              <a:ext cx="135850" cy="111050"/>
            </a:xfrm>
            <a:custGeom>
              <a:avLst/>
              <a:gdLst/>
              <a:ahLst/>
              <a:cxnLst/>
              <a:rect l="l" t="t" r="r" b="b"/>
              <a:pathLst>
                <a:path w="5434" h="4442" extrusionOk="0">
                  <a:moveTo>
                    <a:pt x="1124" y="0"/>
                  </a:moveTo>
                  <a:lnTo>
                    <a:pt x="1" y="4442"/>
                  </a:lnTo>
                  <a:lnTo>
                    <a:pt x="4313" y="4442"/>
                  </a:lnTo>
                  <a:lnTo>
                    <a:pt x="54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7" name="Google Shape;1797;p69"/>
          <p:cNvGrpSpPr/>
          <p:nvPr/>
        </p:nvGrpSpPr>
        <p:grpSpPr>
          <a:xfrm>
            <a:off x="626363" y="333870"/>
            <a:ext cx="985868" cy="1112296"/>
            <a:chOff x="1438672" y="3543898"/>
            <a:chExt cx="477031" cy="477053"/>
          </a:xfrm>
        </p:grpSpPr>
        <p:sp>
          <p:nvSpPr>
            <p:cNvPr id="88" name="Google Shape;1798;p69"/>
            <p:cNvSpPr/>
            <p:nvPr/>
          </p:nvSpPr>
          <p:spPr>
            <a:xfrm>
              <a:off x="1663194" y="3543898"/>
              <a:ext cx="27987" cy="64880"/>
            </a:xfrm>
            <a:custGeom>
              <a:avLst/>
              <a:gdLst/>
              <a:ahLst/>
              <a:cxnLst/>
              <a:rect l="l" t="t" r="r" b="b"/>
              <a:pathLst>
                <a:path w="1257" h="2914" extrusionOk="0">
                  <a:moveTo>
                    <a:pt x="1" y="1"/>
                  </a:moveTo>
                  <a:lnTo>
                    <a:pt x="1" y="2914"/>
                  </a:lnTo>
                  <a:lnTo>
                    <a:pt x="1257" y="2914"/>
                  </a:lnTo>
                  <a:lnTo>
                    <a:pt x="125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1799;p69"/>
            <p:cNvSpPr/>
            <p:nvPr/>
          </p:nvSpPr>
          <p:spPr>
            <a:xfrm>
              <a:off x="1677823" y="3543898"/>
              <a:ext cx="13337" cy="64880"/>
            </a:xfrm>
            <a:custGeom>
              <a:avLst/>
              <a:gdLst/>
              <a:ahLst/>
              <a:cxnLst/>
              <a:rect l="l" t="t" r="r" b="b"/>
              <a:pathLst>
                <a:path w="599" h="2914" extrusionOk="0">
                  <a:moveTo>
                    <a:pt x="1" y="1"/>
                  </a:moveTo>
                  <a:lnTo>
                    <a:pt x="1" y="2914"/>
                  </a:lnTo>
                  <a:lnTo>
                    <a:pt x="598" y="2914"/>
                  </a:lnTo>
                  <a:lnTo>
                    <a:pt x="59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1800;p69"/>
            <p:cNvSpPr/>
            <p:nvPr/>
          </p:nvSpPr>
          <p:spPr>
            <a:xfrm>
              <a:off x="1663194" y="3956071"/>
              <a:ext cx="27987" cy="64880"/>
            </a:xfrm>
            <a:custGeom>
              <a:avLst/>
              <a:gdLst/>
              <a:ahLst/>
              <a:cxnLst/>
              <a:rect l="l" t="t" r="r" b="b"/>
              <a:pathLst>
                <a:path w="1257" h="2914" extrusionOk="0">
                  <a:moveTo>
                    <a:pt x="1" y="1"/>
                  </a:moveTo>
                  <a:lnTo>
                    <a:pt x="1" y="2914"/>
                  </a:lnTo>
                  <a:lnTo>
                    <a:pt x="1257" y="2914"/>
                  </a:lnTo>
                  <a:lnTo>
                    <a:pt x="125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1801;p69"/>
            <p:cNvSpPr/>
            <p:nvPr/>
          </p:nvSpPr>
          <p:spPr>
            <a:xfrm>
              <a:off x="1677823" y="3956071"/>
              <a:ext cx="13337" cy="64880"/>
            </a:xfrm>
            <a:custGeom>
              <a:avLst/>
              <a:gdLst/>
              <a:ahLst/>
              <a:cxnLst/>
              <a:rect l="l" t="t" r="r" b="b"/>
              <a:pathLst>
                <a:path w="599" h="2914" extrusionOk="0">
                  <a:moveTo>
                    <a:pt x="1" y="1"/>
                  </a:moveTo>
                  <a:lnTo>
                    <a:pt x="1" y="2914"/>
                  </a:lnTo>
                  <a:lnTo>
                    <a:pt x="598" y="2914"/>
                  </a:lnTo>
                  <a:lnTo>
                    <a:pt x="59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1802;p69"/>
            <p:cNvSpPr/>
            <p:nvPr/>
          </p:nvSpPr>
          <p:spPr>
            <a:xfrm>
              <a:off x="1438672" y="3768465"/>
              <a:ext cx="64858" cy="27943"/>
            </a:xfrm>
            <a:custGeom>
              <a:avLst/>
              <a:gdLst/>
              <a:ahLst/>
              <a:cxnLst/>
              <a:rect l="l" t="t" r="r" b="b"/>
              <a:pathLst>
                <a:path w="2913" h="1255" extrusionOk="0">
                  <a:moveTo>
                    <a:pt x="1" y="0"/>
                  </a:moveTo>
                  <a:lnTo>
                    <a:pt x="1" y="1254"/>
                  </a:lnTo>
                  <a:lnTo>
                    <a:pt x="2912" y="1254"/>
                  </a:lnTo>
                  <a:lnTo>
                    <a:pt x="29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1803;p69"/>
            <p:cNvSpPr/>
            <p:nvPr/>
          </p:nvSpPr>
          <p:spPr>
            <a:xfrm>
              <a:off x="1850823" y="3768465"/>
              <a:ext cx="64880" cy="27943"/>
            </a:xfrm>
            <a:custGeom>
              <a:avLst/>
              <a:gdLst/>
              <a:ahLst/>
              <a:cxnLst/>
              <a:rect l="l" t="t" r="r" b="b"/>
              <a:pathLst>
                <a:path w="2914" h="1255" extrusionOk="0">
                  <a:moveTo>
                    <a:pt x="1" y="0"/>
                  </a:moveTo>
                  <a:lnTo>
                    <a:pt x="1" y="1254"/>
                  </a:lnTo>
                  <a:lnTo>
                    <a:pt x="2913" y="1254"/>
                  </a:lnTo>
                  <a:lnTo>
                    <a:pt x="29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1804;p69"/>
            <p:cNvSpPr/>
            <p:nvPr/>
          </p:nvSpPr>
          <p:spPr>
            <a:xfrm>
              <a:off x="1661079" y="3649658"/>
              <a:ext cx="31037" cy="29835"/>
            </a:xfrm>
            <a:custGeom>
              <a:avLst/>
              <a:gdLst/>
              <a:ahLst/>
              <a:cxnLst/>
              <a:rect l="l" t="t" r="r" b="b"/>
              <a:pathLst>
                <a:path w="1394" h="1340" extrusionOk="0">
                  <a:moveTo>
                    <a:pt x="723" y="0"/>
                  </a:moveTo>
                  <a:cubicBezTo>
                    <a:pt x="453" y="0"/>
                    <a:pt x="208" y="164"/>
                    <a:pt x="105" y="414"/>
                  </a:cubicBezTo>
                  <a:cubicBezTo>
                    <a:pt x="0" y="665"/>
                    <a:pt x="59" y="953"/>
                    <a:pt x="250" y="1144"/>
                  </a:cubicBezTo>
                  <a:cubicBezTo>
                    <a:pt x="377" y="1272"/>
                    <a:pt x="549" y="1340"/>
                    <a:pt x="723" y="1340"/>
                  </a:cubicBezTo>
                  <a:cubicBezTo>
                    <a:pt x="810" y="1340"/>
                    <a:pt x="897" y="1323"/>
                    <a:pt x="980" y="1289"/>
                  </a:cubicBezTo>
                  <a:cubicBezTo>
                    <a:pt x="1229" y="1186"/>
                    <a:pt x="1393" y="941"/>
                    <a:pt x="1393" y="671"/>
                  </a:cubicBezTo>
                  <a:cubicBezTo>
                    <a:pt x="1393" y="300"/>
                    <a:pt x="1093" y="0"/>
                    <a:pt x="7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1805;p69"/>
            <p:cNvSpPr/>
            <p:nvPr/>
          </p:nvSpPr>
          <p:spPr>
            <a:xfrm>
              <a:off x="1489504" y="3594774"/>
              <a:ext cx="375366" cy="375277"/>
            </a:xfrm>
            <a:custGeom>
              <a:avLst/>
              <a:gdLst/>
              <a:ahLst/>
              <a:cxnLst/>
              <a:rect l="l" t="t" r="r" b="b"/>
              <a:pathLst>
                <a:path w="16859" h="16855" extrusionOk="0">
                  <a:moveTo>
                    <a:pt x="8430" y="0"/>
                  </a:moveTo>
                  <a:cubicBezTo>
                    <a:pt x="5876" y="0"/>
                    <a:pt x="3583" y="1142"/>
                    <a:pt x="2036" y="2944"/>
                  </a:cubicBezTo>
                  <a:cubicBezTo>
                    <a:pt x="722" y="4469"/>
                    <a:pt x="1" y="6416"/>
                    <a:pt x="2" y="8428"/>
                  </a:cubicBezTo>
                  <a:cubicBezTo>
                    <a:pt x="2" y="13075"/>
                    <a:pt x="3783" y="16855"/>
                    <a:pt x="8429" y="16855"/>
                  </a:cubicBezTo>
                  <a:lnTo>
                    <a:pt x="8459" y="16855"/>
                  </a:lnTo>
                  <a:cubicBezTo>
                    <a:pt x="13092" y="16840"/>
                    <a:pt x="16857" y="13066"/>
                    <a:pt x="16857" y="8428"/>
                  </a:cubicBezTo>
                  <a:cubicBezTo>
                    <a:pt x="16859" y="6416"/>
                    <a:pt x="16137" y="4469"/>
                    <a:pt x="14824" y="2944"/>
                  </a:cubicBezTo>
                  <a:cubicBezTo>
                    <a:pt x="13283" y="1150"/>
                    <a:pt x="11001" y="9"/>
                    <a:pt x="84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1806;p69"/>
            <p:cNvSpPr/>
            <p:nvPr/>
          </p:nvSpPr>
          <p:spPr>
            <a:xfrm>
              <a:off x="1544454" y="3685193"/>
              <a:ext cx="265466" cy="229953"/>
            </a:xfrm>
            <a:custGeom>
              <a:avLst/>
              <a:gdLst/>
              <a:ahLst/>
              <a:cxnLst/>
              <a:rect l="l" t="t" r="r" b="b"/>
              <a:pathLst>
                <a:path w="11923" h="10328" extrusionOk="0">
                  <a:moveTo>
                    <a:pt x="10019" y="0"/>
                  </a:moveTo>
                  <a:lnTo>
                    <a:pt x="9163" y="920"/>
                  </a:lnTo>
                  <a:cubicBezTo>
                    <a:pt x="10121" y="1811"/>
                    <a:pt x="10665" y="3059"/>
                    <a:pt x="10667" y="4367"/>
                  </a:cubicBezTo>
                  <a:cubicBezTo>
                    <a:pt x="10667" y="6953"/>
                    <a:pt x="8572" y="9057"/>
                    <a:pt x="5991" y="9073"/>
                  </a:cubicBezTo>
                  <a:lnTo>
                    <a:pt x="5962" y="9073"/>
                  </a:lnTo>
                  <a:cubicBezTo>
                    <a:pt x="3368" y="9073"/>
                    <a:pt x="1256" y="6962"/>
                    <a:pt x="1256" y="4367"/>
                  </a:cubicBezTo>
                  <a:cubicBezTo>
                    <a:pt x="1256" y="3052"/>
                    <a:pt x="1785" y="1832"/>
                    <a:pt x="2746" y="932"/>
                  </a:cubicBezTo>
                  <a:lnTo>
                    <a:pt x="1888" y="15"/>
                  </a:lnTo>
                  <a:cubicBezTo>
                    <a:pt x="686" y="1144"/>
                    <a:pt x="2" y="2719"/>
                    <a:pt x="1" y="4367"/>
                  </a:cubicBezTo>
                  <a:cubicBezTo>
                    <a:pt x="1" y="7653"/>
                    <a:pt x="2673" y="10327"/>
                    <a:pt x="5961" y="10327"/>
                  </a:cubicBezTo>
                  <a:lnTo>
                    <a:pt x="5989" y="10327"/>
                  </a:lnTo>
                  <a:cubicBezTo>
                    <a:pt x="9264" y="10312"/>
                    <a:pt x="11921" y="7644"/>
                    <a:pt x="11921" y="4367"/>
                  </a:cubicBezTo>
                  <a:lnTo>
                    <a:pt x="11923" y="4367"/>
                  </a:lnTo>
                  <a:cubicBezTo>
                    <a:pt x="11920" y="3083"/>
                    <a:pt x="11505" y="1834"/>
                    <a:pt x="10737" y="803"/>
                  </a:cubicBezTo>
                  <a:cubicBezTo>
                    <a:pt x="10524" y="514"/>
                    <a:pt x="10282" y="245"/>
                    <a:pt x="100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1807;p69"/>
            <p:cNvSpPr/>
            <p:nvPr/>
          </p:nvSpPr>
          <p:spPr>
            <a:xfrm>
              <a:off x="1598648" y="3724914"/>
              <a:ext cx="157057" cy="136017"/>
            </a:xfrm>
            <a:custGeom>
              <a:avLst/>
              <a:gdLst/>
              <a:ahLst/>
              <a:cxnLst/>
              <a:rect l="l" t="t" r="r" b="b"/>
              <a:pathLst>
                <a:path w="7054" h="6109" extrusionOk="0">
                  <a:moveTo>
                    <a:pt x="5928" y="0"/>
                  </a:moveTo>
                  <a:lnTo>
                    <a:pt x="5072" y="920"/>
                  </a:lnTo>
                  <a:cubicBezTo>
                    <a:pt x="5537" y="1347"/>
                    <a:pt x="5801" y="1952"/>
                    <a:pt x="5798" y="2583"/>
                  </a:cubicBezTo>
                  <a:cubicBezTo>
                    <a:pt x="5796" y="3825"/>
                    <a:pt x="4799" y="4836"/>
                    <a:pt x="3557" y="4854"/>
                  </a:cubicBezTo>
                  <a:lnTo>
                    <a:pt x="3527" y="4854"/>
                  </a:lnTo>
                  <a:cubicBezTo>
                    <a:pt x="2642" y="4854"/>
                    <a:pt x="1835" y="4338"/>
                    <a:pt x="1465" y="3533"/>
                  </a:cubicBezTo>
                  <a:cubicBezTo>
                    <a:pt x="1093" y="2728"/>
                    <a:pt x="1226" y="1780"/>
                    <a:pt x="1803" y="1107"/>
                  </a:cubicBezTo>
                  <a:lnTo>
                    <a:pt x="848" y="290"/>
                  </a:lnTo>
                  <a:cubicBezTo>
                    <a:pt x="302" y="929"/>
                    <a:pt x="0" y="1743"/>
                    <a:pt x="2" y="2583"/>
                  </a:cubicBezTo>
                  <a:cubicBezTo>
                    <a:pt x="2" y="4527"/>
                    <a:pt x="1583" y="6108"/>
                    <a:pt x="3527" y="6108"/>
                  </a:cubicBezTo>
                  <a:lnTo>
                    <a:pt x="3557" y="6108"/>
                  </a:lnTo>
                  <a:cubicBezTo>
                    <a:pt x="5487" y="6093"/>
                    <a:pt x="7053" y="4518"/>
                    <a:pt x="7053" y="2583"/>
                  </a:cubicBezTo>
                  <a:cubicBezTo>
                    <a:pt x="7052" y="1898"/>
                    <a:pt x="6853" y="1229"/>
                    <a:pt x="6479" y="656"/>
                  </a:cubicBezTo>
                  <a:cubicBezTo>
                    <a:pt x="6322" y="415"/>
                    <a:pt x="6137" y="194"/>
                    <a:pt x="5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1808;p69"/>
            <p:cNvSpPr/>
            <p:nvPr/>
          </p:nvSpPr>
          <p:spPr>
            <a:xfrm>
              <a:off x="1534813" y="3594774"/>
              <a:ext cx="284747" cy="187672"/>
            </a:xfrm>
            <a:custGeom>
              <a:avLst/>
              <a:gdLst/>
              <a:ahLst/>
              <a:cxnLst/>
              <a:rect l="l" t="t" r="r" b="b"/>
              <a:pathLst>
                <a:path w="12789" h="8429" extrusionOk="0">
                  <a:moveTo>
                    <a:pt x="6394" y="0"/>
                  </a:moveTo>
                  <a:cubicBezTo>
                    <a:pt x="3839" y="0"/>
                    <a:pt x="1548" y="1144"/>
                    <a:pt x="1" y="2944"/>
                  </a:cubicBezTo>
                  <a:lnTo>
                    <a:pt x="6395" y="8428"/>
                  </a:lnTo>
                  <a:lnTo>
                    <a:pt x="6424" y="8403"/>
                  </a:lnTo>
                  <a:lnTo>
                    <a:pt x="12789" y="2944"/>
                  </a:lnTo>
                  <a:lnTo>
                    <a:pt x="12787" y="2944"/>
                  </a:lnTo>
                  <a:cubicBezTo>
                    <a:pt x="11248" y="1150"/>
                    <a:pt x="8966" y="9"/>
                    <a:pt x="6424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1809;p69"/>
            <p:cNvSpPr/>
            <p:nvPr/>
          </p:nvSpPr>
          <p:spPr>
            <a:xfrm>
              <a:off x="1657895" y="3622316"/>
              <a:ext cx="192392" cy="178432"/>
            </a:xfrm>
            <a:custGeom>
              <a:avLst/>
              <a:gdLst/>
              <a:ahLst/>
              <a:cxnLst/>
              <a:rect l="l" t="t" r="r" b="b"/>
              <a:pathLst>
                <a:path w="8641" h="8014" extrusionOk="0">
                  <a:moveTo>
                    <a:pt x="7800" y="1"/>
                  </a:moveTo>
                  <a:lnTo>
                    <a:pt x="894" y="6198"/>
                  </a:lnTo>
                  <a:lnTo>
                    <a:pt x="682" y="6390"/>
                  </a:lnTo>
                  <a:cubicBezTo>
                    <a:pt x="273" y="6482"/>
                    <a:pt x="0" y="6867"/>
                    <a:pt x="48" y="7284"/>
                  </a:cubicBezTo>
                  <a:cubicBezTo>
                    <a:pt x="94" y="7700"/>
                    <a:pt x="446" y="8014"/>
                    <a:pt x="866" y="8014"/>
                  </a:cubicBezTo>
                  <a:lnTo>
                    <a:pt x="894" y="8014"/>
                  </a:lnTo>
                  <a:cubicBezTo>
                    <a:pt x="1338" y="7998"/>
                    <a:pt x="1689" y="7635"/>
                    <a:pt x="1689" y="7191"/>
                  </a:cubicBezTo>
                  <a:lnTo>
                    <a:pt x="1689" y="7175"/>
                  </a:lnTo>
                  <a:lnTo>
                    <a:pt x="2868" y="6115"/>
                  </a:lnTo>
                  <a:lnTo>
                    <a:pt x="3818" y="5264"/>
                  </a:lnTo>
                  <a:lnTo>
                    <a:pt x="4703" y="4469"/>
                  </a:lnTo>
                  <a:lnTo>
                    <a:pt x="5642" y="3626"/>
                  </a:lnTo>
                  <a:lnTo>
                    <a:pt x="8640" y="936"/>
                  </a:lnTo>
                  <a:lnTo>
                    <a:pt x="780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" name="Picture 1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FBC42E51-8D3A-81D6-9E05-3053611AA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08760" y="0"/>
            <a:ext cx="1245572" cy="124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2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5"/>
          <p:cNvSpPr/>
          <p:nvPr/>
        </p:nvSpPr>
        <p:spPr>
          <a:xfrm>
            <a:off x="-40975" y="4367900"/>
            <a:ext cx="9225941" cy="1798646"/>
          </a:xfrm>
          <a:custGeom>
            <a:avLst/>
            <a:gdLst/>
            <a:ahLst/>
            <a:cxnLst/>
            <a:rect l="l" t="t" r="r" b="b"/>
            <a:pathLst>
              <a:path w="203922" h="59880" extrusionOk="0">
                <a:moveTo>
                  <a:pt x="186768" y="1"/>
                </a:moveTo>
                <a:cubicBezTo>
                  <a:pt x="184950" y="1"/>
                  <a:pt x="180597" y="4494"/>
                  <a:pt x="178845" y="4653"/>
                </a:cubicBezTo>
                <a:cubicBezTo>
                  <a:pt x="177018" y="4820"/>
                  <a:pt x="174611" y="8140"/>
                  <a:pt x="173698" y="8721"/>
                </a:cubicBezTo>
                <a:cubicBezTo>
                  <a:pt x="172785" y="9302"/>
                  <a:pt x="169720" y="10153"/>
                  <a:pt x="169720" y="10153"/>
                </a:cubicBezTo>
                <a:cubicBezTo>
                  <a:pt x="169332" y="10098"/>
                  <a:pt x="168907" y="10074"/>
                  <a:pt x="168454" y="10074"/>
                </a:cubicBezTo>
                <a:cubicBezTo>
                  <a:pt x="165508" y="10074"/>
                  <a:pt x="161407" y="11101"/>
                  <a:pt x="159176" y="11317"/>
                </a:cubicBezTo>
                <a:cubicBezTo>
                  <a:pt x="158688" y="11364"/>
                  <a:pt x="158142" y="11384"/>
                  <a:pt x="157569" y="11384"/>
                </a:cubicBezTo>
                <a:cubicBezTo>
                  <a:pt x="155128" y="11384"/>
                  <a:pt x="152200" y="11016"/>
                  <a:pt x="151124" y="10798"/>
                </a:cubicBezTo>
                <a:cubicBezTo>
                  <a:pt x="149797" y="10528"/>
                  <a:pt x="147721" y="10736"/>
                  <a:pt x="146559" y="10320"/>
                </a:cubicBezTo>
                <a:cubicBezTo>
                  <a:pt x="146272" y="10217"/>
                  <a:pt x="146020" y="10176"/>
                  <a:pt x="145785" y="10176"/>
                </a:cubicBezTo>
                <a:cubicBezTo>
                  <a:pt x="145069" y="10176"/>
                  <a:pt x="144508" y="10563"/>
                  <a:pt x="143570" y="10798"/>
                </a:cubicBezTo>
                <a:cubicBezTo>
                  <a:pt x="143155" y="10901"/>
                  <a:pt x="142131" y="10936"/>
                  <a:pt x="140950" y="10936"/>
                </a:cubicBezTo>
                <a:cubicBezTo>
                  <a:pt x="138589" y="10936"/>
                  <a:pt x="135601" y="10798"/>
                  <a:pt x="135601" y="10798"/>
                </a:cubicBezTo>
                <a:cubicBezTo>
                  <a:pt x="135601" y="10798"/>
                  <a:pt x="134604" y="9489"/>
                  <a:pt x="133774" y="8992"/>
                </a:cubicBezTo>
                <a:cubicBezTo>
                  <a:pt x="133359" y="8743"/>
                  <a:pt x="132737" y="8681"/>
                  <a:pt x="132218" y="8681"/>
                </a:cubicBezTo>
                <a:cubicBezTo>
                  <a:pt x="131699" y="8681"/>
                  <a:pt x="131284" y="8743"/>
                  <a:pt x="131284" y="8743"/>
                </a:cubicBezTo>
                <a:cubicBezTo>
                  <a:pt x="131284" y="8743"/>
                  <a:pt x="129872" y="6917"/>
                  <a:pt x="128707" y="6750"/>
                </a:cubicBezTo>
                <a:cubicBezTo>
                  <a:pt x="128686" y="6747"/>
                  <a:pt x="128665" y="6746"/>
                  <a:pt x="128644" y="6746"/>
                </a:cubicBezTo>
                <a:cubicBezTo>
                  <a:pt x="127460" y="6746"/>
                  <a:pt x="125208" y="11243"/>
                  <a:pt x="124311" y="11837"/>
                </a:cubicBezTo>
                <a:cubicBezTo>
                  <a:pt x="124092" y="11982"/>
                  <a:pt x="123784" y="12037"/>
                  <a:pt x="123443" y="12037"/>
                </a:cubicBezTo>
                <a:cubicBezTo>
                  <a:pt x="122359" y="12037"/>
                  <a:pt x="120935" y="11482"/>
                  <a:pt x="120935" y="11482"/>
                </a:cubicBezTo>
                <a:cubicBezTo>
                  <a:pt x="120935" y="11482"/>
                  <a:pt x="119661" y="10654"/>
                  <a:pt x="118726" y="10487"/>
                </a:cubicBezTo>
                <a:cubicBezTo>
                  <a:pt x="118677" y="10479"/>
                  <a:pt x="118629" y="10475"/>
                  <a:pt x="118582" y="10475"/>
                </a:cubicBezTo>
                <a:cubicBezTo>
                  <a:pt x="117732" y="10475"/>
                  <a:pt x="117194" y="11817"/>
                  <a:pt x="116125" y="11839"/>
                </a:cubicBezTo>
                <a:cubicBezTo>
                  <a:pt x="116107" y="11840"/>
                  <a:pt x="116088" y="11840"/>
                  <a:pt x="116069" y="11840"/>
                </a:cubicBezTo>
                <a:cubicBezTo>
                  <a:pt x="114866" y="11840"/>
                  <a:pt x="110870" y="11151"/>
                  <a:pt x="110870" y="11151"/>
                </a:cubicBezTo>
                <a:lnTo>
                  <a:pt x="112098" y="9989"/>
                </a:lnTo>
                <a:cubicBezTo>
                  <a:pt x="111426" y="9989"/>
                  <a:pt x="109413" y="10487"/>
                  <a:pt x="109413" y="10487"/>
                </a:cubicBezTo>
                <a:cubicBezTo>
                  <a:pt x="109956" y="10072"/>
                  <a:pt x="110197" y="8827"/>
                  <a:pt x="110197" y="8827"/>
                </a:cubicBezTo>
                <a:lnTo>
                  <a:pt x="110197" y="8827"/>
                </a:lnTo>
                <a:cubicBezTo>
                  <a:pt x="109118" y="8992"/>
                  <a:pt x="107380" y="11482"/>
                  <a:pt x="107380" y="11482"/>
                </a:cubicBezTo>
                <a:cubicBezTo>
                  <a:pt x="107337" y="11409"/>
                  <a:pt x="107235" y="11379"/>
                  <a:pt x="107097" y="11379"/>
                </a:cubicBezTo>
                <a:cubicBezTo>
                  <a:pt x="106443" y="11379"/>
                  <a:pt x="104967" y="12044"/>
                  <a:pt x="104967" y="12044"/>
                </a:cubicBezTo>
                <a:lnTo>
                  <a:pt x="106129" y="9905"/>
                </a:lnTo>
                <a:cubicBezTo>
                  <a:pt x="106118" y="9903"/>
                  <a:pt x="106105" y="9902"/>
                  <a:pt x="106091" y="9902"/>
                </a:cubicBezTo>
                <a:cubicBezTo>
                  <a:pt x="105501" y="9902"/>
                  <a:pt x="102789" y="11566"/>
                  <a:pt x="102789" y="11566"/>
                </a:cubicBezTo>
                <a:cubicBezTo>
                  <a:pt x="103019" y="11067"/>
                  <a:pt x="104700" y="9239"/>
                  <a:pt x="104700" y="9239"/>
                </a:cubicBezTo>
                <a:lnTo>
                  <a:pt x="104700" y="9239"/>
                </a:lnTo>
                <a:cubicBezTo>
                  <a:pt x="103770" y="9485"/>
                  <a:pt x="101328" y="12044"/>
                  <a:pt x="101328" y="12044"/>
                </a:cubicBezTo>
                <a:cubicBezTo>
                  <a:pt x="100574" y="12357"/>
                  <a:pt x="97730" y="12411"/>
                  <a:pt x="95488" y="12411"/>
                </a:cubicBezTo>
                <a:cubicBezTo>
                  <a:pt x="94313" y="12411"/>
                  <a:pt x="93304" y="12396"/>
                  <a:pt x="92847" y="12396"/>
                </a:cubicBezTo>
                <a:cubicBezTo>
                  <a:pt x="91519" y="12396"/>
                  <a:pt x="90107" y="11401"/>
                  <a:pt x="89112" y="11317"/>
                </a:cubicBezTo>
                <a:cubicBezTo>
                  <a:pt x="89068" y="11313"/>
                  <a:pt x="89025" y="11311"/>
                  <a:pt x="88981" y="11311"/>
                </a:cubicBezTo>
                <a:cubicBezTo>
                  <a:pt x="88020" y="11311"/>
                  <a:pt x="86979" y="12158"/>
                  <a:pt x="85725" y="12396"/>
                </a:cubicBezTo>
                <a:cubicBezTo>
                  <a:pt x="84414" y="12644"/>
                  <a:pt x="79541" y="13060"/>
                  <a:pt x="79541" y="13060"/>
                </a:cubicBezTo>
                <a:cubicBezTo>
                  <a:pt x="79541" y="13060"/>
                  <a:pt x="78237" y="12147"/>
                  <a:pt x="77778" y="12044"/>
                </a:cubicBezTo>
                <a:cubicBezTo>
                  <a:pt x="77747" y="12037"/>
                  <a:pt x="77715" y="12034"/>
                  <a:pt x="77682" y="12034"/>
                </a:cubicBezTo>
                <a:cubicBezTo>
                  <a:pt x="77220" y="12034"/>
                  <a:pt x="76531" y="12656"/>
                  <a:pt x="75912" y="12811"/>
                </a:cubicBezTo>
                <a:cubicBezTo>
                  <a:pt x="75581" y="12894"/>
                  <a:pt x="74404" y="12915"/>
                  <a:pt x="73307" y="12915"/>
                </a:cubicBezTo>
                <a:cubicBezTo>
                  <a:pt x="72202" y="12915"/>
                  <a:pt x="71177" y="12894"/>
                  <a:pt x="71177" y="12894"/>
                </a:cubicBezTo>
                <a:cubicBezTo>
                  <a:pt x="71177" y="12894"/>
                  <a:pt x="70102" y="11399"/>
                  <a:pt x="69686" y="11317"/>
                </a:cubicBezTo>
                <a:cubicBezTo>
                  <a:pt x="69271" y="11234"/>
                  <a:pt x="66448" y="10985"/>
                  <a:pt x="66448" y="10985"/>
                </a:cubicBezTo>
                <a:cubicBezTo>
                  <a:pt x="66448" y="10985"/>
                  <a:pt x="64781" y="9239"/>
                  <a:pt x="63077" y="9239"/>
                </a:cubicBezTo>
                <a:cubicBezTo>
                  <a:pt x="63039" y="9239"/>
                  <a:pt x="63000" y="9239"/>
                  <a:pt x="62961" y="9241"/>
                </a:cubicBezTo>
                <a:cubicBezTo>
                  <a:pt x="61218" y="9324"/>
                  <a:pt x="58645" y="13672"/>
                  <a:pt x="58645" y="13672"/>
                </a:cubicBezTo>
                <a:cubicBezTo>
                  <a:pt x="58259" y="13579"/>
                  <a:pt x="57584" y="13547"/>
                  <a:pt x="56838" y="13547"/>
                </a:cubicBezTo>
                <a:cubicBezTo>
                  <a:pt x="55179" y="13547"/>
                  <a:pt x="53166" y="13706"/>
                  <a:pt x="53166" y="13706"/>
                </a:cubicBezTo>
                <a:cubicBezTo>
                  <a:pt x="52935" y="12776"/>
                  <a:pt x="52417" y="12495"/>
                  <a:pt x="51876" y="12495"/>
                </a:cubicBezTo>
                <a:cubicBezTo>
                  <a:pt x="51053" y="12495"/>
                  <a:pt x="50177" y="13143"/>
                  <a:pt x="50177" y="13143"/>
                </a:cubicBezTo>
                <a:cubicBezTo>
                  <a:pt x="49981" y="13034"/>
                  <a:pt x="49745" y="12994"/>
                  <a:pt x="49502" y="12994"/>
                </a:cubicBezTo>
                <a:cubicBezTo>
                  <a:pt x="48824" y="12994"/>
                  <a:pt x="48102" y="13309"/>
                  <a:pt x="48102" y="13309"/>
                </a:cubicBezTo>
                <a:cubicBezTo>
                  <a:pt x="47823" y="13284"/>
                  <a:pt x="47473" y="13274"/>
                  <a:pt x="47077" y="13274"/>
                </a:cubicBezTo>
                <a:cubicBezTo>
                  <a:pt x="45690" y="13274"/>
                  <a:pt x="43732" y="13396"/>
                  <a:pt x="42215" y="13396"/>
                </a:cubicBezTo>
                <a:cubicBezTo>
                  <a:pt x="41335" y="13396"/>
                  <a:pt x="40603" y="13355"/>
                  <a:pt x="40215" y="13225"/>
                </a:cubicBezTo>
                <a:cubicBezTo>
                  <a:pt x="39981" y="13148"/>
                  <a:pt x="39770" y="13116"/>
                  <a:pt x="39582" y="13116"/>
                </a:cubicBezTo>
                <a:cubicBezTo>
                  <a:pt x="38772" y="13116"/>
                  <a:pt x="38389" y="13706"/>
                  <a:pt x="38389" y="13706"/>
                </a:cubicBezTo>
                <a:cubicBezTo>
                  <a:pt x="38389" y="13706"/>
                  <a:pt x="37061" y="12562"/>
                  <a:pt x="35816" y="12562"/>
                </a:cubicBezTo>
                <a:cubicBezTo>
                  <a:pt x="34570" y="12562"/>
                  <a:pt x="33243" y="13987"/>
                  <a:pt x="33243" y="13987"/>
                </a:cubicBezTo>
                <a:cubicBezTo>
                  <a:pt x="33074" y="13971"/>
                  <a:pt x="32869" y="13963"/>
                  <a:pt x="32638" y="13963"/>
                </a:cubicBezTo>
                <a:cubicBezTo>
                  <a:pt x="30707" y="13963"/>
                  <a:pt x="26934" y="14472"/>
                  <a:pt x="26934" y="14472"/>
                </a:cubicBezTo>
                <a:cubicBezTo>
                  <a:pt x="26934" y="14472"/>
                  <a:pt x="26934" y="14056"/>
                  <a:pt x="26435" y="13987"/>
                </a:cubicBezTo>
                <a:cubicBezTo>
                  <a:pt x="26269" y="13964"/>
                  <a:pt x="25845" y="13956"/>
                  <a:pt x="25353" y="13956"/>
                </a:cubicBezTo>
                <a:cubicBezTo>
                  <a:pt x="24369" y="13956"/>
                  <a:pt x="23115" y="13987"/>
                  <a:pt x="23115" y="13987"/>
                </a:cubicBezTo>
                <a:cubicBezTo>
                  <a:pt x="23115" y="13987"/>
                  <a:pt x="23282" y="13392"/>
                  <a:pt x="22369" y="13289"/>
                </a:cubicBezTo>
                <a:cubicBezTo>
                  <a:pt x="21812" y="13226"/>
                  <a:pt x="21225" y="13124"/>
                  <a:pt x="20552" y="13124"/>
                </a:cubicBezTo>
                <a:cubicBezTo>
                  <a:pt x="20119" y="13124"/>
                  <a:pt x="19650" y="13166"/>
                  <a:pt x="19131" y="13289"/>
                </a:cubicBezTo>
                <a:cubicBezTo>
                  <a:pt x="17802" y="13601"/>
                  <a:pt x="17719" y="14305"/>
                  <a:pt x="16889" y="14748"/>
                </a:cubicBezTo>
                <a:cubicBezTo>
                  <a:pt x="16757" y="14819"/>
                  <a:pt x="16515" y="14849"/>
                  <a:pt x="16202" y="14849"/>
                </a:cubicBezTo>
                <a:cubicBezTo>
                  <a:pt x="14550" y="14849"/>
                  <a:pt x="10912" y="14019"/>
                  <a:pt x="10912" y="14019"/>
                </a:cubicBezTo>
                <a:cubicBezTo>
                  <a:pt x="11159" y="13587"/>
                  <a:pt x="11097" y="13436"/>
                  <a:pt x="10888" y="13436"/>
                </a:cubicBezTo>
                <a:cubicBezTo>
                  <a:pt x="10395" y="13436"/>
                  <a:pt x="9086" y="14278"/>
                  <a:pt x="9086" y="14278"/>
                </a:cubicBezTo>
                <a:cubicBezTo>
                  <a:pt x="9364" y="13546"/>
                  <a:pt x="9140" y="13289"/>
                  <a:pt x="8674" y="13289"/>
                </a:cubicBezTo>
                <a:cubicBezTo>
                  <a:pt x="7750" y="13289"/>
                  <a:pt x="5874" y="14305"/>
                  <a:pt x="5101" y="14636"/>
                </a:cubicBezTo>
                <a:cubicBezTo>
                  <a:pt x="4917" y="14715"/>
                  <a:pt x="4664" y="14748"/>
                  <a:pt x="4368" y="14748"/>
                </a:cubicBezTo>
                <a:cubicBezTo>
                  <a:pt x="2792" y="14748"/>
                  <a:pt x="0" y="13807"/>
                  <a:pt x="0" y="13807"/>
                </a:cubicBezTo>
                <a:lnTo>
                  <a:pt x="0" y="59879"/>
                </a:lnTo>
                <a:lnTo>
                  <a:pt x="203921" y="59879"/>
                </a:lnTo>
                <a:lnTo>
                  <a:pt x="203921" y="7912"/>
                </a:lnTo>
                <a:cubicBezTo>
                  <a:pt x="203921" y="7912"/>
                  <a:pt x="200020" y="7414"/>
                  <a:pt x="197862" y="6998"/>
                </a:cubicBezTo>
                <a:cubicBezTo>
                  <a:pt x="195702" y="6584"/>
                  <a:pt x="188646" y="440"/>
                  <a:pt x="186986" y="26"/>
                </a:cubicBezTo>
                <a:cubicBezTo>
                  <a:pt x="186919" y="9"/>
                  <a:pt x="186846" y="1"/>
                  <a:pt x="18676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 descr="A cartoon of a person in a uniform holding an object&#10;&#10;Description automatically generated">
            <a:extLst>
              <a:ext uri="{FF2B5EF4-FFF2-40B4-BE49-F238E27FC236}">
                <a16:creationId xmlns:a16="http://schemas.microsoft.com/office/drawing/2014/main" id="{9ACDAC2F-AE54-40BD-4688-C6025070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879"/>
            <a:ext cx="2721769" cy="27217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733B77-6B2B-AE74-0ED8-5344B2F2FA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031" y="917436"/>
            <a:ext cx="7462151" cy="27861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r Background by Slidesgo">
  <a:themeElements>
    <a:clrScheme name="Simple Light">
      <a:dk1>
        <a:srgbClr val="000000"/>
      </a:dk1>
      <a:lt1>
        <a:srgbClr val="FFFFFF"/>
      </a:lt1>
      <a:dk2>
        <a:srgbClr val="FFEDD6"/>
      </a:dk2>
      <a:lt2>
        <a:srgbClr val="004249"/>
      </a:lt2>
      <a:accent1>
        <a:srgbClr val="FABD4E"/>
      </a:accent1>
      <a:accent2>
        <a:srgbClr val="039292"/>
      </a:accent2>
      <a:accent3>
        <a:srgbClr val="01686D"/>
      </a:accent3>
      <a:accent4>
        <a:srgbClr val="004249"/>
      </a:accent4>
      <a:accent5>
        <a:srgbClr val="0097A7"/>
      </a:accent5>
      <a:accent6>
        <a:srgbClr val="FAC86A"/>
      </a:accent6>
      <a:hlink>
        <a:srgbClr val="0042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2</Words>
  <Application>Microsoft Macintosh PowerPoint</Application>
  <PresentationFormat>On-screen Show (16:9)</PresentationFormat>
  <Paragraphs>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Advent Pro</vt:lpstr>
      <vt:lpstr>UTM Staccato </vt:lpstr>
      <vt:lpstr>Arial</vt:lpstr>
      <vt:lpstr>War Background by Slidesgo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Nhỏ</dc:creator>
  <cp:lastModifiedBy>Phương Anh Bùi</cp:lastModifiedBy>
  <cp:revision>76</cp:revision>
  <dcterms:modified xsi:type="dcterms:W3CDTF">2025-02-03T14:57:34Z</dcterms:modified>
</cp:coreProperties>
</file>