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"/>
  </p:notesMasterIdLst>
  <p:sldIdLst>
    <p:sldId id="270" r:id="rId4"/>
    <p:sldId id="289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1C5"/>
    <a:srgbClr val="C23A47"/>
    <a:srgbClr val="8DD6F4"/>
    <a:srgbClr val="FAFAFA"/>
    <a:srgbClr val="F7D100"/>
    <a:srgbClr val="F0B218"/>
    <a:srgbClr val="FFDA56"/>
    <a:srgbClr val="87D4F4"/>
    <a:srgbClr val="F7A7CC"/>
    <a:srgbClr val="FEF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83029" autoAdjust="0"/>
  </p:normalViewPr>
  <p:slideViewPr>
    <p:cSldViewPr>
      <p:cViewPr varScale="1">
        <p:scale>
          <a:sx n="51" d="100"/>
          <a:sy n="51" d="100"/>
        </p:scale>
        <p:origin x="14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72CA3-1AC6-41FF-AE9D-268F48519081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7000B-F421-40C5-BF64-338F949AF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0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40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7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5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3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1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9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9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0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2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E37C42-1BCD-FB0F-E06D-D5B9D366F1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190500"/>
            <a:ext cx="2380952" cy="23809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4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 userDrawn="1"/>
        </p:nvSpPr>
        <p:spPr>
          <a:xfrm>
            <a:off x="-1436005" y="-276606"/>
            <a:ext cx="10319881" cy="10840211"/>
          </a:xfrm>
          <a:custGeom>
            <a:avLst/>
            <a:gdLst/>
            <a:ahLst/>
            <a:cxnLst/>
            <a:rect l="l" t="t" r="r" b="b"/>
            <a:pathLst>
              <a:path w="13759841" h="14453615">
                <a:moveTo>
                  <a:pt x="0" y="0"/>
                </a:moveTo>
                <a:lnTo>
                  <a:pt x="13759841" y="0"/>
                </a:lnTo>
                <a:lnTo>
                  <a:pt x="13759841" y="14453615"/>
                </a:lnTo>
                <a:lnTo>
                  <a:pt x="0" y="144536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27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4"/>
          <p:cNvSpPr/>
          <p:nvPr userDrawn="1"/>
        </p:nvSpPr>
        <p:spPr>
          <a:xfrm>
            <a:off x="9404125" y="-276606"/>
            <a:ext cx="10319881" cy="10840211"/>
          </a:xfrm>
          <a:custGeom>
            <a:avLst/>
            <a:gdLst/>
            <a:ahLst/>
            <a:cxnLst/>
            <a:rect l="l" t="t" r="r" b="b"/>
            <a:pathLst>
              <a:path w="13759841" h="14453615">
                <a:moveTo>
                  <a:pt x="0" y="0"/>
                </a:moveTo>
                <a:lnTo>
                  <a:pt x="13759841" y="0"/>
                </a:lnTo>
                <a:lnTo>
                  <a:pt x="13759841" y="14453615"/>
                </a:lnTo>
                <a:lnTo>
                  <a:pt x="0" y="144536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27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/>
          <p:cNvSpPr/>
          <p:nvPr userDrawn="1"/>
        </p:nvSpPr>
        <p:spPr>
          <a:xfrm>
            <a:off x="990600" y="764540"/>
            <a:ext cx="16383000" cy="876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2A3E4-0858-1BBC-1ACE-0120C80B1F0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190500"/>
            <a:ext cx="2380952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4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 userDrawn="1"/>
        </p:nvSpPr>
        <p:spPr>
          <a:xfrm>
            <a:off x="-1436005" y="-276606"/>
            <a:ext cx="10319881" cy="10840211"/>
          </a:xfrm>
          <a:custGeom>
            <a:avLst/>
            <a:gdLst/>
            <a:ahLst/>
            <a:cxnLst/>
            <a:rect l="l" t="t" r="r" b="b"/>
            <a:pathLst>
              <a:path w="13759841" h="14453615">
                <a:moveTo>
                  <a:pt x="0" y="0"/>
                </a:moveTo>
                <a:lnTo>
                  <a:pt x="13759841" y="0"/>
                </a:lnTo>
                <a:lnTo>
                  <a:pt x="13759841" y="14453615"/>
                </a:lnTo>
                <a:lnTo>
                  <a:pt x="0" y="144536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27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/>
          <p:cNvSpPr/>
          <p:nvPr userDrawn="1"/>
        </p:nvSpPr>
        <p:spPr>
          <a:xfrm>
            <a:off x="304800" y="266700"/>
            <a:ext cx="17678400" cy="975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 flipH="1">
            <a:off x="13639800" y="2130408"/>
            <a:ext cx="4812073" cy="8138812"/>
          </a:xfrm>
          <a:custGeom>
            <a:avLst/>
            <a:gdLst/>
            <a:ahLst/>
            <a:cxnLst/>
            <a:rect l="l" t="t" r="r" b="b"/>
            <a:pathLst>
              <a:path w="4812073" h="8138812">
                <a:moveTo>
                  <a:pt x="4812073" y="0"/>
                </a:moveTo>
                <a:lnTo>
                  <a:pt x="0" y="0"/>
                </a:lnTo>
                <a:lnTo>
                  <a:pt x="0" y="8138812"/>
                </a:lnTo>
                <a:lnTo>
                  <a:pt x="4812073" y="8138812"/>
                </a:lnTo>
                <a:lnTo>
                  <a:pt x="48120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16"/>
          <p:cNvSpPr/>
          <p:nvPr/>
        </p:nvSpPr>
        <p:spPr>
          <a:xfrm>
            <a:off x="-1524000" y="2163428"/>
            <a:ext cx="6399141" cy="8138812"/>
          </a:xfrm>
          <a:custGeom>
            <a:avLst/>
            <a:gdLst/>
            <a:ahLst/>
            <a:cxnLst/>
            <a:rect l="l" t="t" r="r" b="b"/>
            <a:pathLst>
              <a:path w="6399141" h="8138812">
                <a:moveTo>
                  <a:pt x="0" y="0"/>
                </a:moveTo>
                <a:lnTo>
                  <a:pt x="6399142" y="0"/>
                </a:lnTo>
                <a:lnTo>
                  <a:pt x="6399142" y="8138812"/>
                </a:lnTo>
                <a:lnTo>
                  <a:pt x="0" y="8138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495300"/>
            <a:ext cx="11248095" cy="105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 flipH="1">
            <a:off x="13639800" y="2130408"/>
            <a:ext cx="4812073" cy="8138812"/>
          </a:xfrm>
          <a:custGeom>
            <a:avLst/>
            <a:gdLst/>
            <a:ahLst/>
            <a:cxnLst/>
            <a:rect l="l" t="t" r="r" b="b"/>
            <a:pathLst>
              <a:path w="4812073" h="8138812">
                <a:moveTo>
                  <a:pt x="4812073" y="0"/>
                </a:moveTo>
                <a:lnTo>
                  <a:pt x="0" y="0"/>
                </a:lnTo>
                <a:lnTo>
                  <a:pt x="0" y="8138812"/>
                </a:lnTo>
                <a:lnTo>
                  <a:pt x="4812073" y="8138812"/>
                </a:lnTo>
                <a:lnTo>
                  <a:pt x="48120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16"/>
          <p:cNvSpPr/>
          <p:nvPr/>
        </p:nvSpPr>
        <p:spPr>
          <a:xfrm>
            <a:off x="-1524000" y="2163428"/>
            <a:ext cx="6399141" cy="8138812"/>
          </a:xfrm>
          <a:custGeom>
            <a:avLst/>
            <a:gdLst/>
            <a:ahLst/>
            <a:cxnLst/>
            <a:rect l="l" t="t" r="r" b="b"/>
            <a:pathLst>
              <a:path w="6399141" h="8138812">
                <a:moveTo>
                  <a:pt x="0" y="0"/>
                </a:moveTo>
                <a:lnTo>
                  <a:pt x="6399142" y="0"/>
                </a:lnTo>
                <a:lnTo>
                  <a:pt x="6399142" y="8138812"/>
                </a:lnTo>
                <a:lnTo>
                  <a:pt x="0" y="8138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571500"/>
            <a:ext cx="10321423" cy="104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</Words>
  <Application>Microsoft Macintosh PowerPoint</Application>
  <PresentationFormat>Custom</PresentationFormat>
  <Paragraphs>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Office Theme</vt:lpstr>
      <vt:lpstr>1_Office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128</dc:title>
  <dc:creator>thao</dc:creator>
  <cp:lastModifiedBy>Phương Anh Bùi</cp:lastModifiedBy>
  <cp:revision>57</cp:revision>
  <dcterms:created xsi:type="dcterms:W3CDTF">2006-08-16T00:00:00Z</dcterms:created>
  <dcterms:modified xsi:type="dcterms:W3CDTF">2025-02-03T08:02:18Z</dcterms:modified>
  <dc:identifier>DAGVUW82m_Q</dc:identifier>
</cp:coreProperties>
</file>