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7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3431" autoAdjust="0"/>
  </p:normalViewPr>
  <p:slideViewPr>
    <p:cSldViewPr snapToGrid="0">
      <p:cViewPr varScale="1">
        <p:scale>
          <a:sx n="87" d="100"/>
          <a:sy n="87" d="100"/>
        </p:scale>
        <p:origin x="10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F3E1-51EA-4DCC-968D-FA260CA1951A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9F871-3276-44C1-B83E-BB29172D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2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Trong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mỗi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gia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đình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người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mẹ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thường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là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người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vất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vả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nhất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luôn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lo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toan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chăm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sóc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bữa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ăn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giấc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ngủ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và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mọi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mặt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cho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các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thành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viên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Mẹ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giúp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chúng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ta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cảm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thấy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cuộc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đẹp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hơn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 Trong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học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ngày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hôm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nay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các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em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sẽ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đọc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thêm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một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thơ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thể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hiện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vẻ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đẹp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cuộc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9F871-3276-44C1-B83E-BB29172DD8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91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54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28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3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8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9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6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50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397171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291" y="570108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665085" y="187520"/>
            <a:ext cx="4526915" cy="2273300"/>
          </a:xfrm>
          <a:prstGeom prst="rect">
            <a:avLst/>
          </a:prstGeom>
        </p:spPr>
      </p:pic>
      <p:pic>
        <p:nvPicPr>
          <p:cNvPr id="10" name="图片 7" descr="千库网_兴奋跳起来的眼镜女孩png_元素编号11906143">
            <a:extLst>
              <a:ext uri="{FF2B5EF4-FFF2-40B4-BE49-F238E27FC236}">
                <a16:creationId xmlns:a16="http://schemas.microsoft.com/office/drawing/2014/main" id="{BFB1C2D4-65D7-41A0-9E31-087BAB2212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31" t="1" r="9017" b="16190"/>
          <a:stretch/>
        </p:blipFill>
        <p:spPr>
          <a:xfrm>
            <a:off x="9563683" y="3296240"/>
            <a:ext cx="2998356" cy="3561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DD1A2-5496-42D3-A06A-B6597D08F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8455" y="2449158"/>
            <a:ext cx="7395089" cy="1816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4"/>
          <a:srcRect t="43014"/>
          <a:stretch>
            <a:fillRect/>
          </a:stretch>
        </p:blipFill>
        <p:spPr>
          <a:xfrm>
            <a:off x="0" y="2719705"/>
            <a:ext cx="12192635" cy="4138295"/>
          </a:xfrm>
          <a:prstGeom prst="rect">
            <a:avLst/>
          </a:prstGeom>
        </p:spPr>
      </p:pic>
      <p:pic>
        <p:nvPicPr>
          <p:cNvPr id="3" name="图片 1" descr="图片1">
            <a:extLst>
              <a:ext uri="{FF2B5EF4-FFF2-40B4-BE49-F238E27FC236}">
                <a16:creationId xmlns:a16="http://schemas.microsoft.com/office/drawing/2014/main" id="{15CC2A20-7C6C-AAEB-9F5D-EB6C58DC6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291" y="570108"/>
            <a:ext cx="8527415" cy="5184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EF0A40-D0F2-4310-6512-D72D4B978F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148" y="1225992"/>
            <a:ext cx="7419475" cy="4035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199</TotalTime>
  <Words>69</Words>
  <Application>Microsoft Macintosh PowerPoint</Application>
  <PresentationFormat>Widescreen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GoogleSans</vt:lpstr>
      <vt:lpstr>字魂37号-波纹乖乖体</vt:lpstr>
      <vt:lpstr>Arial</vt:lpstr>
      <vt:lpstr>Calibri</vt:lpstr>
      <vt:lpstr>Times New Roman</vt:lpstr>
      <vt:lpstr>Wingdings</vt:lpstr>
      <vt:lpstr>Office 主题​​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Phương Anh Bùi</cp:lastModifiedBy>
  <cp:revision>5</cp:revision>
  <dcterms:created xsi:type="dcterms:W3CDTF">2023-02-22T00:19:45Z</dcterms:created>
  <dcterms:modified xsi:type="dcterms:W3CDTF">2025-02-03T08:08:01Z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2023-02-22T01:49:42Z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e0635734-b0f4-4cbf-853c-b366d120ec8b</vt:lpwstr>
  </property>
  <property fmtid="{D5CDD505-2E9C-101B-9397-08002B2CF9AE}" pid="8" name="MSIP_Label_defa4170-0d19-0005-0004-bc88714345d2_ContentBits">
    <vt:lpwstr>0</vt:lpwstr>
  </property>
</Properties>
</file>